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handoutMasterIdLst>
    <p:handoutMasterId r:id="rId7"/>
  </p:handoutMasterIdLst>
  <p:sldIdLst>
    <p:sldId id="277" r:id="rId3"/>
    <p:sldId id="2147307991" r:id="rId4"/>
    <p:sldId id="27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3BF934-5ED4-E043-E1AD-CBF39DE8D492}" name="Cameron Archer" initials="CA" userId="Cameron Arch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9D4"/>
    <a:srgbClr val="00CC99"/>
    <a:srgbClr val="F4AC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5" autoAdjust="0"/>
    <p:restoredTop sz="94660"/>
  </p:normalViewPr>
  <p:slideViewPr>
    <p:cSldViewPr snapToGrid="0">
      <p:cViewPr varScale="1">
        <p:scale>
          <a:sx n="86" d="100"/>
          <a:sy n="86" d="100"/>
        </p:scale>
        <p:origin x="950"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29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84AB2E-7507-4A95-8E50-9B14FCE970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980BA6-782E-4F0F-A195-934836570A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8B7DF5-1DE2-4957-B430-A9C720B47D7D}" type="datetimeFigureOut">
              <a:rPr lang="en-US" smtClean="0"/>
              <a:t>1/16/2023</a:t>
            </a:fld>
            <a:endParaRPr lang="en-US"/>
          </a:p>
        </p:txBody>
      </p:sp>
      <p:sp>
        <p:nvSpPr>
          <p:cNvPr id="4" name="Footer Placeholder 3">
            <a:extLst>
              <a:ext uri="{FF2B5EF4-FFF2-40B4-BE49-F238E27FC236}">
                <a16:creationId xmlns:a16="http://schemas.microsoft.com/office/drawing/2014/main" id="{EB314240-4AEA-464C-AC6C-EAC68F1F76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67869E-2770-440A-95DC-ADEDA69435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82B4F2-487E-463F-9BC8-C34F4981C1AE}" type="slidenum">
              <a:rPr lang="en-US" smtClean="0"/>
              <a:t>‹#›</a:t>
            </a:fld>
            <a:endParaRPr lang="en-US"/>
          </a:p>
        </p:txBody>
      </p:sp>
    </p:spTree>
    <p:extLst>
      <p:ext uri="{BB962C8B-B14F-4D97-AF65-F5344CB8AC3E}">
        <p14:creationId xmlns:p14="http://schemas.microsoft.com/office/powerpoint/2010/main" val="297266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5224F-9213-5F46-BAE7-A9840E1A6A29}"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28C08-43B7-A448-AB1B-2C0210EC303D}" type="slidenum">
              <a:rPr lang="en-US" smtClean="0"/>
              <a:t>‹#›</a:t>
            </a:fld>
            <a:endParaRPr lang="en-US"/>
          </a:p>
        </p:txBody>
      </p:sp>
    </p:spTree>
    <p:extLst>
      <p:ext uri="{BB962C8B-B14F-4D97-AF65-F5344CB8AC3E}">
        <p14:creationId xmlns:p14="http://schemas.microsoft.com/office/powerpoint/2010/main" val="156041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E10C5-3FA6-2F4A-ACF9-CCD2F2193F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146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E33CC-90D5-4525-8A31-EDE93495C562}"/>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23701" b="15919"/>
          <a:stretch/>
        </p:blipFill>
        <p:spPr>
          <a:xfrm>
            <a:off x="-1" y="4129023"/>
            <a:ext cx="12192000" cy="2728977"/>
          </a:xfrm>
          <a:prstGeom prst="rect">
            <a:avLst/>
          </a:prstGeom>
        </p:spPr>
      </p:pic>
      <p:sp>
        <p:nvSpPr>
          <p:cNvPr id="6" name="Title 5">
            <a:extLst>
              <a:ext uri="{FF2B5EF4-FFF2-40B4-BE49-F238E27FC236}">
                <a16:creationId xmlns:a16="http://schemas.microsoft.com/office/drawing/2014/main" id="{F10F1C6A-DEA6-4E24-9AA3-9A6DBF1BE3F3}"/>
              </a:ext>
            </a:extLst>
          </p:cNvPr>
          <p:cNvSpPr>
            <a:spLocks noGrp="1"/>
          </p:cNvSpPr>
          <p:nvPr>
            <p:ph type="title" hasCustomPrompt="1"/>
          </p:nvPr>
        </p:nvSpPr>
        <p:spPr>
          <a:xfrm>
            <a:off x="4292601" y="1700331"/>
            <a:ext cx="5413776" cy="1325563"/>
          </a:xfrm>
          <a:prstGeom prst="rect">
            <a:avLst/>
          </a:prstGeom>
        </p:spPr>
        <p:txBody>
          <a:bodyPr lIns="0" tIns="0" rIns="0" bIns="0">
            <a:normAutofit/>
          </a:bodyPr>
          <a:lstStyle>
            <a:lvl1pPr algn="r">
              <a:defRPr>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E34A13F4-C522-458C-AD4C-E62519FFE5F3}"/>
              </a:ext>
            </a:extLst>
          </p:cNvPr>
          <p:cNvSpPr>
            <a:spLocks noGrp="1"/>
          </p:cNvSpPr>
          <p:nvPr>
            <p:ph type="body" sz="quarter" idx="10" hasCustomPrompt="1"/>
          </p:nvPr>
        </p:nvSpPr>
        <p:spPr>
          <a:xfrm>
            <a:off x="4292601" y="1290419"/>
            <a:ext cx="5413776" cy="360909"/>
          </a:xfrm>
          <a:prstGeom prst="rect">
            <a:avLst/>
          </a:prstGeom>
        </p:spPr>
        <p:txBody>
          <a:bodyPr>
            <a:normAutofit/>
          </a:bodyPr>
          <a:lstStyle>
            <a:lvl1pPr marL="0" indent="0" algn="r">
              <a:buNone/>
              <a:defRPr sz="2000">
                <a:solidFill>
                  <a:schemeClr val="accent3"/>
                </a:solidFill>
                <a:latin typeface="+mj-lt"/>
              </a:defRPr>
            </a:lvl1pPr>
          </a:lstStyle>
          <a:p>
            <a:pPr lvl="0"/>
            <a:r>
              <a:rPr lang="en-US"/>
              <a:t>PRESENTATION SUBTITLE</a:t>
            </a:r>
          </a:p>
        </p:txBody>
      </p:sp>
      <p:sp>
        <p:nvSpPr>
          <p:cNvPr id="16" name="TextBox 15">
            <a:extLst>
              <a:ext uri="{FF2B5EF4-FFF2-40B4-BE49-F238E27FC236}">
                <a16:creationId xmlns:a16="http://schemas.microsoft.com/office/drawing/2014/main" id="{94F1F604-432B-45D5-8D25-BF467086DDE5}"/>
              </a:ext>
            </a:extLst>
          </p:cNvPr>
          <p:cNvSpPr txBox="1"/>
          <p:nvPr userDrawn="1"/>
        </p:nvSpPr>
        <p:spPr>
          <a:xfrm>
            <a:off x="838197" y="4409837"/>
            <a:ext cx="5110694" cy="307777"/>
          </a:xfrm>
          <a:prstGeom prst="rect">
            <a:avLst/>
          </a:prstGeom>
          <a:noFill/>
        </p:spPr>
        <p:txBody>
          <a:bodyPr wrap="none" lIns="0" tIns="0" rIns="0" bIns="0" rtlCol="0">
            <a:spAutoFit/>
          </a:bodyPr>
          <a:lstStyle/>
          <a:p>
            <a:r>
              <a:rPr lang="en-US" sz="2000" i="0">
                <a:solidFill>
                  <a:schemeClr val="tx1"/>
                </a:solidFill>
              </a:rPr>
              <a:t>We connect </a:t>
            </a:r>
            <a:r>
              <a:rPr lang="en-US" sz="2000" i="0">
                <a:solidFill>
                  <a:schemeClr val="tx1"/>
                </a:solidFill>
                <a:latin typeface="+mj-lt"/>
              </a:rPr>
              <a:t>people</a:t>
            </a:r>
            <a:r>
              <a:rPr lang="en-US" sz="2000" i="0">
                <a:solidFill>
                  <a:schemeClr val="tx1"/>
                </a:solidFill>
              </a:rPr>
              <a:t> to the </a:t>
            </a:r>
            <a:r>
              <a:rPr lang="en-US" sz="2000" i="0">
                <a:solidFill>
                  <a:schemeClr val="tx1"/>
                </a:solidFill>
                <a:latin typeface="+mj-lt"/>
              </a:rPr>
              <a:t>things</a:t>
            </a:r>
            <a:r>
              <a:rPr lang="en-US" sz="2000" i="0">
                <a:solidFill>
                  <a:schemeClr val="tx1"/>
                </a:solidFill>
              </a:rPr>
              <a:t> that matter™</a:t>
            </a:r>
          </a:p>
        </p:txBody>
      </p:sp>
      <p:pic>
        <p:nvPicPr>
          <p:cNvPr id="18" name="Graphic 17">
            <a:extLst>
              <a:ext uri="{FF2B5EF4-FFF2-40B4-BE49-F238E27FC236}">
                <a16:creationId xmlns:a16="http://schemas.microsoft.com/office/drawing/2014/main" id="{59E34AD4-CFAA-47EF-A61E-3EBEF9B402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6547" y="553819"/>
            <a:ext cx="2306703" cy="529185"/>
          </a:xfrm>
          <a:prstGeom prst="rect">
            <a:avLst/>
          </a:prstGeom>
        </p:spPr>
      </p:pic>
      <p:sp>
        <p:nvSpPr>
          <p:cNvPr id="20" name="Rectangle 19">
            <a:extLst>
              <a:ext uri="{FF2B5EF4-FFF2-40B4-BE49-F238E27FC236}">
                <a16:creationId xmlns:a16="http://schemas.microsoft.com/office/drawing/2014/main" id="{76D3BFEA-5B1A-4462-9D8A-D88AAFBF9A65}"/>
              </a:ext>
            </a:extLst>
          </p:cNvPr>
          <p:cNvSpPr/>
          <p:nvPr userDrawn="1"/>
        </p:nvSpPr>
        <p:spPr>
          <a:xfrm>
            <a:off x="0" y="3947314"/>
            <a:ext cx="12192000" cy="181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6710567-3D1C-4D65-BA28-770AC5B3A3BD}"/>
              </a:ext>
            </a:extLst>
          </p:cNvPr>
          <p:cNvSpPr/>
          <p:nvPr/>
        </p:nvSpPr>
        <p:spPr>
          <a:xfrm flipV="1">
            <a:off x="10236727" y="0"/>
            <a:ext cx="1955273" cy="5134180"/>
          </a:xfrm>
          <a:custGeom>
            <a:avLst/>
            <a:gdLst>
              <a:gd name="connsiteX0" fmla="*/ 1952243 w 1955273"/>
              <a:gd name="connsiteY0" fmla="*/ 5134180 h 5134180"/>
              <a:gd name="connsiteX1" fmla="*/ 1955273 w 1955273"/>
              <a:gd name="connsiteY1" fmla="*/ 5134034 h 5134180"/>
              <a:gd name="connsiteX2" fmla="*/ 1955273 w 1955273"/>
              <a:gd name="connsiteY2" fmla="*/ 4590256 h 5134180"/>
              <a:gd name="connsiteX3" fmla="*/ 1948481 w 1955273"/>
              <a:gd name="connsiteY3" fmla="*/ 4590599 h 5134180"/>
              <a:gd name="connsiteX4" fmla="*/ 519597 w 1955273"/>
              <a:gd name="connsiteY4" fmla="*/ 3161693 h 5134180"/>
              <a:gd name="connsiteX5" fmla="*/ 1948481 w 1955273"/>
              <a:gd name="connsiteY5" fmla="*/ 1732814 h 5134180"/>
              <a:gd name="connsiteX6" fmla="*/ 1955273 w 1955273"/>
              <a:gd name="connsiteY6" fmla="*/ 1733157 h 5134180"/>
              <a:gd name="connsiteX7" fmla="*/ 1955273 w 1955273"/>
              <a:gd name="connsiteY7" fmla="*/ 0 h 5134180"/>
              <a:gd name="connsiteX8" fmla="*/ 1933722 w 1955273"/>
              <a:gd name="connsiteY8" fmla="*/ 0 h 5134180"/>
              <a:gd name="connsiteX9" fmla="*/ 1910208 w 1955273"/>
              <a:gd name="connsiteY9" fmla="*/ 11652 h 5134180"/>
              <a:gd name="connsiteX10" fmla="*/ 0 w 1955273"/>
              <a:gd name="connsiteY10" fmla="*/ 3181966 h 5134180"/>
              <a:gd name="connsiteX11" fmla="*/ 1952243 w 1955273"/>
              <a:gd name="connsiteY11" fmla="*/ 5134180 h 513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5273" h="5134180">
                <a:moveTo>
                  <a:pt x="1952243" y="5134180"/>
                </a:moveTo>
                <a:lnTo>
                  <a:pt x="1955273" y="5134034"/>
                </a:lnTo>
                <a:lnTo>
                  <a:pt x="1955273" y="4590256"/>
                </a:lnTo>
                <a:lnTo>
                  <a:pt x="1948481" y="4590599"/>
                </a:lnTo>
                <a:cubicBezTo>
                  <a:pt x="1159326" y="4590599"/>
                  <a:pt x="519597" y="3950855"/>
                  <a:pt x="519597" y="3161693"/>
                </a:cubicBezTo>
                <a:cubicBezTo>
                  <a:pt x="519597" y="2372538"/>
                  <a:pt x="1159326" y="1732814"/>
                  <a:pt x="1948481" y="1732814"/>
                </a:cubicBezTo>
                <a:lnTo>
                  <a:pt x="1955273" y="1733157"/>
                </a:lnTo>
                <a:lnTo>
                  <a:pt x="1955273" y="0"/>
                </a:lnTo>
                <a:lnTo>
                  <a:pt x="1933722" y="0"/>
                </a:lnTo>
                <a:lnTo>
                  <a:pt x="1910208" y="11652"/>
                </a:lnTo>
                <a:cubicBezTo>
                  <a:pt x="1608582" y="180417"/>
                  <a:pt x="0" y="1580585"/>
                  <a:pt x="0" y="3181966"/>
                </a:cubicBezTo>
                <a:cubicBezTo>
                  <a:pt x="0" y="4205507"/>
                  <a:pt x="732146" y="5134180"/>
                  <a:pt x="1952243" y="5134180"/>
                </a:cubicBezTo>
                <a:close/>
              </a:path>
            </a:pathLst>
          </a:custGeom>
          <a:solidFill>
            <a:srgbClr val="137CC1"/>
          </a:solidFill>
          <a:ln w="413" cap="flat">
            <a:noFill/>
            <a:prstDash val="solid"/>
            <a:miter/>
          </a:ln>
          <a:effectLst>
            <a:outerShdw blurRad="228600" dist="76200" dir="8100000" algn="tr" rotWithShape="0">
              <a:prstClr val="black">
                <a:alpha val="20000"/>
              </a:prstClr>
            </a:outerShdw>
          </a:effectLst>
        </p:spPr>
        <p:txBody>
          <a:bodyPr rtlCol="0" anchor="ctr"/>
          <a:lstStyle/>
          <a:p>
            <a:endParaRPr lang="en-US"/>
          </a:p>
        </p:txBody>
      </p:sp>
      <p:sp>
        <p:nvSpPr>
          <p:cNvPr id="28" name="Freeform: Shape 27">
            <a:extLst>
              <a:ext uri="{FF2B5EF4-FFF2-40B4-BE49-F238E27FC236}">
                <a16:creationId xmlns:a16="http://schemas.microsoft.com/office/drawing/2014/main" id="{D4EBBECE-B34D-4535-8FD0-9051B12E4755}"/>
              </a:ext>
            </a:extLst>
          </p:cNvPr>
          <p:cNvSpPr/>
          <p:nvPr userDrawn="1"/>
        </p:nvSpPr>
        <p:spPr>
          <a:xfrm flipV="1">
            <a:off x="11426492" y="838182"/>
            <a:ext cx="765508" cy="2270950"/>
          </a:xfrm>
          <a:custGeom>
            <a:avLst/>
            <a:gdLst>
              <a:gd name="connsiteX0" fmla="*/ 765508 w 765508"/>
              <a:gd name="connsiteY0" fmla="*/ 2270950 h 2270950"/>
              <a:gd name="connsiteX1" fmla="*/ 765508 w 765508"/>
              <a:gd name="connsiteY1" fmla="*/ 6 h 2270950"/>
              <a:gd name="connsiteX2" fmla="*/ 764924 w 765508"/>
              <a:gd name="connsiteY2" fmla="*/ 0 h 2270950"/>
              <a:gd name="connsiteX3" fmla="*/ 947 w 765508"/>
              <a:gd name="connsiteY3" fmla="*/ 764012 h 2270950"/>
              <a:gd name="connsiteX4" fmla="*/ 764924 w 765508"/>
              <a:gd name="connsiteY4" fmla="*/ 2270762 h 227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08" h="2270950">
                <a:moveTo>
                  <a:pt x="765508" y="2270950"/>
                </a:moveTo>
                <a:lnTo>
                  <a:pt x="765508" y="6"/>
                </a:lnTo>
                <a:lnTo>
                  <a:pt x="764924" y="0"/>
                </a:lnTo>
                <a:cubicBezTo>
                  <a:pt x="342985" y="0"/>
                  <a:pt x="947" y="342095"/>
                  <a:pt x="947" y="764012"/>
                </a:cubicBezTo>
                <a:cubicBezTo>
                  <a:pt x="-25377" y="1161258"/>
                  <a:pt x="503210" y="1920541"/>
                  <a:pt x="764924" y="2270762"/>
                </a:cubicBezTo>
                <a:close/>
              </a:path>
            </a:pathLst>
          </a:custGeom>
          <a:solidFill>
            <a:schemeClr val="accent1"/>
          </a:solidFill>
          <a:ln w="413" cap="flat">
            <a:noFill/>
            <a:prstDash val="solid"/>
            <a:miter/>
          </a:ln>
          <a:effectLst>
            <a:outerShdw blurRad="228600" dist="76200" dir="8100000" algn="tr" rotWithShape="0">
              <a:prstClr val="black">
                <a:alpha val="20000"/>
              </a:prstClr>
            </a:outerShdw>
          </a:effectLst>
        </p:spPr>
        <p:txBody>
          <a:bodyPr rtlCol="0" anchor="ctr"/>
          <a:lstStyle/>
          <a:p>
            <a:endParaRPr lang="en-US"/>
          </a:p>
        </p:txBody>
      </p:sp>
    </p:spTree>
    <p:extLst>
      <p:ext uri="{BB962C8B-B14F-4D97-AF65-F5344CB8AC3E}">
        <p14:creationId xmlns:p14="http://schemas.microsoft.com/office/powerpoint/2010/main" val="379533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6066081-EC97-4F4D-8D43-D36602CAD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8400" y="6271278"/>
            <a:ext cx="1903754" cy="436744"/>
          </a:xfrm>
          <a:prstGeom prst="rect">
            <a:avLst/>
          </a:prstGeom>
        </p:spPr>
      </p:pic>
    </p:spTree>
    <p:extLst>
      <p:ext uri="{BB962C8B-B14F-4D97-AF65-F5344CB8AC3E}">
        <p14:creationId xmlns:p14="http://schemas.microsoft.com/office/powerpoint/2010/main" val="2610018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6066081-EC97-4F4D-8D43-D36602CAD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8400" y="6271278"/>
            <a:ext cx="1903754" cy="436744"/>
          </a:xfrm>
          <a:prstGeom prst="rect">
            <a:avLst/>
          </a:prstGeom>
        </p:spPr>
      </p:pic>
      <p:pic>
        <p:nvPicPr>
          <p:cNvPr id="4" name="Picture 3" descr="A picture containing sky, outdoor, silhouette&#10;&#10;Description automatically generated">
            <a:extLst>
              <a:ext uri="{FF2B5EF4-FFF2-40B4-BE49-F238E27FC236}">
                <a16:creationId xmlns:a16="http://schemas.microsoft.com/office/drawing/2014/main" id="{2FFACC1E-48F2-45D4-9030-881D2FBE98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680" b="11945"/>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739B6D5-A583-4D19-8AA6-96529852514C}"/>
              </a:ext>
            </a:extLst>
          </p:cNvPr>
          <p:cNvSpPr/>
          <p:nvPr userDrawn="1"/>
        </p:nvSpPr>
        <p:spPr>
          <a:xfrm>
            <a:off x="0" y="0"/>
            <a:ext cx="12192000"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8619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4B4D0-6FC2-44A8-B83E-C1677CD10A33}"/>
              </a:ext>
            </a:extLst>
          </p:cNvPr>
          <p:cNvPicPr>
            <a:picLocks noChangeAspect="1"/>
          </p:cNvPicPr>
          <p:nvPr userDrawn="1"/>
        </p:nvPicPr>
        <p:blipFill>
          <a:blip r:embed="rId2">
            <a:extLst>
              <a:ext uri="{28A0092B-C50C-407E-A947-70E740481C1C}">
                <a14:useLocalDpi xmlns:a14="http://schemas.microsoft.com/office/drawing/2010/main" val="0"/>
              </a:ext>
            </a:extLst>
          </a:blip>
          <a:srcRect t="7864" b="7864"/>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A52804E-B9A6-423E-A40C-77082B984798}"/>
              </a:ext>
            </a:extLst>
          </p:cNvPr>
          <p:cNvSpPr/>
          <p:nvPr userDrawn="1"/>
        </p:nvSpPr>
        <p:spPr>
          <a:xfrm>
            <a:off x="0" y="0"/>
            <a:ext cx="12192000" cy="6858000"/>
          </a:xfrm>
          <a:prstGeom prst="rect">
            <a:avLst/>
          </a:prstGeom>
          <a:solidFill>
            <a:srgbClr val="000F2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2DD63CF-66A2-46D8-822E-A84095A9F9A2}"/>
              </a:ext>
            </a:extLst>
          </p:cNvPr>
          <p:cNvSpPr/>
          <p:nvPr/>
        </p:nvSpPr>
        <p:spPr>
          <a:xfrm flipV="1">
            <a:off x="10421588" y="6401684"/>
            <a:ext cx="253651" cy="176163"/>
          </a:xfrm>
          <a:custGeom>
            <a:avLst/>
            <a:gdLst>
              <a:gd name="connsiteX0" fmla="*/ 60585 w 253651"/>
              <a:gd name="connsiteY0" fmla="*/ -761 h 176163"/>
              <a:gd name="connsiteX1" fmla="*/ 77029 w 253651"/>
              <a:gd name="connsiteY1" fmla="*/ -761 h 176163"/>
              <a:gd name="connsiteX2" fmla="*/ 125118 w 253651"/>
              <a:gd name="connsiteY2" fmla="*/ 140767 h 176163"/>
              <a:gd name="connsiteX3" fmla="*/ 172961 w 253651"/>
              <a:gd name="connsiteY3" fmla="*/ -761 h 176163"/>
              <a:gd name="connsiteX4" fmla="*/ 189654 w 253651"/>
              <a:gd name="connsiteY4" fmla="*/ -761 h 176163"/>
              <a:gd name="connsiteX5" fmla="*/ 251945 w 253651"/>
              <a:gd name="connsiteY5" fmla="*/ 174905 h 176163"/>
              <a:gd name="connsiteX6" fmla="*/ 231265 w 253651"/>
              <a:gd name="connsiteY6" fmla="*/ 174905 h 176163"/>
              <a:gd name="connsiteX7" fmla="*/ 181432 w 253651"/>
              <a:gd name="connsiteY7" fmla="*/ 29638 h 176163"/>
              <a:gd name="connsiteX8" fmla="*/ 133589 w 253651"/>
              <a:gd name="connsiteY8" fmla="*/ 175403 h 176163"/>
              <a:gd name="connsiteX9" fmla="*/ 117394 w 253651"/>
              <a:gd name="connsiteY9" fmla="*/ 175403 h 176163"/>
              <a:gd name="connsiteX10" fmla="*/ 69556 w 253651"/>
              <a:gd name="connsiteY10" fmla="*/ 29638 h 176163"/>
              <a:gd name="connsiteX11" fmla="*/ 19720 w 253651"/>
              <a:gd name="connsiteY11" fmla="*/ 174905 h 176163"/>
              <a:gd name="connsiteX12" fmla="*/ -1707 w 253651"/>
              <a:gd name="connsiteY12" fmla="*/ 174905 h 176163"/>
              <a:gd name="connsiteX13" fmla="*/ 60585 w 253651"/>
              <a:gd name="connsiteY13" fmla="*/ -761 h 176163"/>
              <a:gd name="connsiteX14" fmla="*/ 60585 w 253651"/>
              <a:gd name="connsiteY14" fmla="*/ -761 h 17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651" h="176163">
                <a:moveTo>
                  <a:pt x="60585" y="-761"/>
                </a:moveTo>
                <a:lnTo>
                  <a:pt x="77029" y="-761"/>
                </a:lnTo>
                <a:lnTo>
                  <a:pt x="125118" y="140767"/>
                </a:lnTo>
                <a:lnTo>
                  <a:pt x="172961" y="-761"/>
                </a:lnTo>
                <a:lnTo>
                  <a:pt x="189654" y="-761"/>
                </a:lnTo>
                <a:lnTo>
                  <a:pt x="251945" y="174905"/>
                </a:lnTo>
                <a:lnTo>
                  <a:pt x="231265" y="174905"/>
                </a:lnTo>
                <a:lnTo>
                  <a:pt x="181432" y="29638"/>
                </a:lnTo>
                <a:lnTo>
                  <a:pt x="133589" y="175403"/>
                </a:lnTo>
                <a:lnTo>
                  <a:pt x="117394" y="175403"/>
                </a:lnTo>
                <a:lnTo>
                  <a:pt x="69556" y="29638"/>
                </a:lnTo>
                <a:lnTo>
                  <a:pt x="19720" y="174905"/>
                </a:lnTo>
                <a:lnTo>
                  <a:pt x="-1707" y="174905"/>
                </a:lnTo>
                <a:lnTo>
                  <a:pt x="60585" y="-761"/>
                </a:lnTo>
                <a:lnTo>
                  <a:pt x="60585" y="-761"/>
                </a:lnTo>
              </a:path>
            </a:pathLst>
          </a:custGeom>
          <a:solidFill>
            <a:srgbClr val="FBFBFB"/>
          </a:solidFill>
          <a:ln w="24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3E72F29-B24A-4A35-A757-D4E00C1D95B0}"/>
              </a:ext>
            </a:extLst>
          </p:cNvPr>
          <p:cNvSpPr/>
          <p:nvPr/>
        </p:nvSpPr>
        <p:spPr>
          <a:xfrm flipV="1">
            <a:off x="10684678" y="6402555"/>
            <a:ext cx="127324" cy="174421"/>
          </a:xfrm>
          <a:custGeom>
            <a:avLst/>
            <a:gdLst>
              <a:gd name="connsiteX0" fmla="*/ -2403 w 127324"/>
              <a:gd name="connsiteY0" fmla="*/ -761 h 174421"/>
              <a:gd name="connsiteX1" fmla="*/ 124922 w 127324"/>
              <a:gd name="connsiteY1" fmla="*/ -761 h 174421"/>
              <a:gd name="connsiteX2" fmla="*/ 124922 w 127324"/>
              <a:gd name="connsiteY2" fmla="*/ 17180 h 174421"/>
              <a:gd name="connsiteX3" fmla="*/ 17282 w 127324"/>
              <a:gd name="connsiteY3" fmla="*/ 17180 h 174421"/>
              <a:gd name="connsiteX4" fmla="*/ 17282 w 127324"/>
              <a:gd name="connsiteY4" fmla="*/ 78228 h 174421"/>
              <a:gd name="connsiteX5" fmla="*/ 112464 w 127324"/>
              <a:gd name="connsiteY5" fmla="*/ 78228 h 174421"/>
              <a:gd name="connsiteX6" fmla="*/ 112464 w 127324"/>
              <a:gd name="connsiteY6" fmla="*/ 96167 h 174421"/>
              <a:gd name="connsiteX7" fmla="*/ 17282 w 127324"/>
              <a:gd name="connsiteY7" fmla="*/ 96167 h 174421"/>
              <a:gd name="connsiteX8" fmla="*/ 17282 w 127324"/>
              <a:gd name="connsiteY8" fmla="*/ 155721 h 174421"/>
              <a:gd name="connsiteX9" fmla="*/ 123678 w 127324"/>
              <a:gd name="connsiteY9" fmla="*/ 155721 h 174421"/>
              <a:gd name="connsiteX10" fmla="*/ 123678 w 127324"/>
              <a:gd name="connsiteY10" fmla="*/ 173661 h 174421"/>
              <a:gd name="connsiteX11" fmla="*/ -2403 w 127324"/>
              <a:gd name="connsiteY11" fmla="*/ 173661 h 174421"/>
              <a:gd name="connsiteX12" fmla="*/ -2403 w 127324"/>
              <a:gd name="connsiteY12" fmla="*/ -761 h 174421"/>
              <a:gd name="connsiteX13" fmla="*/ -2403 w 127324"/>
              <a:gd name="connsiteY13" fmla="*/ -761 h 17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324" h="174421">
                <a:moveTo>
                  <a:pt x="-2403" y="-761"/>
                </a:moveTo>
                <a:lnTo>
                  <a:pt x="124922" y="-761"/>
                </a:lnTo>
                <a:lnTo>
                  <a:pt x="124922" y="17180"/>
                </a:lnTo>
                <a:lnTo>
                  <a:pt x="17282" y="17180"/>
                </a:lnTo>
                <a:lnTo>
                  <a:pt x="17282" y="78228"/>
                </a:lnTo>
                <a:lnTo>
                  <a:pt x="112464" y="78228"/>
                </a:lnTo>
                <a:lnTo>
                  <a:pt x="112464" y="96167"/>
                </a:lnTo>
                <a:lnTo>
                  <a:pt x="17282" y="96167"/>
                </a:lnTo>
                <a:lnTo>
                  <a:pt x="17282" y="155721"/>
                </a:lnTo>
                <a:lnTo>
                  <a:pt x="123678" y="155721"/>
                </a:lnTo>
                <a:lnTo>
                  <a:pt x="123678" y="173661"/>
                </a:lnTo>
                <a:lnTo>
                  <a:pt x="-2403" y="173661"/>
                </a:lnTo>
                <a:lnTo>
                  <a:pt x="-2403" y="-761"/>
                </a:lnTo>
                <a:lnTo>
                  <a:pt x="-2403" y="-761"/>
                </a:lnTo>
              </a:path>
            </a:pathLst>
          </a:custGeom>
          <a:solidFill>
            <a:srgbClr val="FBFBFB"/>
          </a:solidFill>
          <a:ln w="24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E405BA-EC5F-41CC-A6F5-815DD0D4BD8A}"/>
              </a:ext>
            </a:extLst>
          </p:cNvPr>
          <p:cNvSpPr/>
          <p:nvPr/>
        </p:nvSpPr>
        <p:spPr>
          <a:xfrm flipV="1">
            <a:off x="10826295" y="6402555"/>
            <a:ext cx="117858" cy="174421"/>
          </a:xfrm>
          <a:custGeom>
            <a:avLst/>
            <a:gdLst>
              <a:gd name="connsiteX0" fmla="*/ -2880 w 117858"/>
              <a:gd name="connsiteY0" fmla="*/ -761 h 174421"/>
              <a:gd name="connsiteX1" fmla="*/ 114979 w 117858"/>
              <a:gd name="connsiteY1" fmla="*/ -761 h 174421"/>
              <a:gd name="connsiteX2" fmla="*/ 114979 w 117858"/>
              <a:gd name="connsiteY2" fmla="*/ 17429 h 174421"/>
              <a:gd name="connsiteX3" fmla="*/ 16808 w 117858"/>
              <a:gd name="connsiteY3" fmla="*/ 17429 h 174421"/>
              <a:gd name="connsiteX4" fmla="*/ 16808 w 117858"/>
              <a:gd name="connsiteY4" fmla="*/ 173661 h 174421"/>
              <a:gd name="connsiteX5" fmla="*/ -2880 w 117858"/>
              <a:gd name="connsiteY5" fmla="*/ 173661 h 174421"/>
              <a:gd name="connsiteX6" fmla="*/ -2880 w 117858"/>
              <a:gd name="connsiteY6" fmla="*/ -761 h 174421"/>
              <a:gd name="connsiteX7" fmla="*/ -2880 w 117858"/>
              <a:gd name="connsiteY7" fmla="*/ -761 h 17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58" h="174421">
                <a:moveTo>
                  <a:pt x="-2880" y="-761"/>
                </a:moveTo>
                <a:lnTo>
                  <a:pt x="114979" y="-761"/>
                </a:lnTo>
                <a:lnTo>
                  <a:pt x="114979" y="17429"/>
                </a:lnTo>
                <a:lnTo>
                  <a:pt x="16808" y="17429"/>
                </a:lnTo>
                <a:lnTo>
                  <a:pt x="16808" y="173661"/>
                </a:lnTo>
                <a:lnTo>
                  <a:pt x="-2880" y="173661"/>
                </a:lnTo>
                <a:lnTo>
                  <a:pt x="-2880" y="-761"/>
                </a:lnTo>
                <a:lnTo>
                  <a:pt x="-2880" y="-761"/>
                </a:lnTo>
              </a:path>
            </a:pathLst>
          </a:custGeom>
          <a:solidFill>
            <a:srgbClr val="FBFBFB"/>
          </a:solidFill>
          <a:ln w="2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3D46F2A-078E-4BC1-A31A-1F008F22B0BF}"/>
              </a:ext>
            </a:extLst>
          </p:cNvPr>
          <p:cNvSpPr/>
          <p:nvPr/>
        </p:nvSpPr>
        <p:spPr>
          <a:xfrm flipV="1">
            <a:off x="10958447" y="6402555"/>
            <a:ext cx="117855" cy="174421"/>
          </a:xfrm>
          <a:custGeom>
            <a:avLst/>
            <a:gdLst>
              <a:gd name="connsiteX0" fmla="*/ -3340 w 117855"/>
              <a:gd name="connsiteY0" fmla="*/ -761 h 174421"/>
              <a:gd name="connsiteX1" fmla="*/ 114516 w 117855"/>
              <a:gd name="connsiteY1" fmla="*/ -761 h 174421"/>
              <a:gd name="connsiteX2" fmla="*/ 114516 w 117855"/>
              <a:gd name="connsiteY2" fmla="*/ 17429 h 174421"/>
              <a:gd name="connsiteX3" fmla="*/ 16345 w 117855"/>
              <a:gd name="connsiteY3" fmla="*/ 17429 h 174421"/>
              <a:gd name="connsiteX4" fmla="*/ 16345 w 117855"/>
              <a:gd name="connsiteY4" fmla="*/ 173661 h 174421"/>
              <a:gd name="connsiteX5" fmla="*/ -3340 w 117855"/>
              <a:gd name="connsiteY5" fmla="*/ 173661 h 174421"/>
              <a:gd name="connsiteX6" fmla="*/ -3340 w 117855"/>
              <a:gd name="connsiteY6" fmla="*/ -761 h 174421"/>
              <a:gd name="connsiteX7" fmla="*/ -3340 w 117855"/>
              <a:gd name="connsiteY7" fmla="*/ -761 h 17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55" h="174421">
                <a:moveTo>
                  <a:pt x="-3340" y="-761"/>
                </a:moveTo>
                <a:lnTo>
                  <a:pt x="114516" y="-761"/>
                </a:lnTo>
                <a:lnTo>
                  <a:pt x="114516" y="17429"/>
                </a:lnTo>
                <a:lnTo>
                  <a:pt x="16345" y="17429"/>
                </a:lnTo>
                <a:lnTo>
                  <a:pt x="16345" y="173661"/>
                </a:lnTo>
                <a:lnTo>
                  <a:pt x="-3340" y="173661"/>
                </a:lnTo>
                <a:lnTo>
                  <a:pt x="-3340" y="-761"/>
                </a:lnTo>
                <a:lnTo>
                  <a:pt x="-3340" y="-761"/>
                </a:lnTo>
              </a:path>
            </a:pathLst>
          </a:custGeom>
          <a:solidFill>
            <a:srgbClr val="FBFBFB"/>
          </a:solidFill>
          <a:ln w="24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4796887-6C2B-4386-BB78-316BCFAE0C97}"/>
              </a:ext>
            </a:extLst>
          </p:cNvPr>
          <p:cNvSpPr/>
          <p:nvPr/>
        </p:nvSpPr>
        <p:spPr>
          <a:xfrm flipV="1">
            <a:off x="11090174" y="6401933"/>
            <a:ext cx="181894" cy="175665"/>
          </a:xfrm>
          <a:custGeom>
            <a:avLst/>
            <a:gdLst>
              <a:gd name="connsiteX0" fmla="*/ 56639 w 181894"/>
              <a:gd name="connsiteY0" fmla="*/ 68509 h 175665"/>
              <a:gd name="connsiteX1" fmla="*/ 86539 w 181894"/>
              <a:gd name="connsiteY1" fmla="*/ 138276 h 175665"/>
              <a:gd name="connsiteX2" fmla="*/ 116688 w 181894"/>
              <a:gd name="connsiteY2" fmla="*/ 68509 h 175665"/>
              <a:gd name="connsiteX3" fmla="*/ 56639 w 181894"/>
              <a:gd name="connsiteY3" fmla="*/ 68509 h 175665"/>
              <a:gd name="connsiteX4" fmla="*/ 101239 w 181894"/>
              <a:gd name="connsiteY4" fmla="*/ 174905 h 175665"/>
              <a:gd name="connsiteX5" fmla="*/ 72835 w 181894"/>
              <a:gd name="connsiteY5" fmla="*/ 174905 h 175665"/>
              <a:gd name="connsiteX6" fmla="*/ -3910 w 181894"/>
              <a:gd name="connsiteY6" fmla="*/ -761 h 175665"/>
              <a:gd name="connsiteX7" fmla="*/ 27486 w 181894"/>
              <a:gd name="connsiteY7" fmla="*/ -761 h 175665"/>
              <a:gd name="connsiteX8" fmla="*/ 45426 w 181894"/>
              <a:gd name="connsiteY8" fmla="*/ 41351 h 175665"/>
              <a:gd name="connsiteX9" fmla="*/ 127902 w 181894"/>
              <a:gd name="connsiteY9" fmla="*/ 41351 h 175665"/>
              <a:gd name="connsiteX10" fmla="*/ 145593 w 181894"/>
              <a:gd name="connsiteY10" fmla="*/ -761 h 175665"/>
              <a:gd name="connsiteX11" fmla="*/ 177984 w 181894"/>
              <a:gd name="connsiteY11" fmla="*/ -761 h 175665"/>
              <a:gd name="connsiteX12" fmla="*/ 101239 w 181894"/>
              <a:gd name="connsiteY12" fmla="*/ 174905 h 175665"/>
              <a:gd name="connsiteX13" fmla="*/ 101239 w 181894"/>
              <a:gd name="connsiteY13" fmla="*/ 174905 h 17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894" h="175665">
                <a:moveTo>
                  <a:pt x="56639" y="68509"/>
                </a:moveTo>
                <a:lnTo>
                  <a:pt x="86539" y="138276"/>
                </a:lnTo>
                <a:lnTo>
                  <a:pt x="116688" y="68509"/>
                </a:lnTo>
                <a:lnTo>
                  <a:pt x="56639" y="68509"/>
                </a:lnTo>
                <a:close/>
                <a:moveTo>
                  <a:pt x="101239" y="174905"/>
                </a:moveTo>
                <a:lnTo>
                  <a:pt x="72835" y="174905"/>
                </a:lnTo>
                <a:lnTo>
                  <a:pt x="-3910" y="-761"/>
                </a:lnTo>
                <a:lnTo>
                  <a:pt x="27486" y="-761"/>
                </a:lnTo>
                <a:lnTo>
                  <a:pt x="45426" y="41351"/>
                </a:lnTo>
                <a:lnTo>
                  <a:pt x="127902" y="41351"/>
                </a:lnTo>
                <a:lnTo>
                  <a:pt x="145593" y="-761"/>
                </a:lnTo>
                <a:lnTo>
                  <a:pt x="177984" y="-761"/>
                </a:lnTo>
                <a:lnTo>
                  <a:pt x="101239" y="174905"/>
                </a:lnTo>
                <a:lnTo>
                  <a:pt x="101239" y="174905"/>
                </a:lnTo>
              </a:path>
            </a:pathLst>
          </a:custGeom>
          <a:solidFill>
            <a:srgbClr val="FBFBFB"/>
          </a:solidFill>
          <a:ln w="2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AC241EF-4FDE-4BC2-A74D-874B21689172}"/>
              </a:ext>
            </a:extLst>
          </p:cNvPr>
          <p:cNvSpPr/>
          <p:nvPr/>
        </p:nvSpPr>
        <p:spPr>
          <a:xfrm flipV="1">
            <a:off x="11219664" y="6401933"/>
            <a:ext cx="315514" cy="175665"/>
          </a:xfrm>
          <a:custGeom>
            <a:avLst/>
            <a:gdLst>
              <a:gd name="connsiteX0" fmla="*/ 69147 w 315514"/>
              <a:gd name="connsiteY0" fmla="*/ -761 h 175665"/>
              <a:gd name="connsiteX1" fmla="*/ 96330 w 315514"/>
              <a:gd name="connsiteY1" fmla="*/ -761 h 175665"/>
              <a:gd name="connsiteX2" fmla="*/ 155590 w 315514"/>
              <a:gd name="connsiteY2" fmla="*/ 127000 h 175665"/>
              <a:gd name="connsiteX3" fmla="*/ 214855 w 315514"/>
              <a:gd name="connsiteY3" fmla="*/ -761 h 175665"/>
              <a:gd name="connsiteX4" fmla="*/ 237484 w 315514"/>
              <a:gd name="connsiteY4" fmla="*/ -761 h 175665"/>
              <a:gd name="connsiteX5" fmla="*/ 310921 w 315514"/>
              <a:gd name="connsiteY5" fmla="*/ 174905 h 175665"/>
              <a:gd name="connsiteX6" fmla="*/ 281646 w 315514"/>
              <a:gd name="connsiteY6" fmla="*/ 174905 h 175665"/>
              <a:gd name="connsiteX7" fmla="*/ 226320 w 315514"/>
              <a:gd name="connsiteY7" fmla="*/ 45587 h 175665"/>
              <a:gd name="connsiteX8" fmla="*/ 169484 w 315514"/>
              <a:gd name="connsiteY8" fmla="*/ 168119 h 175665"/>
              <a:gd name="connsiteX9" fmla="*/ 142906 w 315514"/>
              <a:gd name="connsiteY9" fmla="*/ 168119 h 175665"/>
              <a:gd name="connsiteX10" fmla="*/ 83646 w 315514"/>
              <a:gd name="connsiteY10" fmla="*/ 45587 h 175665"/>
              <a:gd name="connsiteX11" fmla="*/ 25891 w 315514"/>
              <a:gd name="connsiteY11" fmla="*/ 174905 h 175665"/>
              <a:gd name="connsiteX12" fmla="*/ -4594 w 315514"/>
              <a:gd name="connsiteY12" fmla="*/ 174905 h 175665"/>
              <a:gd name="connsiteX13" fmla="*/ 69147 w 315514"/>
              <a:gd name="connsiteY13" fmla="*/ -761 h 175665"/>
              <a:gd name="connsiteX14" fmla="*/ 69147 w 315514"/>
              <a:gd name="connsiteY14" fmla="*/ -761 h 17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514" h="175665">
                <a:moveTo>
                  <a:pt x="69147" y="-761"/>
                </a:moveTo>
                <a:lnTo>
                  <a:pt x="96330" y="-761"/>
                </a:lnTo>
                <a:lnTo>
                  <a:pt x="155590" y="127000"/>
                </a:lnTo>
                <a:lnTo>
                  <a:pt x="214855" y="-761"/>
                </a:lnTo>
                <a:lnTo>
                  <a:pt x="237484" y="-761"/>
                </a:lnTo>
                <a:lnTo>
                  <a:pt x="310921" y="174905"/>
                </a:lnTo>
                <a:lnTo>
                  <a:pt x="281646" y="174905"/>
                </a:lnTo>
                <a:lnTo>
                  <a:pt x="226320" y="45587"/>
                </a:lnTo>
                <a:lnTo>
                  <a:pt x="169484" y="168119"/>
                </a:lnTo>
                <a:lnTo>
                  <a:pt x="142906" y="168119"/>
                </a:lnTo>
                <a:lnTo>
                  <a:pt x="83646" y="45587"/>
                </a:lnTo>
                <a:lnTo>
                  <a:pt x="25891" y="174905"/>
                </a:lnTo>
                <a:lnTo>
                  <a:pt x="-4594" y="174905"/>
                </a:lnTo>
                <a:lnTo>
                  <a:pt x="69147" y="-761"/>
                </a:lnTo>
                <a:lnTo>
                  <a:pt x="69147" y="-761"/>
                </a:lnTo>
              </a:path>
            </a:pathLst>
          </a:custGeom>
          <a:solidFill>
            <a:srgbClr val="FBFBFB"/>
          </a:solidFill>
          <a:ln w="2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98BE850-0F82-462E-BD09-344485AA5946}"/>
              </a:ext>
            </a:extLst>
          </p:cNvPr>
          <p:cNvSpPr/>
          <p:nvPr/>
        </p:nvSpPr>
        <p:spPr>
          <a:xfrm flipV="1">
            <a:off x="11482772" y="6401933"/>
            <a:ext cx="181893" cy="175665"/>
          </a:xfrm>
          <a:custGeom>
            <a:avLst/>
            <a:gdLst>
              <a:gd name="connsiteX0" fmla="*/ 55269 w 181893"/>
              <a:gd name="connsiteY0" fmla="*/ 68509 h 175665"/>
              <a:gd name="connsiteX1" fmla="*/ 85172 w 181893"/>
              <a:gd name="connsiteY1" fmla="*/ 138276 h 175665"/>
              <a:gd name="connsiteX2" fmla="*/ 115318 w 181893"/>
              <a:gd name="connsiteY2" fmla="*/ 68509 h 175665"/>
              <a:gd name="connsiteX3" fmla="*/ 55269 w 181893"/>
              <a:gd name="connsiteY3" fmla="*/ 68509 h 175665"/>
              <a:gd name="connsiteX4" fmla="*/ 99869 w 181893"/>
              <a:gd name="connsiteY4" fmla="*/ 174905 h 175665"/>
              <a:gd name="connsiteX5" fmla="*/ 71465 w 181893"/>
              <a:gd name="connsiteY5" fmla="*/ 174905 h 175665"/>
              <a:gd name="connsiteX6" fmla="*/ -5277 w 181893"/>
              <a:gd name="connsiteY6" fmla="*/ -761 h 175665"/>
              <a:gd name="connsiteX7" fmla="*/ 26116 w 181893"/>
              <a:gd name="connsiteY7" fmla="*/ -761 h 175665"/>
              <a:gd name="connsiteX8" fmla="*/ 44058 w 181893"/>
              <a:gd name="connsiteY8" fmla="*/ 41351 h 175665"/>
              <a:gd name="connsiteX9" fmla="*/ 126532 w 181893"/>
              <a:gd name="connsiteY9" fmla="*/ 41351 h 175665"/>
              <a:gd name="connsiteX10" fmla="*/ 144223 w 181893"/>
              <a:gd name="connsiteY10" fmla="*/ -761 h 175665"/>
              <a:gd name="connsiteX11" fmla="*/ 176617 w 181893"/>
              <a:gd name="connsiteY11" fmla="*/ -761 h 175665"/>
              <a:gd name="connsiteX12" fmla="*/ 99869 w 181893"/>
              <a:gd name="connsiteY12" fmla="*/ 174905 h 175665"/>
              <a:gd name="connsiteX13" fmla="*/ 99869 w 181893"/>
              <a:gd name="connsiteY13" fmla="*/ 174905 h 17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893" h="175665">
                <a:moveTo>
                  <a:pt x="55269" y="68509"/>
                </a:moveTo>
                <a:lnTo>
                  <a:pt x="85172" y="138276"/>
                </a:lnTo>
                <a:lnTo>
                  <a:pt x="115318" y="68509"/>
                </a:lnTo>
                <a:lnTo>
                  <a:pt x="55269" y="68509"/>
                </a:lnTo>
                <a:close/>
                <a:moveTo>
                  <a:pt x="99869" y="174905"/>
                </a:moveTo>
                <a:lnTo>
                  <a:pt x="71465" y="174905"/>
                </a:lnTo>
                <a:lnTo>
                  <a:pt x="-5277" y="-761"/>
                </a:lnTo>
                <a:lnTo>
                  <a:pt x="26116" y="-761"/>
                </a:lnTo>
                <a:lnTo>
                  <a:pt x="44058" y="41351"/>
                </a:lnTo>
                <a:lnTo>
                  <a:pt x="126532" y="41351"/>
                </a:lnTo>
                <a:lnTo>
                  <a:pt x="144223" y="-761"/>
                </a:lnTo>
                <a:lnTo>
                  <a:pt x="176617" y="-761"/>
                </a:lnTo>
                <a:lnTo>
                  <a:pt x="99869" y="174905"/>
                </a:lnTo>
                <a:lnTo>
                  <a:pt x="99869" y="174905"/>
                </a:lnTo>
              </a:path>
            </a:pathLst>
          </a:custGeom>
          <a:solidFill>
            <a:srgbClr val="FBFBFB"/>
          </a:solidFill>
          <a:ln w="2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FEA7724-21D2-4DA1-A738-0A16D5EDB3FC}"/>
              </a:ext>
            </a:extLst>
          </p:cNvPr>
          <p:cNvSpPr/>
          <p:nvPr/>
        </p:nvSpPr>
        <p:spPr>
          <a:xfrm flipV="1">
            <a:off x="11673598" y="6402555"/>
            <a:ext cx="148256" cy="174421"/>
          </a:xfrm>
          <a:custGeom>
            <a:avLst/>
            <a:gdLst>
              <a:gd name="connsiteX0" fmla="*/ 24763 w 148256"/>
              <a:gd name="connsiteY0" fmla="*/ 87198 h 174421"/>
              <a:gd name="connsiteX1" fmla="*/ 24763 w 148256"/>
              <a:gd name="connsiteY1" fmla="*/ 145751 h 174421"/>
              <a:gd name="connsiteX2" fmla="*/ 69363 w 148256"/>
              <a:gd name="connsiteY2" fmla="*/ 145751 h 174421"/>
              <a:gd name="connsiteX3" fmla="*/ 88799 w 148256"/>
              <a:gd name="connsiteY3" fmla="*/ 142429 h 174421"/>
              <a:gd name="connsiteX4" fmla="*/ 101175 w 148256"/>
              <a:gd name="connsiteY4" fmla="*/ 132669 h 174421"/>
              <a:gd name="connsiteX5" fmla="*/ 105495 w 148256"/>
              <a:gd name="connsiteY5" fmla="*/ 116849 h 174421"/>
              <a:gd name="connsiteX6" fmla="*/ 105495 w 148256"/>
              <a:gd name="connsiteY6" fmla="*/ 116350 h 174421"/>
              <a:gd name="connsiteX7" fmla="*/ 101050 w 148256"/>
              <a:gd name="connsiteY7" fmla="*/ 100944 h 174421"/>
              <a:gd name="connsiteX8" fmla="*/ 88677 w 148256"/>
              <a:gd name="connsiteY8" fmla="*/ 90809 h 174421"/>
              <a:gd name="connsiteX9" fmla="*/ 69615 w 148256"/>
              <a:gd name="connsiteY9" fmla="*/ 87198 h 174421"/>
              <a:gd name="connsiteX10" fmla="*/ 24763 w 148256"/>
              <a:gd name="connsiteY10" fmla="*/ 87198 h 174421"/>
              <a:gd name="connsiteX11" fmla="*/ -5883 w 148256"/>
              <a:gd name="connsiteY11" fmla="*/ -761 h 174421"/>
              <a:gd name="connsiteX12" fmla="*/ 24763 w 148256"/>
              <a:gd name="connsiteY12" fmla="*/ -761 h 174421"/>
              <a:gd name="connsiteX13" fmla="*/ 24763 w 148256"/>
              <a:gd name="connsiteY13" fmla="*/ 60038 h 174421"/>
              <a:gd name="connsiteX14" fmla="*/ 63134 w 148256"/>
              <a:gd name="connsiteY14" fmla="*/ 60038 h 174421"/>
              <a:gd name="connsiteX15" fmla="*/ 105992 w 148256"/>
              <a:gd name="connsiteY15" fmla="*/ -761 h 174421"/>
              <a:gd name="connsiteX16" fmla="*/ 142373 w 148256"/>
              <a:gd name="connsiteY16" fmla="*/ -761 h 174421"/>
              <a:gd name="connsiteX17" fmla="*/ 95279 w 148256"/>
              <a:gd name="connsiteY17" fmla="*/ 65271 h 174421"/>
              <a:gd name="connsiteX18" fmla="*/ 116748 w 148256"/>
              <a:gd name="connsiteY18" fmla="*/ 75693 h 174421"/>
              <a:gd name="connsiteX19" fmla="*/ 131284 w 148256"/>
              <a:gd name="connsiteY19" fmla="*/ 93218 h 174421"/>
              <a:gd name="connsiteX20" fmla="*/ 136642 w 148256"/>
              <a:gd name="connsiteY20" fmla="*/ 118096 h 174421"/>
              <a:gd name="connsiteX21" fmla="*/ 136642 w 148256"/>
              <a:gd name="connsiteY21" fmla="*/ 118591 h 174421"/>
              <a:gd name="connsiteX22" fmla="*/ 132859 w 148256"/>
              <a:gd name="connsiteY22" fmla="*/ 139565 h 174421"/>
              <a:gd name="connsiteX23" fmla="*/ 122188 w 148256"/>
              <a:gd name="connsiteY23" fmla="*/ 156218 h 174421"/>
              <a:gd name="connsiteX24" fmla="*/ 101050 w 148256"/>
              <a:gd name="connsiteY24" fmla="*/ 169049 h 174421"/>
              <a:gd name="connsiteX25" fmla="*/ 71857 w 148256"/>
              <a:gd name="connsiteY25" fmla="*/ 173661 h 174421"/>
              <a:gd name="connsiteX26" fmla="*/ -5883 w 148256"/>
              <a:gd name="connsiteY26" fmla="*/ 173661 h 174421"/>
              <a:gd name="connsiteX27" fmla="*/ -5883 w 148256"/>
              <a:gd name="connsiteY27" fmla="*/ -761 h 174421"/>
              <a:gd name="connsiteX28" fmla="*/ -5883 w 148256"/>
              <a:gd name="connsiteY28" fmla="*/ -761 h 17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8256" h="174421">
                <a:moveTo>
                  <a:pt x="24763" y="87198"/>
                </a:moveTo>
                <a:lnTo>
                  <a:pt x="24763" y="145751"/>
                </a:lnTo>
                <a:lnTo>
                  <a:pt x="69363" y="145751"/>
                </a:lnTo>
                <a:cubicBezTo>
                  <a:pt x="76963" y="145751"/>
                  <a:pt x="83441" y="144631"/>
                  <a:pt x="88799" y="142429"/>
                </a:cubicBezTo>
                <a:cubicBezTo>
                  <a:pt x="94199" y="140187"/>
                  <a:pt x="98310" y="136947"/>
                  <a:pt x="101175" y="132669"/>
                </a:cubicBezTo>
                <a:cubicBezTo>
                  <a:pt x="104041" y="128349"/>
                  <a:pt x="105495" y="123078"/>
                  <a:pt x="105495" y="116849"/>
                </a:cubicBezTo>
                <a:lnTo>
                  <a:pt x="105495" y="116350"/>
                </a:lnTo>
                <a:cubicBezTo>
                  <a:pt x="105452" y="110411"/>
                  <a:pt x="103999" y="105263"/>
                  <a:pt x="101050" y="100944"/>
                </a:cubicBezTo>
                <a:cubicBezTo>
                  <a:pt x="98143" y="96581"/>
                  <a:pt x="94032" y="93218"/>
                  <a:pt x="88677" y="90809"/>
                </a:cubicBezTo>
                <a:cubicBezTo>
                  <a:pt x="83319" y="88444"/>
                  <a:pt x="76963" y="87239"/>
                  <a:pt x="69615" y="87198"/>
                </a:cubicBezTo>
                <a:lnTo>
                  <a:pt x="24763" y="87198"/>
                </a:lnTo>
                <a:close/>
                <a:moveTo>
                  <a:pt x="-5883" y="-761"/>
                </a:moveTo>
                <a:lnTo>
                  <a:pt x="24763" y="-761"/>
                </a:lnTo>
                <a:lnTo>
                  <a:pt x="24763" y="60038"/>
                </a:lnTo>
                <a:lnTo>
                  <a:pt x="63134" y="60038"/>
                </a:lnTo>
                <a:lnTo>
                  <a:pt x="105992" y="-761"/>
                </a:lnTo>
                <a:lnTo>
                  <a:pt x="142373" y="-761"/>
                </a:lnTo>
                <a:lnTo>
                  <a:pt x="95279" y="65271"/>
                </a:lnTo>
                <a:cubicBezTo>
                  <a:pt x="103417" y="67595"/>
                  <a:pt x="110559" y="71084"/>
                  <a:pt x="116748" y="75693"/>
                </a:cubicBezTo>
                <a:cubicBezTo>
                  <a:pt x="122935" y="80346"/>
                  <a:pt x="127795" y="86160"/>
                  <a:pt x="131284" y="93218"/>
                </a:cubicBezTo>
                <a:cubicBezTo>
                  <a:pt x="134812" y="100279"/>
                  <a:pt x="136599" y="108543"/>
                  <a:pt x="136642" y="118096"/>
                </a:cubicBezTo>
                <a:lnTo>
                  <a:pt x="136642" y="118591"/>
                </a:lnTo>
                <a:cubicBezTo>
                  <a:pt x="136599" y="126234"/>
                  <a:pt x="135352" y="133211"/>
                  <a:pt x="132859" y="139565"/>
                </a:cubicBezTo>
                <a:cubicBezTo>
                  <a:pt x="130370" y="145918"/>
                  <a:pt x="126839" y="151482"/>
                  <a:pt x="122188" y="156218"/>
                </a:cubicBezTo>
                <a:cubicBezTo>
                  <a:pt x="116539" y="161740"/>
                  <a:pt x="109521" y="166018"/>
                  <a:pt x="101050" y="169049"/>
                </a:cubicBezTo>
                <a:cubicBezTo>
                  <a:pt x="92579" y="172083"/>
                  <a:pt x="82861" y="173618"/>
                  <a:pt x="71857" y="173661"/>
                </a:cubicBezTo>
                <a:lnTo>
                  <a:pt x="-5883" y="173661"/>
                </a:lnTo>
                <a:lnTo>
                  <a:pt x="-5883" y="-761"/>
                </a:lnTo>
                <a:lnTo>
                  <a:pt x="-5883" y="-761"/>
                </a:lnTo>
              </a:path>
            </a:pathLst>
          </a:custGeom>
          <a:solidFill>
            <a:srgbClr val="FBFBFB"/>
          </a:solidFill>
          <a:ln w="2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CF79A7B-6410-44A9-A738-13CD24BC8613}"/>
              </a:ext>
            </a:extLst>
          </p:cNvPr>
          <p:cNvSpPr/>
          <p:nvPr/>
        </p:nvSpPr>
        <p:spPr>
          <a:xfrm flipV="1">
            <a:off x="11830785" y="6402555"/>
            <a:ext cx="130564" cy="174421"/>
          </a:xfrm>
          <a:custGeom>
            <a:avLst/>
            <a:gdLst>
              <a:gd name="connsiteX0" fmla="*/ -6400 w 130564"/>
              <a:gd name="connsiteY0" fmla="*/ -761 h 174421"/>
              <a:gd name="connsiteX1" fmla="*/ 124165 w 130564"/>
              <a:gd name="connsiteY1" fmla="*/ -761 h 174421"/>
              <a:gd name="connsiteX2" fmla="*/ 124165 w 130564"/>
              <a:gd name="connsiteY2" fmla="*/ 26648 h 174421"/>
              <a:gd name="connsiteX3" fmla="*/ 24249 w 130564"/>
              <a:gd name="connsiteY3" fmla="*/ 26648 h 174421"/>
              <a:gd name="connsiteX4" fmla="*/ 24249 w 130564"/>
              <a:gd name="connsiteY4" fmla="*/ 73494 h 174421"/>
              <a:gd name="connsiteX5" fmla="*/ 111707 w 130564"/>
              <a:gd name="connsiteY5" fmla="*/ 73494 h 174421"/>
              <a:gd name="connsiteX6" fmla="*/ 111707 w 130564"/>
              <a:gd name="connsiteY6" fmla="*/ 100901 h 174421"/>
              <a:gd name="connsiteX7" fmla="*/ 24249 w 130564"/>
              <a:gd name="connsiteY7" fmla="*/ 100901 h 174421"/>
              <a:gd name="connsiteX8" fmla="*/ 24249 w 130564"/>
              <a:gd name="connsiteY8" fmla="*/ 146249 h 174421"/>
              <a:gd name="connsiteX9" fmla="*/ 122918 w 130564"/>
              <a:gd name="connsiteY9" fmla="*/ 146249 h 174421"/>
              <a:gd name="connsiteX10" fmla="*/ 122918 w 130564"/>
              <a:gd name="connsiteY10" fmla="*/ 173661 h 174421"/>
              <a:gd name="connsiteX11" fmla="*/ -6400 w 130564"/>
              <a:gd name="connsiteY11" fmla="*/ 173661 h 174421"/>
              <a:gd name="connsiteX12" fmla="*/ -6400 w 130564"/>
              <a:gd name="connsiteY12" fmla="*/ -761 h 174421"/>
              <a:gd name="connsiteX13" fmla="*/ -6400 w 130564"/>
              <a:gd name="connsiteY13" fmla="*/ -761 h 17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564" h="174421">
                <a:moveTo>
                  <a:pt x="-6400" y="-761"/>
                </a:moveTo>
                <a:lnTo>
                  <a:pt x="124165" y="-761"/>
                </a:lnTo>
                <a:lnTo>
                  <a:pt x="124165" y="26648"/>
                </a:lnTo>
                <a:lnTo>
                  <a:pt x="24249" y="26648"/>
                </a:lnTo>
                <a:lnTo>
                  <a:pt x="24249" y="73494"/>
                </a:lnTo>
                <a:lnTo>
                  <a:pt x="111707" y="73494"/>
                </a:lnTo>
                <a:lnTo>
                  <a:pt x="111707" y="100901"/>
                </a:lnTo>
                <a:lnTo>
                  <a:pt x="24249" y="100901"/>
                </a:lnTo>
                <a:lnTo>
                  <a:pt x="24249" y="146249"/>
                </a:lnTo>
                <a:lnTo>
                  <a:pt x="122918" y="146249"/>
                </a:lnTo>
                <a:lnTo>
                  <a:pt x="122918" y="173661"/>
                </a:lnTo>
                <a:lnTo>
                  <a:pt x="-6400" y="173661"/>
                </a:lnTo>
                <a:lnTo>
                  <a:pt x="-6400" y="-761"/>
                </a:lnTo>
                <a:lnTo>
                  <a:pt x="-6400" y="-761"/>
                </a:lnTo>
              </a:path>
            </a:pathLst>
          </a:custGeom>
          <a:solidFill>
            <a:srgbClr val="FBFBFB"/>
          </a:solidFill>
          <a:ln w="24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B487E5E-3F82-4B4F-9891-6D48B31B280D}"/>
              </a:ext>
            </a:extLst>
          </p:cNvPr>
          <p:cNvSpPr/>
          <p:nvPr/>
        </p:nvSpPr>
        <p:spPr>
          <a:xfrm flipV="1">
            <a:off x="10057821" y="6272045"/>
            <a:ext cx="331952" cy="436960"/>
          </a:xfrm>
          <a:custGeom>
            <a:avLst/>
            <a:gdLst>
              <a:gd name="connsiteX0" fmla="*/ 147319 w 331952"/>
              <a:gd name="connsiteY0" fmla="*/ 397020 h 436960"/>
              <a:gd name="connsiteX1" fmla="*/ 40522 w 331952"/>
              <a:gd name="connsiteY1" fmla="*/ 302410 h 436960"/>
              <a:gd name="connsiteX2" fmla="*/ 131996 w 331952"/>
              <a:gd name="connsiteY2" fmla="*/ 144456 h 436960"/>
              <a:gd name="connsiteX3" fmla="*/ 289949 w 331952"/>
              <a:gd name="connsiteY3" fmla="*/ 235928 h 436960"/>
              <a:gd name="connsiteX4" fmla="*/ 198476 w 331952"/>
              <a:gd name="connsiteY4" fmla="*/ 393882 h 436960"/>
              <a:gd name="connsiteX5" fmla="*/ 147319 w 331952"/>
              <a:gd name="connsiteY5" fmla="*/ 397020 h 436960"/>
              <a:gd name="connsiteX6" fmla="*/ 165977 w 331952"/>
              <a:gd name="connsiteY6" fmla="*/ 436960 h 436960"/>
              <a:gd name="connsiteX7" fmla="*/ 331952 w 331952"/>
              <a:gd name="connsiteY7" fmla="*/ 270985 h 436960"/>
              <a:gd name="connsiteX8" fmla="*/ 165977 w 331952"/>
              <a:gd name="connsiteY8" fmla="*/ 0 h 436960"/>
              <a:gd name="connsiteX9" fmla="*/ 0 w 331952"/>
              <a:gd name="connsiteY9" fmla="*/ 270985 h 436960"/>
              <a:gd name="connsiteX10" fmla="*/ 165977 w 331952"/>
              <a:gd name="connsiteY10" fmla="*/ 436960 h 4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952" h="436960">
                <a:moveTo>
                  <a:pt x="147319" y="397020"/>
                </a:moveTo>
                <a:cubicBezTo>
                  <a:pt x="97512" y="390018"/>
                  <a:pt x="54291" y="354067"/>
                  <a:pt x="40522" y="302410"/>
                </a:cubicBezTo>
                <a:cubicBezTo>
                  <a:pt x="22165" y="233532"/>
                  <a:pt x="63119" y="162814"/>
                  <a:pt x="131996" y="144456"/>
                </a:cubicBezTo>
                <a:cubicBezTo>
                  <a:pt x="200872" y="126098"/>
                  <a:pt x="271591" y="167052"/>
                  <a:pt x="289949" y="235928"/>
                </a:cubicBezTo>
                <a:cubicBezTo>
                  <a:pt x="308307" y="304806"/>
                  <a:pt x="267353" y="375524"/>
                  <a:pt x="198476" y="393882"/>
                </a:cubicBezTo>
                <a:cubicBezTo>
                  <a:pt x="181257" y="398472"/>
                  <a:pt x="163922" y="399354"/>
                  <a:pt x="147319" y="397020"/>
                </a:cubicBezTo>
                <a:close/>
                <a:moveTo>
                  <a:pt x="165977" y="436960"/>
                </a:moveTo>
                <a:cubicBezTo>
                  <a:pt x="269708" y="436960"/>
                  <a:pt x="331952" y="357719"/>
                  <a:pt x="331952" y="270985"/>
                </a:cubicBezTo>
                <a:cubicBezTo>
                  <a:pt x="331952" y="125760"/>
                  <a:pt x="176352" y="0"/>
                  <a:pt x="165977" y="0"/>
                </a:cubicBezTo>
                <a:cubicBezTo>
                  <a:pt x="155602" y="0"/>
                  <a:pt x="0" y="125760"/>
                  <a:pt x="0" y="270985"/>
                </a:cubicBezTo>
                <a:cubicBezTo>
                  <a:pt x="0" y="358005"/>
                  <a:pt x="62246" y="436960"/>
                  <a:pt x="165977" y="436960"/>
                </a:cubicBezTo>
                <a:close/>
              </a:path>
            </a:pathLst>
          </a:custGeom>
          <a:solidFill>
            <a:srgbClr val="FBFBFB"/>
          </a:solidFill>
          <a:ln w="2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BE9E226-4650-4992-95DF-96DBA4118216}"/>
              </a:ext>
            </a:extLst>
          </p:cNvPr>
          <p:cNvSpPr/>
          <p:nvPr/>
        </p:nvSpPr>
        <p:spPr>
          <a:xfrm flipV="1">
            <a:off x="10157474" y="6343202"/>
            <a:ext cx="131169" cy="193273"/>
          </a:xfrm>
          <a:custGeom>
            <a:avLst/>
            <a:gdLst>
              <a:gd name="connsiteX0" fmla="*/ 37082 w 131169"/>
              <a:gd name="connsiteY0" fmla="*/ 124106 h 193273"/>
              <a:gd name="connsiteX1" fmla="*/ 70212 w 131169"/>
              <a:gd name="connsiteY1" fmla="*/ 18140 h 193273"/>
              <a:gd name="connsiteX2" fmla="*/ 37082 w 131169"/>
              <a:gd name="connsiteY2" fmla="*/ 124106 h 193273"/>
              <a:gd name="connsiteX3" fmla="*/ 65584 w 131169"/>
              <a:gd name="connsiteY3" fmla="*/ 193235 h 193273"/>
              <a:gd name="connsiteX4" fmla="*/ 66137 w 131169"/>
              <a:gd name="connsiteY4" fmla="*/ 193058 h 193273"/>
              <a:gd name="connsiteX5" fmla="*/ 131089 w 131169"/>
              <a:gd name="connsiteY5" fmla="*/ 64956 h 193273"/>
              <a:gd name="connsiteX6" fmla="*/ 66137 w 131169"/>
              <a:gd name="connsiteY6" fmla="*/ 0 h 193273"/>
              <a:gd name="connsiteX7" fmla="*/ 65584 w 131169"/>
              <a:gd name="connsiteY7" fmla="*/ 5 h 193273"/>
              <a:gd name="connsiteX8" fmla="*/ 65033 w 131169"/>
              <a:gd name="connsiteY8" fmla="*/ 0 h 193273"/>
              <a:gd name="connsiteX9" fmla="*/ 80 w 131169"/>
              <a:gd name="connsiteY9" fmla="*/ 64956 h 193273"/>
              <a:gd name="connsiteX10" fmla="*/ 65033 w 131169"/>
              <a:gd name="connsiteY10" fmla="*/ 193058 h 193273"/>
              <a:gd name="connsiteX11" fmla="*/ 65584 w 131169"/>
              <a:gd name="connsiteY11" fmla="*/ 193235 h 1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169" h="193273">
                <a:moveTo>
                  <a:pt x="37082" y="124106"/>
                </a:moveTo>
                <a:cubicBezTo>
                  <a:pt x="-373" y="73644"/>
                  <a:pt x="17480" y="13678"/>
                  <a:pt x="70212" y="18140"/>
                </a:cubicBezTo>
                <a:cubicBezTo>
                  <a:pt x="21217" y="22796"/>
                  <a:pt x="14704" y="81422"/>
                  <a:pt x="37082" y="124106"/>
                </a:cubicBezTo>
                <a:close/>
                <a:moveTo>
                  <a:pt x="65584" y="193235"/>
                </a:moveTo>
                <a:cubicBezTo>
                  <a:pt x="65803" y="193322"/>
                  <a:pt x="65986" y="193262"/>
                  <a:pt x="66137" y="193058"/>
                </a:cubicBezTo>
                <a:cubicBezTo>
                  <a:pt x="88388" y="163282"/>
                  <a:pt x="133326" y="98729"/>
                  <a:pt x="131089" y="64956"/>
                </a:cubicBezTo>
                <a:cubicBezTo>
                  <a:pt x="131089" y="29085"/>
                  <a:pt x="102008" y="0"/>
                  <a:pt x="66137" y="0"/>
                </a:cubicBezTo>
                <a:cubicBezTo>
                  <a:pt x="65951" y="0"/>
                  <a:pt x="65769" y="2"/>
                  <a:pt x="65584" y="5"/>
                </a:cubicBezTo>
                <a:cubicBezTo>
                  <a:pt x="65399" y="2"/>
                  <a:pt x="65217" y="0"/>
                  <a:pt x="65033" y="0"/>
                </a:cubicBezTo>
                <a:cubicBezTo>
                  <a:pt x="29160" y="0"/>
                  <a:pt x="80" y="29085"/>
                  <a:pt x="80" y="64956"/>
                </a:cubicBezTo>
                <a:cubicBezTo>
                  <a:pt x="-2158" y="98729"/>
                  <a:pt x="42782" y="163282"/>
                  <a:pt x="65033" y="193058"/>
                </a:cubicBezTo>
                <a:cubicBezTo>
                  <a:pt x="65182" y="193262"/>
                  <a:pt x="65367" y="193322"/>
                  <a:pt x="65584" y="193235"/>
                </a:cubicBezTo>
                <a:close/>
              </a:path>
            </a:pathLst>
          </a:custGeom>
          <a:solidFill>
            <a:srgbClr val="FBFBFB"/>
          </a:solidFill>
          <a:ln w="248" cap="flat">
            <a:noFill/>
            <a:prstDash val="solid"/>
            <a:miter/>
          </a:ln>
        </p:spPr>
        <p:txBody>
          <a:bodyPr rtlCol="0" anchor="ctr"/>
          <a:lstStyle/>
          <a:p>
            <a:endParaRPr lang="en-US"/>
          </a:p>
        </p:txBody>
      </p:sp>
    </p:spTree>
    <p:extLst>
      <p:ext uri="{BB962C8B-B14F-4D97-AF65-F5344CB8AC3E}">
        <p14:creationId xmlns:p14="http://schemas.microsoft.com/office/powerpoint/2010/main" val="4019404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E9B6DE-5E51-42C7-B99D-663B57139EB1}"/>
              </a:ext>
            </a:extLst>
          </p:cNvPr>
          <p:cNvSpPr>
            <a:spLocks noGrp="1"/>
          </p:cNvSpPr>
          <p:nvPr>
            <p:ph type="ftr" sz="quarter" idx="11"/>
          </p:nvPr>
        </p:nvSpPr>
        <p:spPr/>
        <p:txBody>
          <a:bodyPr/>
          <a:lstStyle>
            <a:lvl1pPr>
              <a:defRPr>
                <a:solidFill>
                  <a:schemeClr val="accent3"/>
                </a:solidFill>
              </a:defRPr>
            </a:lvl1pPr>
          </a:lstStyle>
          <a:p>
            <a:r>
              <a:rPr lang="en-US"/>
              <a:t>Copyright 2020. WellAware Proprietary and Confidential</a:t>
            </a:r>
            <a:endParaRPr lang="en-IN"/>
          </a:p>
        </p:txBody>
      </p:sp>
      <p:sp>
        <p:nvSpPr>
          <p:cNvPr id="6" name="Slide Number Placeholder 5">
            <a:extLst>
              <a:ext uri="{FF2B5EF4-FFF2-40B4-BE49-F238E27FC236}">
                <a16:creationId xmlns:a16="http://schemas.microsoft.com/office/drawing/2014/main" id="{CBC56120-CDD4-4308-A279-AFEC707B02C1}"/>
              </a:ext>
            </a:extLst>
          </p:cNvPr>
          <p:cNvSpPr>
            <a:spLocks noGrp="1"/>
          </p:cNvSpPr>
          <p:nvPr>
            <p:ph type="sldNum" sz="quarter" idx="12"/>
          </p:nvPr>
        </p:nvSpPr>
        <p:spPr/>
        <p:txBody>
          <a:bodyPr/>
          <a:lstStyle>
            <a:lvl1pPr>
              <a:defRPr>
                <a:solidFill>
                  <a:schemeClr val="accent3"/>
                </a:solidFill>
              </a:defRPr>
            </a:lvl1pPr>
          </a:lstStyle>
          <a:p>
            <a:fld id="{98A943C5-ECBF-415A-AADD-8935E368AF2A}" type="slidenum">
              <a:rPr lang="en-IN" smtClean="0"/>
              <a:pPr/>
              <a:t>‹#›</a:t>
            </a:fld>
            <a:endParaRPr lang="en-IN"/>
          </a:p>
        </p:txBody>
      </p:sp>
      <p:sp>
        <p:nvSpPr>
          <p:cNvPr id="2" name="Title 1">
            <a:extLst>
              <a:ext uri="{FF2B5EF4-FFF2-40B4-BE49-F238E27FC236}">
                <a16:creationId xmlns:a16="http://schemas.microsoft.com/office/drawing/2014/main" id="{96FB18C5-18E5-4915-B535-25B5D55D788E}"/>
              </a:ext>
            </a:extLst>
          </p:cNvPr>
          <p:cNvSpPr>
            <a:spLocks noGrp="1"/>
          </p:cNvSpPr>
          <p:nvPr>
            <p:ph type="title" hasCustomPrompt="1"/>
          </p:nvPr>
        </p:nvSpPr>
        <p:spPr>
          <a:xfrm>
            <a:off x="371475" y="2724150"/>
            <a:ext cx="9169400" cy="1409700"/>
          </a:xfrm>
        </p:spPr>
        <p:txBody>
          <a:bodyPr anchor="ctr">
            <a:normAutofit/>
          </a:bodyPr>
          <a:lstStyle>
            <a:lvl1pPr algn="l">
              <a:defRPr sz="4800">
                <a:solidFill>
                  <a:schemeClr val="accent1"/>
                </a:solidFill>
                <a:latin typeface="Segoe UI Black" panose="020B0A02040204020203" pitchFamily="34" charset="0"/>
                <a:ea typeface="Segoe UI Black" panose="020B0A02040204020203" pitchFamily="34" charset="0"/>
              </a:defRPr>
            </a:lvl1pPr>
          </a:lstStyle>
          <a:p>
            <a:r>
              <a:rPr lang="en-US" dirty="0"/>
              <a:t>SECTION DIVIDER 4</a:t>
            </a:r>
            <a:endParaRPr lang="en-IN" dirty="0"/>
          </a:p>
        </p:txBody>
      </p:sp>
    </p:spTree>
    <p:extLst>
      <p:ext uri="{BB962C8B-B14F-4D97-AF65-F5344CB8AC3E}">
        <p14:creationId xmlns:p14="http://schemas.microsoft.com/office/powerpoint/2010/main" val="2307373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F89A-FEAA-4E60-A8DD-332BE3A537E8}"/>
              </a:ext>
            </a:extLst>
          </p:cNvPr>
          <p:cNvSpPr>
            <a:spLocks noGrp="1"/>
          </p:cNvSpPr>
          <p:nvPr>
            <p:ph type="title"/>
          </p:nvPr>
        </p:nvSpPr>
        <p:spPr/>
        <p:txBody>
          <a:bodyPr/>
          <a:lstStyle>
            <a:lvl1pPr algn="l">
              <a:defRPr>
                <a:solidFill>
                  <a:schemeClr val="accent1"/>
                </a:solidFill>
              </a:defRPr>
            </a:lvl1pPr>
          </a:lstStyle>
          <a:p>
            <a:r>
              <a:rPr lang="en-US"/>
              <a:t>Click to edit Master title style</a:t>
            </a:r>
            <a:endParaRPr lang="en-IN" dirty="0"/>
          </a:p>
        </p:txBody>
      </p:sp>
      <p:sp>
        <p:nvSpPr>
          <p:cNvPr id="4" name="Footer Placeholder 3">
            <a:extLst>
              <a:ext uri="{FF2B5EF4-FFF2-40B4-BE49-F238E27FC236}">
                <a16:creationId xmlns:a16="http://schemas.microsoft.com/office/drawing/2014/main" id="{6FC248F3-A045-4FB1-9351-C41E04610C4D}"/>
              </a:ext>
            </a:extLst>
          </p:cNvPr>
          <p:cNvSpPr>
            <a:spLocks noGrp="1"/>
          </p:cNvSpPr>
          <p:nvPr>
            <p:ph type="ftr" sz="quarter" idx="11"/>
          </p:nvPr>
        </p:nvSpPr>
        <p:spPr/>
        <p:txBody>
          <a:bodyPr/>
          <a:lstStyle/>
          <a:p>
            <a:r>
              <a:rPr lang="en-US"/>
              <a:t>Copyright 2020. WellAware Proprietary and Confidential</a:t>
            </a:r>
            <a:endParaRPr lang="en-IN"/>
          </a:p>
        </p:txBody>
      </p:sp>
      <p:sp>
        <p:nvSpPr>
          <p:cNvPr id="5" name="Slide Number Placeholder 4">
            <a:extLst>
              <a:ext uri="{FF2B5EF4-FFF2-40B4-BE49-F238E27FC236}">
                <a16:creationId xmlns:a16="http://schemas.microsoft.com/office/drawing/2014/main" id="{9C153E49-8D8A-41AB-BECE-C9EF13752A89}"/>
              </a:ext>
            </a:extLst>
          </p:cNvPr>
          <p:cNvSpPr>
            <a:spLocks noGrp="1"/>
          </p:cNvSpPr>
          <p:nvPr>
            <p:ph type="sldNum" sz="quarter" idx="12"/>
          </p:nvPr>
        </p:nvSpPr>
        <p:spPr/>
        <p:txBody>
          <a:bodyPr/>
          <a:lstStyle/>
          <a:p>
            <a:fld id="{98A943C5-ECBF-415A-AADD-8935E368AF2A}" type="slidenum">
              <a:rPr lang="en-IN" smtClean="0"/>
              <a:t>‹#›</a:t>
            </a:fld>
            <a:endParaRPr lang="en-IN"/>
          </a:p>
        </p:txBody>
      </p:sp>
    </p:spTree>
    <p:extLst>
      <p:ext uri="{BB962C8B-B14F-4D97-AF65-F5344CB8AC3E}">
        <p14:creationId xmlns:p14="http://schemas.microsoft.com/office/powerpoint/2010/main" val="128265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E33CC-90D5-4525-8A31-EDE93495C562}"/>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l="-1" t="51" r="34421" b="393"/>
          <a:stretch/>
        </p:blipFill>
        <p:spPr>
          <a:xfrm>
            <a:off x="0" y="-1"/>
            <a:ext cx="12191999" cy="6861187"/>
          </a:xfrm>
          <a:prstGeom prst="rect">
            <a:avLst/>
          </a:prstGeom>
        </p:spPr>
      </p:pic>
      <p:sp>
        <p:nvSpPr>
          <p:cNvPr id="6" name="Title 5">
            <a:extLst>
              <a:ext uri="{FF2B5EF4-FFF2-40B4-BE49-F238E27FC236}">
                <a16:creationId xmlns:a16="http://schemas.microsoft.com/office/drawing/2014/main" id="{F10F1C6A-DEA6-4E24-9AA3-9A6DBF1BE3F3}"/>
              </a:ext>
            </a:extLst>
          </p:cNvPr>
          <p:cNvSpPr>
            <a:spLocks noGrp="1"/>
          </p:cNvSpPr>
          <p:nvPr>
            <p:ph type="title" hasCustomPrompt="1"/>
          </p:nvPr>
        </p:nvSpPr>
        <p:spPr>
          <a:xfrm>
            <a:off x="682222" y="768839"/>
            <a:ext cx="10444401" cy="662781"/>
          </a:xfrm>
          <a:prstGeom prst="rect">
            <a:avLst/>
          </a:prstGeom>
        </p:spPr>
        <p:txBody>
          <a:bodyPr lIns="0" tIns="0" rIns="0" bIns="0">
            <a:normAutofit/>
          </a:bodyPr>
          <a:lstStyle>
            <a:lvl1pPr algn="l">
              <a:defRPr>
                <a:solidFill>
                  <a:schemeClr val="tx1"/>
                </a:solidFill>
              </a:defRPr>
            </a:lvl1pPr>
          </a:lstStyle>
          <a:p>
            <a:r>
              <a:rPr lang="en-US"/>
              <a:t>OUTRO</a:t>
            </a:r>
          </a:p>
        </p:txBody>
      </p:sp>
      <p:pic>
        <p:nvPicPr>
          <p:cNvPr id="4" name="Picture 3" descr="A black and white sign&#10;&#10;Description automatically generated with low confidence">
            <a:extLst>
              <a:ext uri="{FF2B5EF4-FFF2-40B4-BE49-F238E27FC236}">
                <a16:creationId xmlns:a16="http://schemas.microsoft.com/office/drawing/2014/main" id="{739D847F-C515-4B4A-BA47-5DFA6F5DD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058" y="5691295"/>
            <a:ext cx="3487631" cy="807968"/>
          </a:xfrm>
          <a:prstGeom prst="rect">
            <a:avLst/>
          </a:prstGeom>
        </p:spPr>
      </p:pic>
      <p:sp>
        <p:nvSpPr>
          <p:cNvPr id="5" name="TextBox 4">
            <a:extLst>
              <a:ext uri="{FF2B5EF4-FFF2-40B4-BE49-F238E27FC236}">
                <a16:creationId xmlns:a16="http://schemas.microsoft.com/office/drawing/2014/main" id="{3FEC8A98-10FC-4873-97CB-88E9B01010C4}"/>
              </a:ext>
            </a:extLst>
          </p:cNvPr>
          <p:cNvSpPr txBox="1"/>
          <p:nvPr userDrawn="1"/>
        </p:nvSpPr>
        <p:spPr>
          <a:xfrm>
            <a:off x="682222" y="1431620"/>
            <a:ext cx="4205971" cy="1923604"/>
          </a:xfrm>
          <a:prstGeom prst="rect">
            <a:avLst/>
          </a:prstGeom>
          <a:noFill/>
        </p:spPr>
        <p:txBody>
          <a:bodyPr wrap="square" rtlCol="0">
            <a:spAutoFit/>
          </a:bodyPr>
          <a:lstStyle/>
          <a:p>
            <a:r>
              <a:rPr lang="en-US" sz="700">
                <a:latin typeface="+mn-lt"/>
              </a:rPr>
              <a:t>© Copyright WellAware 2022. All rights reserved. No part of this publication may be reproduced or transmitted in any form or for any purpose without the express permission of WellAware. The information contained herein may be changed without prior notice. National product specifications may vary. These materials are provided by WellAware for informational purposes only, without representation or warranty of any kind, and WellAware shall not be liable for errors or omissions with respect to the materials. The only warranties for WellAware products and services are those that are set forth in the express warranty statements accompanying such products and services, if any. Nothing herein should be construed as constituting an additional warranty. In particular, WellAware has no obligation to pursue any course of business outlined in this document or any related presentation, or to develop or release any functionality mentioned therein. This document, or any related presentation, and WellAware’s strategy and possible future developments, products, and/or platform directions and functionality are all subject to change and may be changed by WellAware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The WellAware products and services mentioned herein as well as their respective logos are trademarks or registered trademarks of WellAware. All other product and service names mentioned are the trademarks of their respective companies.</a:t>
            </a:r>
          </a:p>
        </p:txBody>
      </p:sp>
    </p:spTree>
    <p:extLst>
      <p:ext uri="{BB962C8B-B14F-4D97-AF65-F5344CB8AC3E}">
        <p14:creationId xmlns:p14="http://schemas.microsoft.com/office/powerpoint/2010/main" val="944162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Points &amp;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96D70-E1AD-4EAF-953E-DC871A3DF0ED}"/>
              </a:ext>
            </a:extLst>
          </p:cNvPr>
          <p:cNvSpPr/>
          <p:nvPr userDrawn="1"/>
        </p:nvSpPr>
        <p:spPr>
          <a:xfrm>
            <a:off x="4930923" y="659735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
        <p:nvSpPr>
          <p:cNvPr id="12" name="Title 1">
            <a:extLst>
              <a:ext uri="{FF2B5EF4-FFF2-40B4-BE49-F238E27FC236}">
                <a16:creationId xmlns:a16="http://schemas.microsoft.com/office/drawing/2014/main" id="{DCE5B97C-408E-4C2C-8C6D-99E128EBCFDE}"/>
              </a:ext>
            </a:extLst>
          </p:cNvPr>
          <p:cNvSpPr>
            <a:spLocks noGrp="1"/>
          </p:cNvSpPr>
          <p:nvPr>
            <p:ph type="title" hasCustomPrompt="1"/>
          </p:nvPr>
        </p:nvSpPr>
        <p:spPr>
          <a:xfrm>
            <a:off x="503829" y="509269"/>
            <a:ext cx="7852771" cy="662782"/>
          </a:xfrm>
          <a:prstGeom prst="rect">
            <a:avLst/>
          </a:prstGeom>
        </p:spPr>
        <p:txBody>
          <a:bodyPr lIns="0" tIns="0" rIns="0" bIns="0">
            <a:normAutofit/>
          </a:bodyPr>
          <a:lstStyle>
            <a:lvl1pPr>
              <a:defRPr>
                <a:solidFill>
                  <a:schemeClr val="tx1"/>
                </a:solidFill>
              </a:defRPr>
            </a:lvl1pPr>
          </a:lstStyle>
          <a:p>
            <a:r>
              <a:rPr lang="en-US"/>
              <a:t>SLIDE TITLE</a:t>
            </a:r>
          </a:p>
        </p:txBody>
      </p:sp>
      <p:grpSp>
        <p:nvGrpSpPr>
          <p:cNvPr id="80" name="Group 79">
            <a:extLst>
              <a:ext uri="{FF2B5EF4-FFF2-40B4-BE49-F238E27FC236}">
                <a16:creationId xmlns:a16="http://schemas.microsoft.com/office/drawing/2014/main" id="{8D4E711F-DDD5-42CD-96DB-282F0DF21A65}"/>
              </a:ext>
            </a:extLst>
          </p:cNvPr>
          <p:cNvGrpSpPr/>
          <p:nvPr userDrawn="1"/>
        </p:nvGrpSpPr>
        <p:grpSpPr>
          <a:xfrm>
            <a:off x="8235100" y="-413224"/>
            <a:ext cx="4305302" cy="7271224"/>
            <a:chOff x="8235100" y="-413224"/>
            <a:chExt cx="4305302" cy="7271224"/>
          </a:xfrm>
        </p:grpSpPr>
        <p:sp>
          <p:nvSpPr>
            <p:cNvPr id="79" name="Freeform: Shape 78">
              <a:extLst>
                <a:ext uri="{FF2B5EF4-FFF2-40B4-BE49-F238E27FC236}">
                  <a16:creationId xmlns:a16="http://schemas.microsoft.com/office/drawing/2014/main" id="{AE2DD18C-B7AC-4C5A-8F0C-1B812478DAF2}"/>
                </a:ext>
              </a:extLst>
            </p:cNvPr>
            <p:cNvSpPr/>
            <p:nvPr userDrawn="1"/>
          </p:nvSpPr>
          <p:spPr>
            <a:xfrm rot="1144166">
              <a:off x="8235100" y="-413224"/>
              <a:ext cx="4305302" cy="7249918"/>
            </a:xfrm>
            <a:custGeom>
              <a:avLst/>
              <a:gdLst>
                <a:gd name="connsiteX0" fmla="*/ 27056 w 4305302"/>
                <a:gd name="connsiteY0" fmla="*/ 961524 h 7249918"/>
                <a:gd name="connsiteX1" fmla="*/ 2808570 w 4305302"/>
                <a:gd name="connsiteY1" fmla="*/ 0 h 7249918"/>
                <a:gd name="connsiteX2" fmla="*/ 4301473 w 4305302"/>
                <a:gd name="connsiteY2" fmla="*/ 4318695 h 7249918"/>
                <a:gd name="connsiteX3" fmla="*/ 4300967 w 4305302"/>
                <a:gd name="connsiteY3" fmla="*/ 4645281 h 7249918"/>
                <a:gd name="connsiteX4" fmla="*/ 4305302 w 4305302"/>
                <a:gd name="connsiteY4" fmla="*/ 4645062 h 7249918"/>
                <a:gd name="connsiteX5" fmla="*/ 4305302 w 4305302"/>
                <a:gd name="connsiteY5" fmla="*/ 6738800 h 7249918"/>
                <a:gd name="connsiteX6" fmla="*/ 2826730 w 4305302"/>
                <a:gd name="connsiteY6" fmla="*/ 7249918 h 7249918"/>
                <a:gd name="connsiteX7" fmla="*/ 2761782 w 4305302"/>
                <a:gd name="connsiteY7" fmla="*/ 7183379 h 7249918"/>
                <a:gd name="connsiteX8" fmla="*/ 0 w 4305302"/>
                <a:gd name="connsiteY8" fmla="*/ 1454941 h 7249918"/>
                <a:gd name="connsiteX9" fmla="*/ 18761 w 4305302"/>
                <a:gd name="connsiteY9" fmla="*/ 1035263 h 72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5302" h="7249918">
                  <a:moveTo>
                    <a:pt x="27056" y="961524"/>
                  </a:moveTo>
                  <a:lnTo>
                    <a:pt x="2808570" y="0"/>
                  </a:lnTo>
                  <a:lnTo>
                    <a:pt x="4301473" y="4318695"/>
                  </a:lnTo>
                  <a:lnTo>
                    <a:pt x="4300967" y="4645281"/>
                  </a:lnTo>
                  <a:lnTo>
                    <a:pt x="4305302" y="4645062"/>
                  </a:lnTo>
                  <a:lnTo>
                    <a:pt x="4305302" y="6738800"/>
                  </a:lnTo>
                  <a:lnTo>
                    <a:pt x="2826730" y="7249918"/>
                  </a:lnTo>
                  <a:lnTo>
                    <a:pt x="2761782" y="7183379"/>
                  </a:lnTo>
                  <a:cubicBezTo>
                    <a:pt x="1525380" y="5892101"/>
                    <a:pt x="0" y="3768924"/>
                    <a:pt x="0" y="1454941"/>
                  </a:cubicBezTo>
                  <a:cubicBezTo>
                    <a:pt x="0" y="1314083"/>
                    <a:pt x="6298" y="1174041"/>
                    <a:pt x="18761" y="1035263"/>
                  </a:cubicBezTo>
                  <a:close/>
                </a:path>
              </a:pathLst>
            </a:custGeom>
            <a:solidFill>
              <a:schemeClr val="accent1"/>
            </a:solidFill>
            <a:ln>
              <a:noFill/>
            </a:ln>
            <a:effectLst>
              <a:outerShdw blurRad="2286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8" name="Freeform: Shape 77">
              <a:extLst>
                <a:ext uri="{FF2B5EF4-FFF2-40B4-BE49-F238E27FC236}">
                  <a16:creationId xmlns:a16="http://schemas.microsoft.com/office/drawing/2014/main" id="{C95AB1B6-C306-40AD-8D02-ACEA9A630359}"/>
                </a:ext>
              </a:extLst>
            </p:cNvPr>
            <p:cNvSpPr/>
            <p:nvPr userDrawn="1"/>
          </p:nvSpPr>
          <p:spPr>
            <a:xfrm>
              <a:off x="8734426" y="0"/>
              <a:ext cx="3457575" cy="6858000"/>
            </a:xfrm>
            <a:custGeom>
              <a:avLst/>
              <a:gdLst>
                <a:gd name="connsiteX0" fmla="*/ 495993 w 3457575"/>
                <a:gd name="connsiteY0" fmla="*/ 0 h 6858000"/>
                <a:gd name="connsiteX1" fmla="*/ 3457575 w 3457575"/>
                <a:gd name="connsiteY1" fmla="*/ 0 h 6858000"/>
                <a:gd name="connsiteX2" fmla="*/ 3457575 w 3457575"/>
                <a:gd name="connsiteY2" fmla="*/ 6858000 h 6858000"/>
                <a:gd name="connsiteX3" fmla="*/ 1944517 w 3457575"/>
                <a:gd name="connsiteY3" fmla="*/ 6858000 h 6858000"/>
                <a:gd name="connsiteX4" fmla="*/ 1853981 w 3457575"/>
                <a:gd name="connsiteY4" fmla="*/ 6745868 h 6858000"/>
                <a:gd name="connsiteX5" fmla="*/ 0 w 3457575"/>
                <a:gd name="connsiteY5" fmla="*/ 2072598 h 6858000"/>
                <a:gd name="connsiteX6" fmla="*/ 455888 w 3457575"/>
                <a:gd name="connsiteY6" fmla="*/ 769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7575" h="6858000">
                  <a:moveTo>
                    <a:pt x="495993" y="0"/>
                  </a:moveTo>
                  <a:lnTo>
                    <a:pt x="3457575" y="0"/>
                  </a:lnTo>
                  <a:lnTo>
                    <a:pt x="3457575" y="6858000"/>
                  </a:lnTo>
                  <a:lnTo>
                    <a:pt x="1944517" y="6858000"/>
                  </a:lnTo>
                  <a:lnTo>
                    <a:pt x="1853981" y="6745868"/>
                  </a:lnTo>
                  <a:cubicBezTo>
                    <a:pt x="885481" y="5487905"/>
                    <a:pt x="0" y="3835633"/>
                    <a:pt x="0" y="2072598"/>
                  </a:cubicBezTo>
                  <a:cubicBezTo>
                    <a:pt x="0" y="1368308"/>
                    <a:pt x="157432" y="684417"/>
                    <a:pt x="455888" y="76955"/>
                  </a:cubicBezTo>
                  <a:close/>
                </a:path>
              </a:pathLst>
            </a:custGeom>
            <a:solidFill>
              <a:schemeClr val="tx2"/>
            </a:solidFill>
            <a:ln>
              <a:noFill/>
            </a:ln>
            <a:effectLst>
              <a:outerShdw blurRad="2286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2" name="Picture Placeholder 5">
            <a:extLst>
              <a:ext uri="{FF2B5EF4-FFF2-40B4-BE49-F238E27FC236}">
                <a16:creationId xmlns:a16="http://schemas.microsoft.com/office/drawing/2014/main" id="{DA5209B4-1DA8-4468-A266-D37AFF9B89B2}"/>
              </a:ext>
            </a:extLst>
          </p:cNvPr>
          <p:cNvSpPr>
            <a:spLocks noGrp="1"/>
          </p:cNvSpPr>
          <p:nvPr>
            <p:ph type="pic" sz="quarter" idx="11"/>
          </p:nvPr>
        </p:nvSpPr>
        <p:spPr>
          <a:xfrm>
            <a:off x="7319831" y="1600359"/>
            <a:ext cx="3551286" cy="4147498"/>
          </a:xfrm>
          <a:prstGeom prst="roundRect">
            <a:avLst>
              <a:gd name="adj" fmla="val 4201"/>
            </a:avLst>
          </a:prstGeom>
          <a:effectLst>
            <a:outerShdw blurRad="228600" dist="76200" dir="2700000" algn="tl" rotWithShape="0">
              <a:prstClr val="black">
                <a:alpha val="20000"/>
              </a:prstClr>
            </a:outerShdw>
          </a:effectLst>
        </p:spPr>
        <p:txBody>
          <a:bodyPr/>
          <a:lstStyle>
            <a:lvl1pPr marL="0" indent="0">
              <a:buNone/>
              <a:defRPr/>
            </a:lvl1pPr>
          </a:lstStyle>
          <a:p>
            <a:r>
              <a:rPr lang="en-US"/>
              <a:t>Click icon to add picture</a:t>
            </a:r>
          </a:p>
        </p:txBody>
      </p:sp>
      <p:sp>
        <p:nvSpPr>
          <p:cNvPr id="85" name="Text Placeholder 84">
            <a:extLst>
              <a:ext uri="{FF2B5EF4-FFF2-40B4-BE49-F238E27FC236}">
                <a16:creationId xmlns:a16="http://schemas.microsoft.com/office/drawing/2014/main" id="{FC8A564E-1BEF-4428-914B-D23C79660CBD}"/>
              </a:ext>
            </a:extLst>
          </p:cNvPr>
          <p:cNvSpPr>
            <a:spLocks noGrp="1"/>
          </p:cNvSpPr>
          <p:nvPr>
            <p:ph type="body" sz="quarter" idx="12" hasCustomPrompt="1"/>
          </p:nvPr>
        </p:nvSpPr>
        <p:spPr>
          <a:xfrm>
            <a:off x="503238" y="1371601"/>
            <a:ext cx="6438900" cy="228758"/>
          </a:xfrm>
          <a:prstGeom prst="rect">
            <a:avLst/>
          </a:prstGeom>
        </p:spPr>
        <p:txBody>
          <a:bodyPr lIns="0" tIns="0" rIns="0" bIns="0"/>
          <a:lstStyle>
            <a:lvl1pPr marL="0" indent="0">
              <a:buNone/>
              <a:defRPr sz="2000">
                <a:solidFill>
                  <a:schemeClr val="accent1"/>
                </a:solidFill>
                <a:latin typeface="+mj-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POINT #1</a:t>
            </a:r>
          </a:p>
        </p:txBody>
      </p:sp>
      <p:sp>
        <p:nvSpPr>
          <p:cNvPr id="86" name="Text Placeholder 84">
            <a:extLst>
              <a:ext uri="{FF2B5EF4-FFF2-40B4-BE49-F238E27FC236}">
                <a16:creationId xmlns:a16="http://schemas.microsoft.com/office/drawing/2014/main" id="{02B73B64-08EF-465E-9626-671079AF703E}"/>
              </a:ext>
            </a:extLst>
          </p:cNvPr>
          <p:cNvSpPr>
            <a:spLocks noGrp="1"/>
          </p:cNvSpPr>
          <p:nvPr>
            <p:ph type="body" sz="quarter" idx="13" hasCustomPrompt="1"/>
          </p:nvPr>
        </p:nvSpPr>
        <p:spPr>
          <a:xfrm>
            <a:off x="503238" y="1654252"/>
            <a:ext cx="6438900" cy="1209597"/>
          </a:xfrm>
          <a:prstGeom prst="rect">
            <a:avLst/>
          </a:prstGeom>
        </p:spPr>
        <p:txBody>
          <a:bodyPr lIns="0" tIns="0" rIns="0" bIns="0"/>
          <a:lstStyle>
            <a:lvl1pPr marL="0" indent="0">
              <a:lnSpc>
                <a:spcPct val="125000"/>
              </a:lnSpc>
              <a:buNone/>
              <a:defRPr sz="1400">
                <a:solidFill>
                  <a:schemeClr val="tx1"/>
                </a:solidFill>
                <a:latin typeface="+mn-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Explanation of Point #1</a:t>
            </a:r>
          </a:p>
        </p:txBody>
      </p:sp>
      <p:sp>
        <p:nvSpPr>
          <p:cNvPr id="87" name="Text Placeholder 84">
            <a:extLst>
              <a:ext uri="{FF2B5EF4-FFF2-40B4-BE49-F238E27FC236}">
                <a16:creationId xmlns:a16="http://schemas.microsoft.com/office/drawing/2014/main" id="{C5161DB2-68CE-46D5-8D50-BF5FC807D93E}"/>
              </a:ext>
            </a:extLst>
          </p:cNvPr>
          <p:cNvSpPr>
            <a:spLocks noGrp="1"/>
          </p:cNvSpPr>
          <p:nvPr>
            <p:ph type="body" sz="quarter" idx="14" hasCustomPrompt="1"/>
          </p:nvPr>
        </p:nvSpPr>
        <p:spPr>
          <a:xfrm>
            <a:off x="503238" y="3070081"/>
            <a:ext cx="6438900" cy="228758"/>
          </a:xfrm>
          <a:prstGeom prst="rect">
            <a:avLst/>
          </a:prstGeom>
        </p:spPr>
        <p:txBody>
          <a:bodyPr lIns="0" tIns="0" rIns="0" bIns="0"/>
          <a:lstStyle>
            <a:lvl1pPr marL="0" indent="0">
              <a:buNone/>
              <a:defRPr sz="2000">
                <a:solidFill>
                  <a:schemeClr val="accent1"/>
                </a:solidFill>
                <a:latin typeface="+mj-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POINT #2</a:t>
            </a:r>
          </a:p>
        </p:txBody>
      </p:sp>
      <p:sp>
        <p:nvSpPr>
          <p:cNvPr id="88" name="Text Placeholder 84">
            <a:extLst>
              <a:ext uri="{FF2B5EF4-FFF2-40B4-BE49-F238E27FC236}">
                <a16:creationId xmlns:a16="http://schemas.microsoft.com/office/drawing/2014/main" id="{1DAD42B5-8EB3-4B8D-9E47-8818CA6C182E}"/>
              </a:ext>
            </a:extLst>
          </p:cNvPr>
          <p:cNvSpPr>
            <a:spLocks noGrp="1"/>
          </p:cNvSpPr>
          <p:nvPr>
            <p:ph type="body" sz="quarter" idx="15" hasCustomPrompt="1"/>
          </p:nvPr>
        </p:nvSpPr>
        <p:spPr>
          <a:xfrm>
            <a:off x="503238" y="3352732"/>
            <a:ext cx="6438900" cy="1209597"/>
          </a:xfrm>
          <a:prstGeom prst="rect">
            <a:avLst/>
          </a:prstGeom>
        </p:spPr>
        <p:txBody>
          <a:bodyPr lIns="0" tIns="0" rIns="0" bIns="0"/>
          <a:lstStyle>
            <a:lvl1pPr marL="0" indent="0">
              <a:lnSpc>
                <a:spcPct val="125000"/>
              </a:lnSpc>
              <a:buNone/>
              <a:defRPr sz="1400">
                <a:solidFill>
                  <a:schemeClr val="tx1"/>
                </a:solidFill>
                <a:latin typeface="+mn-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Explanation of Point #2</a:t>
            </a:r>
          </a:p>
        </p:txBody>
      </p:sp>
      <p:sp>
        <p:nvSpPr>
          <p:cNvPr id="89" name="Text Placeholder 84">
            <a:extLst>
              <a:ext uri="{FF2B5EF4-FFF2-40B4-BE49-F238E27FC236}">
                <a16:creationId xmlns:a16="http://schemas.microsoft.com/office/drawing/2014/main" id="{CBE91566-BE5A-4F12-8DB2-498CBE9974C6}"/>
              </a:ext>
            </a:extLst>
          </p:cNvPr>
          <p:cNvSpPr>
            <a:spLocks noGrp="1"/>
          </p:cNvSpPr>
          <p:nvPr>
            <p:ph type="body" sz="quarter" idx="16" hasCustomPrompt="1"/>
          </p:nvPr>
        </p:nvSpPr>
        <p:spPr>
          <a:xfrm>
            <a:off x="503238" y="4784494"/>
            <a:ext cx="6438900" cy="228758"/>
          </a:xfrm>
          <a:prstGeom prst="rect">
            <a:avLst/>
          </a:prstGeom>
        </p:spPr>
        <p:txBody>
          <a:bodyPr lIns="0" tIns="0" rIns="0" bIns="0"/>
          <a:lstStyle>
            <a:lvl1pPr marL="0" indent="0">
              <a:buNone/>
              <a:defRPr sz="2000">
                <a:solidFill>
                  <a:schemeClr val="accent1"/>
                </a:solidFill>
                <a:latin typeface="+mj-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POINT #1</a:t>
            </a:r>
          </a:p>
        </p:txBody>
      </p:sp>
      <p:sp>
        <p:nvSpPr>
          <p:cNvPr id="90" name="Text Placeholder 84">
            <a:extLst>
              <a:ext uri="{FF2B5EF4-FFF2-40B4-BE49-F238E27FC236}">
                <a16:creationId xmlns:a16="http://schemas.microsoft.com/office/drawing/2014/main" id="{C789943C-E7DB-4E31-860F-0A3324489892}"/>
              </a:ext>
            </a:extLst>
          </p:cNvPr>
          <p:cNvSpPr>
            <a:spLocks noGrp="1"/>
          </p:cNvSpPr>
          <p:nvPr>
            <p:ph type="body" sz="quarter" idx="17" hasCustomPrompt="1"/>
          </p:nvPr>
        </p:nvSpPr>
        <p:spPr>
          <a:xfrm>
            <a:off x="503238" y="5067145"/>
            <a:ext cx="6438900" cy="1209597"/>
          </a:xfrm>
          <a:prstGeom prst="rect">
            <a:avLst/>
          </a:prstGeom>
        </p:spPr>
        <p:txBody>
          <a:bodyPr lIns="0" tIns="0" rIns="0" bIns="0"/>
          <a:lstStyle>
            <a:lvl1pPr marL="0" indent="0">
              <a:lnSpc>
                <a:spcPct val="125000"/>
              </a:lnSpc>
              <a:buNone/>
              <a:defRPr sz="1400">
                <a:solidFill>
                  <a:schemeClr val="tx1"/>
                </a:solidFill>
                <a:latin typeface="+mn-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Explanation of Point #3</a:t>
            </a:r>
          </a:p>
        </p:txBody>
      </p:sp>
    </p:spTree>
    <p:extLst>
      <p:ext uri="{BB962C8B-B14F-4D97-AF65-F5344CB8AC3E}">
        <p14:creationId xmlns:p14="http://schemas.microsoft.com/office/powerpoint/2010/main" val="70483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Point &amp; Three Idea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96D70-E1AD-4EAF-953E-DC871A3DF0ED}"/>
              </a:ext>
            </a:extLst>
          </p:cNvPr>
          <p:cNvSpPr/>
          <p:nvPr userDrawn="1"/>
        </p:nvSpPr>
        <p:spPr>
          <a:xfrm>
            <a:off x="4930923" y="659735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
        <p:nvSpPr>
          <p:cNvPr id="12" name="Title 1">
            <a:extLst>
              <a:ext uri="{FF2B5EF4-FFF2-40B4-BE49-F238E27FC236}">
                <a16:creationId xmlns:a16="http://schemas.microsoft.com/office/drawing/2014/main" id="{DCE5B97C-408E-4C2C-8C6D-99E128EBCFDE}"/>
              </a:ext>
            </a:extLst>
          </p:cNvPr>
          <p:cNvSpPr>
            <a:spLocks noGrp="1"/>
          </p:cNvSpPr>
          <p:nvPr>
            <p:ph type="title" hasCustomPrompt="1"/>
          </p:nvPr>
        </p:nvSpPr>
        <p:spPr>
          <a:xfrm>
            <a:off x="3838575" y="509269"/>
            <a:ext cx="7800975" cy="662782"/>
          </a:xfrm>
          <a:prstGeom prst="rect">
            <a:avLst/>
          </a:prstGeom>
        </p:spPr>
        <p:txBody>
          <a:bodyPr lIns="0" tIns="0" rIns="0" bIns="0">
            <a:normAutofit/>
          </a:bodyPr>
          <a:lstStyle>
            <a:lvl1pPr algn="l">
              <a:defRPr>
                <a:solidFill>
                  <a:schemeClr val="tx1"/>
                </a:solidFill>
              </a:defRPr>
            </a:lvl1pPr>
          </a:lstStyle>
          <a:p>
            <a:r>
              <a:rPr lang="en-US"/>
              <a:t>SLIDE TITLE</a:t>
            </a:r>
          </a:p>
        </p:txBody>
      </p:sp>
      <p:grpSp>
        <p:nvGrpSpPr>
          <p:cNvPr id="80" name="Group 79">
            <a:extLst>
              <a:ext uri="{FF2B5EF4-FFF2-40B4-BE49-F238E27FC236}">
                <a16:creationId xmlns:a16="http://schemas.microsoft.com/office/drawing/2014/main" id="{8D4E711F-DDD5-42CD-96DB-282F0DF21A65}"/>
              </a:ext>
            </a:extLst>
          </p:cNvPr>
          <p:cNvGrpSpPr/>
          <p:nvPr userDrawn="1"/>
        </p:nvGrpSpPr>
        <p:grpSpPr>
          <a:xfrm flipH="1">
            <a:off x="-346925" y="-413224"/>
            <a:ext cx="4305302" cy="7271224"/>
            <a:chOff x="8235100" y="-413224"/>
            <a:chExt cx="4305302" cy="7271224"/>
          </a:xfrm>
        </p:grpSpPr>
        <p:sp>
          <p:nvSpPr>
            <p:cNvPr id="79" name="Freeform: Shape 78">
              <a:extLst>
                <a:ext uri="{FF2B5EF4-FFF2-40B4-BE49-F238E27FC236}">
                  <a16:creationId xmlns:a16="http://schemas.microsoft.com/office/drawing/2014/main" id="{AE2DD18C-B7AC-4C5A-8F0C-1B812478DAF2}"/>
                </a:ext>
              </a:extLst>
            </p:cNvPr>
            <p:cNvSpPr/>
            <p:nvPr userDrawn="1"/>
          </p:nvSpPr>
          <p:spPr>
            <a:xfrm rot="1144166">
              <a:off x="8235100" y="-413224"/>
              <a:ext cx="4305302" cy="7249918"/>
            </a:xfrm>
            <a:custGeom>
              <a:avLst/>
              <a:gdLst>
                <a:gd name="connsiteX0" fmla="*/ 27056 w 4305302"/>
                <a:gd name="connsiteY0" fmla="*/ 961524 h 7249918"/>
                <a:gd name="connsiteX1" fmla="*/ 2808570 w 4305302"/>
                <a:gd name="connsiteY1" fmla="*/ 0 h 7249918"/>
                <a:gd name="connsiteX2" fmla="*/ 4301473 w 4305302"/>
                <a:gd name="connsiteY2" fmla="*/ 4318695 h 7249918"/>
                <a:gd name="connsiteX3" fmla="*/ 4300967 w 4305302"/>
                <a:gd name="connsiteY3" fmla="*/ 4645281 h 7249918"/>
                <a:gd name="connsiteX4" fmla="*/ 4305302 w 4305302"/>
                <a:gd name="connsiteY4" fmla="*/ 4645062 h 7249918"/>
                <a:gd name="connsiteX5" fmla="*/ 4305302 w 4305302"/>
                <a:gd name="connsiteY5" fmla="*/ 6738800 h 7249918"/>
                <a:gd name="connsiteX6" fmla="*/ 2826730 w 4305302"/>
                <a:gd name="connsiteY6" fmla="*/ 7249918 h 7249918"/>
                <a:gd name="connsiteX7" fmla="*/ 2761782 w 4305302"/>
                <a:gd name="connsiteY7" fmla="*/ 7183379 h 7249918"/>
                <a:gd name="connsiteX8" fmla="*/ 0 w 4305302"/>
                <a:gd name="connsiteY8" fmla="*/ 1454941 h 7249918"/>
                <a:gd name="connsiteX9" fmla="*/ 18761 w 4305302"/>
                <a:gd name="connsiteY9" fmla="*/ 1035263 h 72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5302" h="7249918">
                  <a:moveTo>
                    <a:pt x="27056" y="961524"/>
                  </a:moveTo>
                  <a:lnTo>
                    <a:pt x="2808570" y="0"/>
                  </a:lnTo>
                  <a:lnTo>
                    <a:pt x="4301473" y="4318695"/>
                  </a:lnTo>
                  <a:lnTo>
                    <a:pt x="4300967" y="4645281"/>
                  </a:lnTo>
                  <a:lnTo>
                    <a:pt x="4305302" y="4645062"/>
                  </a:lnTo>
                  <a:lnTo>
                    <a:pt x="4305302" y="6738800"/>
                  </a:lnTo>
                  <a:lnTo>
                    <a:pt x="2826730" y="7249918"/>
                  </a:lnTo>
                  <a:lnTo>
                    <a:pt x="2761782" y="7183379"/>
                  </a:lnTo>
                  <a:cubicBezTo>
                    <a:pt x="1525380" y="5892101"/>
                    <a:pt x="0" y="3768924"/>
                    <a:pt x="0" y="1454941"/>
                  </a:cubicBezTo>
                  <a:cubicBezTo>
                    <a:pt x="0" y="1314083"/>
                    <a:pt x="6298" y="1174041"/>
                    <a:pt x="18761" y="1035263"/>
                  </a:cubicBezTo>
                  <a:close/>
                </a:path>
              </a:pathLst>
            </a:custGeom>
            <a:solidFill>
              <a:schemeClr val="accent1"/>
            </a:solidFill>
            <a:ln>
              <a:noFill/>
            </a:ln>
            <a:effectLst>
              <a:outerShdw blurRad="228600" dist="76200" dir="27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8" name="Freeform: Shape 77">
              <a:extLst>
                <a:ext uri="{FF2B5EF4-FFF2-40B4-BE49-F238E27FC236}">
                  <a16:creationId xmlns:a16="http://schemas.microsoft.com/office/drawing/2014/main" id="{C95AB1B6-C306-40AD-8D02-ACEA9A630359}"/>
                </a:ext>
              </a:extLst>
            </p:cNvPr>
            <p:cNvSpPr/>
            <p:nvPr userDrawn="1"/>
          </p:nvSpPr>
          <p:spPr>
            <a:xfrm>
              <a:off x="8734426" y="0"/>
              <a:ext cx="3457575" cy="6858000"/>
            </a:xfrm>
            <a:custGeom>
              <a:avLst/>
              <a:gdLst>
                <a:gd name="connsiteX0" fmla="*/ 495993 w 3457575"/>
                <a:gd name="connsiteY0" fmla="*/ 0 h 6858000"/>
                <a:gd name="connsiteX1" fmla="*/ 3457575 w 3457575"/>
                <a:gd name="connsiteY1" fmla="*/ 0 h 6858000"/>
                <a:gd name="connsiteX2" fmla="*/ 3457575 w 3457575"/>
                <a:gd name="connsiteY2" fmla="*/ 6858000 h 6858000"/>
                <a:gd name="connsiteX3" fmla="*/ 1944517 w 3457575"/>
                <a:gd name="connsiteY3" fmla="*/ 6858000 h 6858000"/>
                <a:gd name="connsiteX4" fmla="*/ 1853981 w 3457575"/>
                <a:gd name="connsiteY4" fmla="*/ 6745868 h 6858000"/>
                <a:gd name="connsiteX5" fmla="*/ 0 w 3457575"/>
                <a:gd name="connsiteY5" fmla="*/ 2072598 h 6858000"/>
                <a:gd name="connsiteX6" fmla="*/ 455888 w 3457575"/>
                <a:gd name="connsiteY6" fmla="*/ 769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7575" h="6858000">
                  <a:moveTo>
                    <a:pt x="495993" y="0"/>
                  </a:moveTo>
                  <a:lnTo>
                    <a:pt x="3457575" y="0"/>
                  </a:lnTo>
                  <a:lnTo>
                    <a:pt x="3457575" y="6858000"/>
                  </a:lnTo>
                  <a:lnTo>
                    <a:pt x="1944517" y="6858000"/>
                  </a:lnTo>
                  <a:lnTo>
                    <a:pt x="1853981" y="6745868"/>
                  </a:lnTo>
                  <a:cubicBezTo>
                    <a:pt x="885481" y="5487905"/>
                    <a:pt x="0" y="3835633"/>
                    <a:pt x="0" y="2072598"/>
                  </a:cubicBezTo>
                  <a:cubicBezTo>
                    <a:pt x="0" y="1368308"/>
                    <a:pt x="157432" y="684417"/>
                    <a:pt x="455888" y="76955"/>
                  </a:cubicBezTo>
                  <a:close/>
                </a:path>
              </a:pathLst>
            </a:custGeom>
            <a:solidFill>
              <a:schemeClr val="tx2"/>
            </a:solidFill>
            <a:ln>
              <a:noFill/>
            </a:ln>
            <a:effectLst>
              <a:outerShdw blurRad="228600" dist="76200" dir="27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5" name="Text Placeholder 84">
            <a:extLst>
              <a:ext uri="{FF2B5EF4-FFF2-40B4-BE49-F238E27FC236}">
                <a16:creationId xmlns:a16="http://schemas.microsoft.com/office/drawing/2014/main" id="{FC8A564E-1BEF-4428-914B-D23C79660CBD}"/>
              </a:ext>
            </a:extLst>
          </p:cNvPr>
          <p:cNvSpPr>
            <a:spLocks noGrp="1"/>
          </p:cNvSpPr>
          <p:nvPr>
            <p:ph type="body" sz="quarter" idx="12" hasCustomPrompt="1"/>
          </p:nvPr>
        </p:nvSpPr>
        <p:spPr>
          <a:xfrm>
            <a:off x="3838575" y="1371601"/>
            <a:ext cx="7800975" cy="228758"/>
          </a:xfrm>
          <a:prstGeom prst="rect">
            <a:avLst/>
          </a:prstGeom>
        </p:spPr>
        <p:txBody>
          <a:bodyPr lIns="0" tIns="0" rIns="0" bIns="0"/>
          <a:lstStyle>
            <a:lvl1pPr marL="0" indent="0">
              <a:buNone/>
              <a:defRPr sz="2000">
                <a:solidFill>
                  <a:schemeClr val="accent1"/>
                </a:solidFill>
                <a:latin typeface="+mj-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POINT #1</a:t>
            </a:r>
          </a:p>
        </p:txBody>
      </p:sp>
      <p:sp>
        <p:nvSpPr>
          <p:cNvPr id="86" name="Text Placeholder 84">
            <a:extLst>
              <a:ext uri="{FF2B5EF4-FFF2-40B4-BE49-F238E27FC236}">
                <a16:creationId xmlns:a16="http://schemas.microsoft.com/office/drawing/2014/main" id="{02B73B64-08EF-465E-9626-671079AF703E}"/>
              </a:ext>
            </a:extLst>
          </p:cNvPr>
          <p:cNvSpPr>
            <a:spLocks noGrp="1"/>
          </p:cNvSpPr>
          <p:nvPr>
            <p:ph type="body" sz="quarter" idx="13" hasCustomPrompt="1"/>
          </p:nvPr>
        </p:nvSpPr>
        <p:spPr>
          <a:xfrm>
            <a:off x="3838575" y="1654252"/>
            <a:ext cx="7800975" cy="1209597"/>
          </a:xfrm>
          <a:prstGeom prst="rect">
            <a:avLst/>
          </a:prstGeom>
        </p:spPr>
        <p:txBody>
          <a:bodyPr lIns="0" tIns="0" rIns="0" bIns="0"/>
          <a:lstStyle>
            <a:lvl1pPr marL="0" indent="0">
              <a:lnSpc>
                <a:spcPct val="125000"/>
              </a:lnSpc>
              <a:buNone/>
              <a:defRPr sz="1400">
                <a:solidFill>
                  <a:schemeClr val="tx1"/>
                </a:solidFill>
                <a:latin typeface="+mn-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Explanation of Point #1</a:t>
            </a:r>
          </a:p>
        </p:txBody>
      </p:sp>
      <p:sp>
        <p:nvSpPr>
          <p:cNvPr id="87" name="Text Placeholder 84">
            <a:extLst>
              <a:ext uri="{FF2B5EF4-FFF2-40B4-BE49-F238E27FC236}">
                <a16:creationId xmlns:a16="http://schemas.microsoft.com/office/drawing/2014/main" id="{C5161DB2-68CE-46D5-8D50-BF5FC807D93E}"/>
              </a:ext>
            </a:extLst>
          </p:cNvPr>
          <p:cNvSpPr>
            <a:spLocks noGrp="1"/>
          </p:cNvSpPr>
          <p:nvPr>
            <p:ph type="body" sz="quarter" idx="14" hasCustomPrompt="1"/>
          </p:nvPr>
        </p:nvSpPr>
        <p:spPr>
          <a:xfrm>
            <a:off x="3838575" y="3070081"/>
            <a:ext cx="7800975" cy="228758"/>
          </a:xfrm>
          <a:prstGeom prst="rect">
            <a:avLst/>
          </a:prstGeom>
        </p:spPr>
        <p:txBody>
          <a:bodyPr lIns="0" tIns="0" rIns="0" bIns="0"/>
          <a:lstStyle>
            <a:lvl1pPr marL="0" indent="0">
              <a:buNone/>
              <a:defRPr sz="2000">
                <a:solidFill>
                  <a:schemeClr val="accent1"/>
                </a:solidFill>
                <a:latin typeface="+mj-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POINT #2</a:t>
            </a:r>
          </a:p>
        </p:txBody>
      </p:sp>
      <p:sp>
        <p:nvSpPr>
          <p:cNvPr id="88" name="Text Placeholder 84">
            <a:extLst>
              <a:ext uri="{FF2B5EF4-FFF2-40B4-BE49-F238E27FC236}">
                <a16:creationId xmlns:a16="http://schemas.microsoft.com/office/drawing/2014/main" id="{1DAD42B5-8EB3-4B8D-9E47-8818CA6C182E}"/>
              </a:ext>
            </a:extLst>
          </p:cNvPr>
          <p:cNvSpPr>
            <a:spLocks noGrp="1"/>
          </p:cNvSpPr>
          <p:nvPr>
            <p:ph type="body" sz="quarter" idx="15" hasCustomPrompt="1"/>
          </p:nvPr>
        </p:nvSpPr>
        <p:spPr>
          <a:xfrm>
            <a:off x="3838575" y="3352732"/>
            <a:ext cx="7800975" cy="1209597"/>
          </a:xfrm>
          <a:prstGeom prst="rect">
            <a:avLst/>
          </a:prstGeom>
        </p:spPr>
        <p:txBody>
          <a:bodyPr lIns="0" tIns="0" rIns="0" bIns="0"/>
          <a:lstStyle>
            <a:lvl1pPr marL="0" indent="0">
              <a:lnSpc>
                <a:spcPct val="125000"/>
              </a:lnSpc>
              <a:buNone/>
              <a:defRPr sz="1400">
                <a:solidFill>
                  <a:schemeClr val="tx1"/>
                </a:solidFill>
                <a:latin typeface="+mn-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Explanation of Point #2</a:t>
            </a:r>
          </a:p>
        </p:txBody>
      </p:sp>
      <p:sp>
        <p:nvSpPr>
          <p:cNvPr id="89" name="Text Placeholder 84">
            <a:extLst>
              <a:ext uri="{FF2B5EF4-FFF2-40B4-BE49-F238E27FC236}">
                <a16:creationId xmlns:a16="http://schemas.microsoft.com/office/drawing/2014/main" id="{CBE91566-BE5A-4F12-8DB2-498CBE9974C6}"/>
              </a:ext>
            </a:extLst>
          </p:cNvPr>
          <p:cNvSpPr>
            <a:spLocks noGrp="1"/>
          </p:cNvSpPr>
          <p:nvPr>
            <p:ph type="body" sz="quarter" idx="16" hasCustomPrompt="1"/>
          </p:nvPr>
        </p:nvSpPr>
        <p:spPr>
          <a:xfrm>
            <a:off x="3838575" y="4784494"/>
            <a:ext cx="7800975" cy="228758"/>
          </a:xfrm>
          <a:prstGeom prst="rect">
            <a:avLst/>
          </a:prstGeom>
        </p:spPr>
        <p:txBody>
          <a:bodyPr lIns="0" tIns="0" rIns="0" bIns="0"/>
          <a:lstStyle>
            <a:lvl1pPr marL="0" indent="0">
              <a:buNone/>
              <a:defRPr sz="2000">
                <a:solidFill>
                  <a:schemeClr val="accent1"/>
                </a:solidFill>
                <a:latin typeface="+mj-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POINT #1</a:t>
            </a:r>
          </a:p>
        </p:txBody>
      </p:sp>
      <p:sp>
        <p:nvSpPr>
          <p:cNvPr id="90" name="Text Placeholder 84">
            <a:extLst>
              <a:ext uri="{FF2B5EF4-FFF2-40B4-BE49-F238E27FC236}">
                <a16:creationId xmlns:a16="http://schemas.microsoft.com/office/drawing/2014/main" id="{C789943C-E7DB-4E31-860F-0A3324489892}"/>
              </a:ext>
            </a:extLst>
          </p:cNvPr>
          <p:cNvSpPr>
            <a:spLocks noGrp="1"/>
          </p:cNvSpPr>
          <p:nvPr>
            <p:ph type="body" sz="quarter" idx="17" hasCustomPrompt="1"/>
          </p:nvPr>
        </p:nvSpPr>
        <p:spPr>
          <a:xfrm>
            <a:off x="3838575" y="5067145"/>
            <a:ext cx="7800975" cy="1209597"/>
          </a:xfrm>
          <a:prstGeom prst="rect">
            <a:avLst/>
          </a:prstGeom>
        </p:spPr>
        <p:txBody>
          <a:bodyPr lIns="0" tIns="0" rIns="0" bIns="0"/>
          <a:lstStyle>
            <a:lvl1pPr marL="0" indent="0">
              <a:lnSpc>
                <a:spcPct val="125000"/>
              </a:lnSpc>
              <a:buNone/>
              <a:defRPr sz="1400">
                <a:solidFill>
                  <a:schemeClr val="tx1"/>
                </a:solidFill>
                <a:latin typeface="+mn-lt"/>
                <a:cs typeface="Segoe UI" panose="020B0502040204020203" pitchFamily="34" charset="0"/>
              </a:defRPr>
            </a:lvl1pPr>
            <a:lvl2pPr marL="0" indent="0">
              <a:buNone/>
              <a:defRPr sz="1800"/>
            </a:lvl2pPr>
            <a:lvl3pPr marL="457200" indent="-228600">
              <a:defRPr sz="1600"/>
            </a:lvl3pPr>
            <a:lvl4pPr marL="685800" indent="-228600">
              <a:defRPr sz="1400"/>
            </a:lvl4pPr>
            <a:lvl5pPr marL="1143000" indent="-228600">
              <a:defRPr sz="1400"/>
            </a:lvl5pPr>
          </a:lstStyle>
          <a:p>
            <a:pPr lvl="0"/>
            <a:r>
              <a:rPr lang="en-US"/>
              <a:t>Explanation of Point #3</a:t>
            </a:r>
          </a:p>
        </p:txBody>
      </p:sp>
      <p:cxnSp>
        <p:nvCxnSpPr>
          <p:cNvPr id="15" name="Straight Connector 14">
            <a:extLst>
              <a:ext uri="{FF2B5EF4-FFF2-40B4-BE49-F238E27FC236}">
                <a16:creationId xmlns:a16="http://schemas.microsoft.com/office/drawing/2014/main" id="{2CC61FBA-BF1C-4EE4-B52F-A19D6F1FE7B5}"/>
              </a:ext>
            </a:extLst>
          </p:cNvPr>
          <p:cNvCxnSpPr>
            <a:cxnSpLocks/>
          </p:cNvCxnSpPr>
          <p:nvPr userDrawn="1"/>
        </p:nvCxnSpPr>
        <p:spPr>
          <a:xfrm>
            <a:off x="1272540" y="4199545"/>
            <a:ext cx="6477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5F2B109A-E6D4-42BC-A240-2B43E9D17FCA}"/>
              </a:ext>
            </a:extLst>
          </p:cNvPr>
          <p:cNvCxnSpPr>
            <a:cxnSpLocks/>
          </p:cNvCxnSpPr>
          <p:nvPr userDrawn="1"/>
        </p:nvCxnSpPr>
        <p:spPr>
          <a:xfrm>
            <a:off x="1278255" y="1234865"/>
            <a:ext cx="647700"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 name="Text Placeholder 3">
            <a:extLst>
              <a:ext uri="{FF2B5EF4-FFF2-40B4-BE49-F238E27FC236}">
                <a16:creationId xmlns:a16="http://schemas.microsoft.com/office/drawing/2014/main" id="{77BF0C1A-0BD7-419C-9320-8AC955CF6327}"/>
              </a:ext>
            </a:extLst>
          </p:cNvPr>
          <p:cNvSpPr>
            <a:spLocks noGrp="1"/>
          </p:cNvSpPr>
          <p:nvPr>
            <p:ph type="body" sz="quarter" idx="18" hasCustomPrompt="1"/>
          </p:nvPr>
        </p:nvSpPr>
        <p:spPr>
          <a:xfrm>
            <a:off x="542925" y="1371600"/>
            <a:ext cx="2085975" cy="2700338"/>
          </a:xfrm>
          <a:prstGeom prst="rect">
            <a:avLst/>
          </a:prstGeom>
        </p:spPr>
        <p:txBody>
          <a:bodyPr anchor="ctr"/>
          <a:lstStyle>
            <a:lvl1pPr marL="0" indent="0" algn="ctr">
              <a:buNone/>
              <a:defRPr sz="2400">
                <a:solidFill>
                  <a:schemeClr val="bg1"/>
                </a:solidFill>
                <a:latin typeface="+mj-lt"/>
              </a:defRPr>
            </a:lvl1pPr>
          </a:lstStyle>
          <a:p>
            <a:pPr lvl="0"/>
            <a:r>
              <a:rPr lang="en-US"/>
              <a:t>The overarching message of the slide is captured here.</a:t>
            </a:r>
          </a:p>
        </p:txBody>
      </p:sp>
    </p:spTree>
    <p:extLst>
      <p:ext uri="{BB962C8B-B14F-4D97-AF65-F5344CB8AC3E}">
        <p14:creationId xmlns:p14="http://schemas.microsoft.com/office/powerpoint/2010/main" val="325130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Text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96D70-E1AD-4EAF-953E-DC871A3DF0ED}"/>
              </a:ext>
            </a:extLst>
          </p:cNvPr>
          <p:cNvSpPr/>
          <p:nvPr userDrawn="1"/>
        </p:nvSpPr>
        <p:spPr>
          <a:xfrm>
            <a:off x="4930923" y="659735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
        <p:nvSpPr>
          <p:cNvPr id="12" name="Title 1">
            <a:extLst>
              <a:ext uri="{FF2B5EF4-FFF2-40B4-BE49-F238E27FC236}">
                <a16:creationId xmlns:a16="http://schemas.microsoft.com/office/drawing/2014/main" id="{DCE5B97C-408E-4C2C-8C6D-99E128EBCFDE}"/>
              </a:ext>
            </a:extLst>
          </p:cNvPr>
          <p:cNvSpPr>
            <a:spLocks noGrp="1"/>
          </p:cNvSpPr>
          <p:nvPr>
            <p:ph type="title" hasCustomPrompt="1"/>
          </p:nvPr>
        </p:nvSpPr>
        <p:spPr>
          <a:xfrm>
            <a:off x="503829" y="509269"/>
            <a:ext cx="7852771" cy="662782"/>
          </a:xfrm>
          <a:prstGeom prst="rect">
            <a:avLst/>
          </a:prstGeom>
        </p:spPr>
        <p:txBody>
          <a:bodyPr lIns="0" tIns="0" rIns="0" bIns="0">
            <a:normAutofit/>
          </a:bodyPr>
          <a:lstStyle>
            <a:lvl1pPr>
              <a:defRPr>
                <a:solidFill>
                  <a:schemeClr val="tx1"/>
                </a:solidFill>
              </a:defRPr>
            </a:lvl1pPr>
          </a:lstStyle>
          <a:p>
            <a:r>
              <a:rPr lang="en-US"/>
              <a:t>SLIDE TITLE</a:t>
            </a:r>
          </a:p>
        </p:txBody>
      </p:sp>
      <p:grpSp>
        <p:nvGrpSpPr>
          <p:cNvPr id="80" name="Group 79">
            <a:extLst>
              <a:ext uri="{FF2B5EF4-FFF2-40B4-BE49-F238E27FC236}">
                <a16:creationId xmlns:a16="http://schemas.microsoft.com/office/drawing/2014/main" id="{8D4E711F-DDD5-42CD-96DB-282F0DF21A65}"/>
              </a:ext>
            </a:extLst>
          </p:cNvPr>
          <p:cNvGrpSpPr/>
          <p:nvPr userDrawn="1"/>
        </p:nvGrpSpPr>
        <p:grpSpPr>
          <a:xfrm>
            <a:off x="8235100" y="-413224"/>
            <a:ext cx="4305302" cy="7271224"/>
            <a:chOff x="8235100" y="-413224"/>
            <a:chExt cx="4305302" cy="7271224"/>
          </a:xfrm>
        </p:grpSpPr>
        <p:sp>
          <p:nvSpPr>
            <p:cNvPr id="79" name="Freeform: Shape 78">
              <a:extLst>
                <a:ext uri="{FF2B5EF4-FFF2-40B4-BE49-F238E27FC236}">
                  <a16:creationId xmlns:a16="http://schemas.microsoft.com/office/drawing/2014/main" id="{AE2DD18C-B7AC-4C5A-8F0C-1B812478DAF2}"/>
                </a:ext>
              </a:extLst>
            </p:cNvPr>
            <p:cNvSpPr/>
            <p:nvPr userDrawn="1"/>
          </p:nvSpPr>
          <p:spPr>
            <a:xfrm rot="1144166">
              <a:off x="8235100" y="-413224"/>
              <a:ext cx="4305302" cy="7249918"/>
            </a:xfrm>
            <a:custGeom>
              <a:avLst/>
              <a:gdLst>
                <a:gd name="connsiteX0" fmla="*/ 27056 w 4305302"/>
                <a:gd name="connsiteY0" fmla="*/ 961524 h 7249918"/>
                <a:gd name="connsiteX1" fmla="*/ 2808570 w 4305302"/>
                <a:gd name="connsiteY1" fmla="*/ 0 h 7249918"/>
                <a:gd name="connsiteX2" fmla="*/ 4301473 w 4305302"/>
                <a:gd name="connsiteY2" fmla="*/ 4318695 h 7249918"/>
                <a:gd name="connsiteX3" fmla="*/ 4300967 w 4305302"/>
                <a:gd name="connsiteY3" fmla="*/ 4645281 h 7249918"/>
                <a:gd name="connsiteX4" fmla="*/ 4305302 w 4305302"/>
                <a:gd name="connsiteY4" fmla="*/ 4645062 h 7249918"/>
                <a:gd name="connsiteX5" fmla="*/ 4305302 w 4305302"/>
                <a:gd name="connsiteY5" fmla="*/ 6738800 h 7249918"/>
                <a:gd name="connsiteX6" fmla="*/ 2826730 w 4305302"/>
                <a:gd name="connsiteY6" fmla="*/ 7249918 h 7249918"/>
                <a:gd name="connsiteX7" fmla="*/ 2761782 w 4305302"/>
                <a:gd name="connsiteY7" fmla="*/ 7183379 h 7249918"/>
                <a:gd name="connsiteX8" fmla="*/ 0 w 4305302"/>
                <a:gd name="connsiteY8" fmla="*/ 1454941 h 7249918"/>
                <a:gd name="connsiteX9" fmla="*/ 18761 w 4305302"/>
                <a:gd name="connsiteY9" fmla="*/ 1035263 h 72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5302" h="7249918">
                  <a:moveTo>
                    <a:pt x="27056" y="961524"/>
                  </a:moveTo>
                  <a:lnTo>
                    <a:pt x="2808570" y="0"/>
                  </a:lnTo>
                  <a:lnTo>
                    <a:pt x="4301473" y="4318695"/>
                  </a:lnTo>
                  <a:lnTo>
                    <a:pt x="4300967" y="4645281"/>
                  </a:lnTo>
                  <a:lnTo>
                    <a:pt x="4305302" y="4645062"/>
                  </a:lnTo>
                  <a:lnTo>
                    <a:pt x="4305302" y="6738800"/>
                  </a:lnTo>
                  <a:lnTo>
                    <a:pt x="2826730" y="7249918"/>
                  </a:lnTo>
                  <a:lnTo>
                    <a:pt x="2761782" y="7183379"/>
                  </a:lnTo>
                  <a:cubicBezTo>
                    <a:pt x="1525380" y="5892101"/>
                    <a:pt x="0" y="3768924"/>
                    <a:pt x="0" y="1454941"/>
                  </a:cubicBezTo>
                  <a:cubicBezTo>
                    <a:pt x="0" y="1314083"/>
                    <a:pt x="6298" y="1174041"/>
                    <a:pt x="18761" y="1035263"/>
                  </a:cubicBezTo>
                  <a:close/>
                </a:path>
              </a:pathLst>
            </a:custGeom>
            <a:solidFill>
              <a:schemeClr val="accent1"/>
            </a:solidFill>
            <a:ln>
              <a:noFill/>
            </a:ln>
            <a:effectLst>
              <a:outerShdw blurRad="2286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8" name="Freeform: Shape 77">
              <a:extLst>
                <a:ext uri="{FF2B5EF4-FFF2-40B4-BE49-F238E27FC236}">
                  <a16:creationId xmlns:a16="http://schemas.microsoft.com/office/drawing/2014/main" id="{C95AB1B6-C306-40AD-8D02-ACEA9A630359}"/>
                </a:ext>
              </a:extLst>
            </p:cNvPr>
            <p:cNvSpPr/>
            <p:nvPr userDrawn="1"/>
          </p:nvSpPr>
          <p:spPr>
            <a:xfrm>
              <a:off x="8734426" y="0"/>
              <a:ext cx="3457575" cy="6858000"/>
            </a:xfrm>
            <a:custGeom>
              <a:avLst/>
              <a:gdLst>
                <a:gd name="connsiteX0" fmla="*/ 495993 w 3457575"/>
                <a:gd name="connsiteY0" fmla="*/ 0 h 6858000"/>
                <a:gd name="connsiteX1" fmla="*/ 3457575 w 3457575"/>
                <a:gd name="connsiteY1" fmla="*/ 0 h 6858000"/>
                <a:gd name="connsiteX2" fmla="*/ 3457575 w 3457575"/>
                <a:gd name="connsiteY2" fmla="*/ 6858000 h 6858000"/>
                <a:gd name="connsiteX3" fmla="*/ 1944517 w 3457575"/>
                <a:gd name="connsiteY3" fmla="*/ 6858000 h 6858000"/>
                <a:gd name="connsiteX4" fmla="*/ 1853981 w 3457575"/>
                <a:gd name="connsiteY4" fmla="*/ 6745868 h 6858000"/>
                <a:gd name="connsiteX5" fmla="*/ 0 w 3457575"/>
                <a:gd name="connsiteY5" fmla="*/ 2072598 h 6858000"/>
                <a:gd name="connsiteX6" fmla="*/ 455888 w 3457575"/>
                <a:gd name="connsiteY6" fmla="*/ 769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7575" h="6858000">
                  <a:moveTo>
                    <a:pt x="495993" y="0"/>
                  </a:moveTo>
                  <a:lnTo>
                    <a:pt x="3457575" y="0"/>
                  </a:lnTo>
                  <a:lnTo>
                    <a:pt x="3457575" y="6858000"/>
                  </a:lnTo>
                  <a:lnTo>
                    <a:pt x="1944517" y="6858000"/>
                  </a:lnTo>
                  <a:lnTo>
                    <a:pt x="1853981" y="6745868"/>
                  </a:lnTo>
                  <a:cubicBezTo>
                    <a:pt x="885481" y="5487905"/>
                    <a:pt x="0" y="3835633"/>
                    <a:pt x="0" y="2072598"/>
                  </a:cubicBezTo>
                  <a:cubicBezTo>
                    <a:pt x="0" y="1368308"/>
                    <a:pt x="157432" y="684417"/>
                    <a:pt x="455888" y="76955"/>
                  </a:cubicBezTo>
                  <a:close/>
                </a:path>
              </a:pathLst>
            </a:custGeom>
            <a:solidFill>
              <a:schemeClr val="tx2"/>
            </a:solidFill>
            <a:ln>
              <a:noFill/>
            </a:ln>
            <a:effectLst>
              <a:outerShdw blurRad="2286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2" name="Picture Placeholder 5">
            <a:extLst>
              <a:ext uri="{FF2B5EF4-FFF2-40B4-BE49-F238E27FC236}">
                <a16:creationId xmlns:a16="http://schemas.microsoft.com/office/drawing/2014/main" id="{DA5209B4-1DA8-4468-A266-D37AFF9B89B2}"/>
              </a:ext>
            </a:extLst>
          </p:cNvPr>
          <p:cNvSpPr>
            <a:spLocks noGrp="1"/>
          </p:cNvSpPr>
          <p:nvPr>
            <p:ph type="pic" sz="quarter" idx="11"/>
          </p:nvPr>
        </p:nvSpPr>
        <p:spPr>
          <a:xfrm>
            <a:off x="7319831" y="1600359"/>
            <a:ext cx="3551286" cy="4147498"/>
          </a:xfrm>
          <a:prstGeom prst="roundRect">
            <a:avLst>
              <a:gd name="adj" fmla="val 4201"/>
            </a:avLst>
          </a:prstGeom>
          <a:effectLst>
            <a:outerShdw blurRad="228600" dist="76200" dir="2700000" algn="tl" rotWithShape="0">
              <a:prstClr val="black">
                <a:alpha val="20000"/>
              </a:prstClr>
            </a:outerShdw>
          </a:effectLst>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BC9CC6B8-3B57-45A5-8649-C70E4EB8D31D}"/>
              </a:ext>
            </a:extLst>
          </p:cNvPr>
          <p:cNvSpPr>
            <a:spLocks noGrp="1"/>
          </p:cNvSpPr>
          <p:nvPr>
            <p:ph type="body" sz="quarter" idx="12"/>
          </p:nvPr>
        </p:nvSpPr>
        <p:spPr>
          <a:xfrm>
            <a:off x="503829" y="1409700"/>
            <a:ext cx="6135687" cy="5014913"/>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74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hatic Statement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26A668-629C-4BD8-B130-404230FBC403}"/>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Picture Placeholder 5">
            <a:extLst>
              <a:ext uri="{FF2B5EF4-FFF2-40B4-BE49-F238E27FC236}">
                <a16:creationId xmlns:a16="http://schemas.microsoft.com/office/drawing/2014/main" id="{465ECDF8-80ED-45B1-9C4F-AA5A3BCF9AF2}"/>
              </a:ext>
            </a:extLst>
          </p:cNvPr>
          <p:cNvSpPr>
            <a:spLocks noGrp="1"/>
          </p:cNvSpPr>
          <p:nvPr userDrawn="1">
            <p:ph type="pic" sz="quarter" idx="10"/>
          </p:nvPr>
        </p:nvSpPr>
        <p:spPr>
          <a:xfrm>
            <a:off x="6096000" y="0"/>
            <a:ext cx="6096000" cy="6858000"/>
          </a:xfrm>
          <a:prstGeom prst="rect">
            <a:avLst/>
          </a:prstGeo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061CE370-9558-4DD7-B4D2-8AEA39C1150B}"/>
              </a:ext>
            </a:extLst>
          </p:cNvPr>
          <p:cNvSpPr>
            <a:spLocks noGrp="1"/>
          </p:cNvSpPr>
          <p:nvPr userDrawn="1">
            <p:ph type="title" hasCustomPrompt="1"/>
          </p:nvPr>
        </p:nvSpPr>
        <p:spPr>
          <a:xfrm>
            <a:off x="823684" y="940935"/>
            <a:ext cx="4459515" cy="2488066"/>
          </a:xfrm>
          <a:prstGeom prst="rect">
            <a:avLst/>
          </a:prstGeom>
        </p:spPr>
        <p:txBody>
          <a:bodyPr lIns="0" tIns="0" rIns="0" bIns="0">
            <a:normAutofit/>
          </a:bodyPr>
          <a:lstStyle>
            <a:lvl1pPr>
              <a:defRPr sz="6000">
                <a:solidFill>
                  <a:schemeClr val="bg1"/>
                </a:solidFill>
              </a:defRPr>
            </a:lvl1pPr>
          </a:lstStyle>
          <a:p>
            <a:r>
              <a:rPr lang="en-US"/>
              <a:t>SHORT EMPHATIC STATEMENT</a:t>
            </a:r>
          </a:p>
        </p:txBody>
      </p:sp>
      <p:grpSp>
        <p:nvGrpSpPr>
          <p:cNvPr id="37" name="Group 36">
            <a:extLst>
              <a:ext uri="{FF2B5EF4-FFF2-40B4-BE49-F238E27FC236}">
                <a16:creationId xmlns:a16="http://schemas.microsoft.com/office/drawing/2014/main" id="{B40310F9-0DC9-4F39-BE33-E92FA1424118}"/>
              </a:ext>
            </a:extLst>
          </p:cNvPr>
          <p:cNvGrpSpPr/>
          <p:nvPr userDrawn="1"/>
        </p:nvGrpSpPr>
        <p:grpSpPr>
          <a:xfrm>
            <a:off x="1036768" y="4655704"/>
            <a:ext cx="3725383" cy="2202296"/>
            <a:chOff x="1267075" y="4655704"/>
            <a:chExt cx="3725383" cy="2202296"/>
          </a:xfrm>
        </p:grpSpPr>
        <p:sp>
          <p:nvSpPr>
            <p:cNvPr id="28" name="Freeform: Shape 27">
              <a:extLst>
                <a:ext uri="{FF2B5EF4-FFF2-40B4-BE49-F238E27FC236}">
                  <a16:creationId xmlns:a16="http://schemas.microsoft.com/office/drawing/2014/main" id="{AC0D86EB-02B7-4277-99AC-E59100215CD6}"/>
                </a:ext>
              </a:extLst>
            </p:cNvPr>
            <p:cNvSpPr/>
            <p:nvPr userDrawn="1"/>
          </p:nvSpPr>
          <p:spPr>
            <a:xfrm flipV="1">
              <a:off x="3616291" y="4729613"/>
              <a:ext cx="1002502" cy="1238252"/>
            </a:xfrm>
            <a:custGeom>
              <a:avLst/>
              <a:gdLst>
                <a:gd name="connsiteX0" fmla="*/ 200530 w 402212"/>
                <a:gd name="connsiteY0" fmla="*/ 528685 h 529446"/>
                <a:gd name="connsiteX1" fmla="*/ -578 w 402212"/>
                <a:gd name="connsiteY1" fmla="*/ 327580 h 529446"/>
                <a:gd name="connsiteX2" fmla="*/ 200530 w 402212"/>
                <a:gd name="connsiteY2" fmla="*/ -761 h 529446"/>
                <a:gd name="connsiteX3" fmla="*/ 401635 w 402212"/>
                <a:gd name="connsiteY3" fmla="*/ 327580 h 529446"/>
                <a:gd name="connsiteX4" fmla="*/ 200530 w 402212"/>
                <a:gd name="connsiteY4" fmla="*/ 528685 h 529446"/>
                <a:gd name="connsiteX5" fmla="*/ 200530 w 402212"/>
                <a:gd name="connsiteY5" fmla="*/ 528685 h 5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12" h="529446">
                  <a:moveTo>
                    <a:pt x="200530" y="528685"/>
                  </a:moveTo>
                  <a:cubicBezTo>
                    <a:pt x="74843" y="528685"/>
                    <a:pt x="-578" y="433019"/>
                    <a:pt x="-578" y="327580"/>
                  </a:cubicBezTo>
                  <a:cubicBezTo>
                    <a:pt x="-578" y="151617"/>
                    <a:pt x="187959" y="-761"/>
                    <a:pt x="200530" y="-761"/>
                  </a:cubicBezTo>
                  <a:cubicBezTo>
                    <a:pt x="213101" y="-761"/>
                    <a:pt x="401635" y="151617"/>
                    <a:pt x="401635" y="327580"/>
                  </a:cubicBezTo>
                  <a:cubicBezTo>
                    <a:pt x="401635" y="432672"/>
                    <a:pt x="326216" y="528685"/>
                    <a:pt x="200530" y="528685"/>
                  </a:cubicBezTo>
                  <a:lnTo>
                    <a:pt x="200530" y="528685"/>
                  </a:lnTo>
                </a:path>
              </a:pathLst>
            </a:custGeom>
            <a:solidFill>
              <a:schemeClr val="accent1">
                <a:lumMod val="20000"/>
                <a:lumOff val="80000"/>
                <a:alpha val="40000"/>
              </a:schemeClr>
            </a:solidFill>
            <a:ln w="30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E41D526-BC5B-46F0-B1EE-24C60ACF2C73}"/>
                </a:ext>
              </a:extLst>
            </p:cNvPr>
            <p:cNvSpPr/>
            <p:nvPr userDrawn="1"/>
          </p:nvSpPr>
          <p:spPr>
            <a:xfrm flipV="1">
              <a:off x="2571488" y="4828437"/>
              <a:ext cx="1456374" cy="1798857"/>
            </a:xfrm>
            <a:custGeom>
              <a:avLst/>
              <a:gdLst>
                <a:gd name="connsiteX0" fmla="*/ 200530 w 402212"/>
                <a:gd name="connsiteY0" fmla="*/ 528685 h 529446"/>
                <a:gd name="connsiteX1" fmla="*/ -578 w 402212"/>
                <a:gd name="connsiteY1" fmla="*/ 327580 h 529446"/>
                <a:gd name="connsiteX2" fmla="*/ 200530 w 402212"/>
                <a:gd name="connsiteY2" fmla="*/ -761 h 529446"/>
                <a:gd name="connsiteX3" fmla="*/ 401635 w 402212"/>
                <a:gd name="connsiteY3" fmla="*/ 327580 h 529446"/>
                <a:gd name="connsiteX4" fmla="*/ 200530 w 402212"/>
                <a:gd name="connsiteY4" fmla="*/ 528685 h 529446"/>
                <a:gd name="connsiteX5" fmla="*/ 200530 w 402212"/>
                <a:gd name="connsiteY5" fmla="*/ 528685 h 5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12" h="529446">
                  <a:moveTo>
                    <a:pt x="200530" y="528685"/>
                  </a:moveTo>
                  <a:cubicBezTo>
                    <a:pt x="74843" y="528685"/>
                    <a:pt x="-578" y="433019"/>
                    <a:pt x="-578" y="327580"/>
                  </a:cubicBezTo>
                  <a:cubicBezTo>
                    <a:pt x="-578" y="151617"/>
                    <a:pt x="187959" y="-761"/>
                    <a:pt x="200530" y="-761"/>
                  </a:cubicBezTo>
                  <a:cubicBezTo>
                    <a:pt x="213101" y="-761"/>
                    <a:pt x="401635" y="151617"/>
                    <a:pt x="401635" y="327580"/>
                  </a:cubicBezTo>
                  <a:cubicBezTo>
                    <a:pt x="401635" y="432672"/>
                    <a:pt x="326216" y="528685"/>
                    <a:pt x="200530" y="528685"/>
                  </a:cubicBezTo>
                  <a:lnTo>
                    <a:pt x="200530" y="528685"/>
                  </a:lnTo>
                </a:path>
              </a:pathLst>
            </a:custGeom>
            <a:solidFill>
              <a:schemeClr val="accent1">
                <a:lumMod val="40000"/>
                <a:lumOff val="60000"/>
                <a:alpha val="40000"/>
              </a:schemeClr>
            </a:solidFill>
            <a:ln w="30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5AAF9C2-4013-494B-AEB4-816584DE9EDC}"/>
                </a:ext>
              </a:extLst>
            </p:cNvPr>
            <p:cNvSpPr/>
            <p:nvPr/>
          </p:nvSpPr>
          <p:spPr>
            <a:xfrm flipV="1">
              <a:off x="1267075" y="4975660"/>
              <a:ext cx="2034746" cy="1882340"/>
            </a:xfrm>
            <a:custGeom>
              <a:avLst/>
              <a:gdLst>
                <a:gd name="connsiteX0" fmla="*/ 1017381 w 2034746"/>
                <a:gd name="connsiteY0" fmla="*/ 1882340 h 1882340"/>
                <a:gd name="connsiteX1" fmla="*/ 2034746 w 2034746"/>
                <a:gd name="connsiteY1" fmla="*/ 927712 h 1882340"/>
                <a:gd name="connsiteX2" fmla="*/ 1729614 w 2034746"/>
                <a:gd name="connsiteY2" fmla="*/ 67492 h 1882340"/>
                <a:gd name="connsiteX3" fmla="*/ 1680296 w 2034746"/>
                <a:gd name="connsiteY3" fmla="*/ 0 h 1882340"/>
                <a:gd name="connsiteX4" fmla="*/ 354456 w 2034746"/>
                <a:gd name="connsiteY4" fmla="*/ 0 h 1882340"/>
                <a:gd name="connsiteX5" fmla="*/ 305137 w 2034746"/>
                <a:gd name="connsiteY5" fmla="*/ 67492 h 1882340"/>
                <a:gd name="connsiteX6" fmla="*/ 0 w 2034746"/>
                <a:gd name="connsiteY6" fmla="*/ 927712 h 1882340"/>
                <a:gd name="connsiteX7" fmla="*/ 1017381 w 2034746"/>
                <a:gd name="connsiteY7" fmla="*/ 1882340 h 188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4746" h="1882340">
                  <a:moveTo>
                    <a:pt x="1017381" y="1882340"/>
                  </a:moveTo>
                  <a:cubicBezTo>
                    <a:pt x="1653211" y="1882340"/>
                    <a:pt x="2034746" y="1426574"/>
                    <a:pt x="2034746" y="927712"/>
                  </a:cubicBezTo>
                  <a:cubicBezTo>
                    <a:pt x="2034746" y="614482"/>
                    <a:pt x="1900622" y="316995"/>
                    <a:pt x="1729614" y="67492"/>
                  </a:cubicBezTo>
                  <a:lnTo>
                    <a:pt x="1680296" y="0"/>
                  </a:lnTo>
                  <a:lnTo>
                    <a:pt x="354456" y="0"/>
                  </a:lnTo>
                  <a:lnTo>
                    <a:pt x="305137" y="67492"/>
                  </a:lnTo>
                  <a:cubicBezTo>
                    <a:pt x="134126" y="316995"/>
                    <a:pt x="0" y="614482"/>
                    <a:pt x="0" y="927712"/>
                  </a:cubicBezTo>
                  <a:cubicBezTo>
                    <a:pt x="0" y="1428222"/>
                    <a:pt x="381546" y="1882340"/>
                    <a:pt x="1017381" y="1882340"/>
                  </a:cubicBezTo>
                  <a:close/>
                </a:path>
              </a:pathLst>
            </a:custGeom>
            <a:solidFill>
              <a:schemeClr val="accent2">
                <a:alpha val="40000"/>
              </a:schemeClr>
            </a:solidFill>
            <a:ln w="30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97F0CC8-B393-48B1-89BC-8ED8D7170E65}"/>
                </a:ext>
              </a:extLst>
            </p:cNvPr>
            <p:cNvSpPr/>
            <p:nvPr userDrawn="1"/>
          </p:nvSpPr>
          <p:spPr>
            <a:xfrm flipV="1">
              <a:off x="4351939" y="4655704"/>
              <a:ext cx="640519" cy="791145"/>
            </a:xfrm>
            <a:custGeom>
              <a:avLst/>
              <a:gdLst>
                <a:gd name="connsiteX0" fmla="*/ 200530 w 402212"/>
                <a:gd name="connsiteY0" fmla="*/ 528685 h 529446"/>
                <a:gd name="connsiteX1" fmla="*/ -578 w 402212"/>
                <a:gd name="connsiteY1" fmla="*/ 327580 h 529446"/>
                <a:gd name="connsiteX2" fmla="*/ 200530 w 402212"/>
                <a:gd name="connsiteY2" fmla="*/ -761 h 529446"/>
                <a:gd name="connsiteX3" fmla="*/ 401635 w 402212"/>
                <a:gd name="connsiteY3" fmla="*/ 327580 h 529446"/>
                <a:gd name="connsiteX4" fmla="*/ 200530 w 402212"/>
                <a:gd name="connsiteY4" fmla="*/ 528685 h 529446"/>
                <a:gd name="connsiteX5" fmla="*/ 200530 w 402212"/>
                <a:gd name="connsiteY5" fmla="*/ 528685 h 5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12" h="529446">
                  <a:moveTo>
                    <a:pt x="200530" y="528685"/>
                  </a:moveTo>
                  <a:cubicBezTo>
                    <a:pt x="74843" y="528685"/>
                    <a:pt x="-578" y="433019"/>
                    <a:pt x="-578" y="327580"/>
                  </a:cubicBezTo>
                  <a:cubicBezTo>
                    <a:pt x="-578" y="151617"/>
                    <a:pt x="187959" y="-761"/>
                    <a:pt x="200530" y="-761"/>
                  </a:cubicBezTo>
                  <a:cubicBezTo>
                    <a:pt x="213101" y="-761"/>
                    <a:pt x="401635" y="151617"/>
                    <a:pt x="401635" y="327580"/>
                  </a:cubicBezTo>
                  <a:cubicBezTo>
                    <a:pt x="401635" y="432672"/>
                    <a:pt x="326216" y="528685"/>
                    <a:pt x="200530" y="528685"/>
                  </a:cubicBezTo>
                  <a:lnTo>
                    <a:pt x="200530" y="528685"/>
                  </a:lnTo>
                </a:path>
              </a:pathLst>
            </a:custGeom>
            <a:solidFill>
              <a:schemeClr val="bg2">
                <a:alpha val="40000"/>
              </a:schemeClr>
            </a:solidFill>
            <a:ln w="301" cap="flat">
              <a:noFill/>
              <a:prstDash val="solid"/>
              <a:miter/>
            </a:ln>
          </p:spPr>
          <p:txBody>
            <a:bodyPr rtlCol="0" anchor="ctr"/>
            <a:lstStyle/>
            <a:p>
              <a:endParaRPr lang="en-US"/>
            </a:p>
          </p:txBody>
        </p:sp>
      </p:grpSp>
      <p:sp>
        <p:nvSpPr>
          <p:cNvPr id="38" name="Text Placeholder 7">
            <a:extLst>
              <a:ext uri="{FF2B5EF4-FFF2-40B4-BE49-F238E27FC236}">
                <a16:creationId xmlns:a16="http://schemas.microsoft.com/office/drawing/2014/main" id="{A1F663B1-3D45-4E47-B201-D41AA2E72BA2}"/>
              </a:ext>
            </a:extLst>
          </p:cNvPr>
          <p:cNvSpPr>
            <a:spLocks noGrp="1"/>
          </p:cNvSpPr>
          <p:nvPr>
            <p:ph type="body" sz="quarter" idx="11" hasCustomPrompt="1"/>
          </p:nvPr>
        </p:nvSpPr>
        <p:spPr>
          <a:xfrm>
            <a:off x="823684" y="3527825"/>
            <a:ext cx="4459515" cy="971082"/>
          </a:xfrm>
          <a:prstGeom prst="rect">
            <a:avLst/>
          </a:prstGeom>
        </p:spPr>
        <p:txBody>
          <a:bodyPr lIns="0" tIns="0" rIns="0" bIns="0">
            <a:normAutofit/>
          </a:bodyPr>
          <a:lstStyle>
            <a:lvl1pPr marL="0" indent="0">
              <a:lnSpc>
                <a:spcPct val="125000"/>
              </a:lnSpc>
              <a:spcBef>
                <a:spcPts val="1600"/>
              </a:spcBef>
              <a:spcAft>
                <a:spcPts val="0"/>
              </a:spcAft>
              <a:buNone/>
              <a:defRPr sz="1600" spc="50" baseline="0">
                <a:solidFill>
                  <a:schemeClr val="bg1"/>
                </a:solidFill>
                <a:latin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Very brief explainer. Lorem ipsum dolor sit amet, consectetur adipiscing elit. Curabitur id fringilla tellus.</a:t>
            </a:r>
          </a:p>
        </p:txBody>
      </p:sp>
      <p:sp>
        <p:nvSpPr>
          <p:cNvPr id="40" name="Text Placeholder 39">
            <a:extLst>
              <a:ext uri="{FF2B5EF4-FFF2-40B4-BE49-F238E27FC236}">
                <a16:creationId xmlns:a16="http://schemas.microsoft.com/office/drawing/2014/main" id="{F1C305C9-54EB-46BC-8678-CE26B0AB0A8A}"/>
              </a:ext>
            </a:extLst>
          </p:cNvPr>
          <p:cNvSpPr>
            <a:spLocks noGrp="1"/>
          </p:cNvSpPr>
          <p:nvPr>
            <p:ph type="body" sz="quarter" idx="12" hasCustomPrompt="1"/>
          </p:nvPr>
        </p:nvSpPr>
        <p:spPr>
          <a:xfrm>
            <a:off x="823913" y="600075"/>
            <a:ext cx="4459287" cy="290513"/>
          </a:xfrm>
          <a:prstGeom prst="rect">
            <a:avLst/>
          </a:prstGeom>
        </p:spPr>
        <p:txBody>
          <a:bodyPr lIns="0" tIns="0" rIns="0" bIns="0"/>
          <a:lstStyle>
            <a:lvl1pPr marL="0" indent="0">
              <a:buNone/>
              <a:defRPr sz="1800">
                <a:solidFill>
                  <a:schemeClr val="accent3"/>
                </a:solidFill>
                <a:latin typeface="+mj-lt"/>
              </a:defRPr>
            </a:lvl1pPr>
          </a:lstStyle>
          <a:p>
            <a:pPr lvl="0"/>
            <a:r>
              <a:rPr lang="en-US"/>
              <a:t>CATEGORY</a:t>
            </a:r>
          </a:p>
        </p:txBody>
      </p:sp>
      <p:sp>
        <p:nvSpPr>
          <p:cNvPr id="3" name="Rectangle 2">
            <a:extLst>
              <a:ext uri="{FF2B5EF4-FFF2-40B4-BE49-F238E27FC236}">
                <a16:creationId xmlns:a16="http://schemas.microsoft.com/office/drawing/2014/main" id="{3F9E14D1-6A9D-46AB-8A6C-4ECFB7E404D7}"/>
              </a:ext>
            </a:extLst>
          </p:cNvPr>
          <p:cNvSpPr/>
          <p:nvPr userDrawn="1"/>
        </p:nvSpPr>
        <p:spPr>
          <a:xfrm>
            <a:off x="3966327" y="658238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Tree>
    <p:extLst>
      <p:ext uri="{BB962C8B-B14F-4D97-AF65-F5344CB8AC3E}">
        <p14:creationId xmlns:p14="http://schemas.microsoft.com/office/powerpoint/2010/main" val="374873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hatic Statement with Image - Dar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26A668-629C-4BD8-B130-404230FBC403}"/>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Picture Placeholder 5">
            <a:extLst>
              <a:ext uri="{FF2B5EF4-FFF2-40B4-BE49-F238E27FC236}">
                <a16:creationId xmlns:a16="http://schemas.microsoft.com/office/drawing/2014/main" id="{465ECDF8-80ED-45B1-9C4F-AA5A3BCF9AF2}"/>
              </a:ext>
            </a:extLst>
          </p:cNvPr>
          <p:cNvSpPr>
            <a:spLocks noGrp="1"/>
          </p:cNvSpPr>
          <p:nvPr userDrawn="1">
            <p:ph type="pic" sz="quarter" idx="10"/>
          </p:nvPr>
        </p:nvSpPr>
        <p:spPr>
          <a:xfrm>
            <a:off x="6096000" y="0"/>
            <a:ext cx="6096000" cy="6858000"/>
          </a:xfrm>
          <a:prstGeom prst="rect">
            <a:avLst/>
          </a:prstGeom>
        </p:spPr>
        <p:txBody>
          <a:bodyPr/>
          <a:lstStyle>
            <a:lvl1pPr marL="0" indent="0">
              <a:buNone/>
              <a:defRPr/>
            </a:lvl1pPr>
          </a:lstStyle>
          <a:p>
            <a:r>
              <a:rPr lang="en-US"/>
              <a:t>Click icon to add picture</a:t>
            </a:r>
          </a:p>
        </p:txBody>
      </p:sp>
      <p:sp>
        <p:nvSpPr>
          <p:cNvPr id="2" name="Title 1">
            <a:extLst>
              <a:ext uri="{FF2B5EF4-FFF2-40B4-BE49-F238E27FC236}">
                <a16:creationId xmlns:a16="http://schemas.microsoft.com/office/drawing/2014/main" id="{061CE370-9558-4DD7-B4D2-8AEA39C1150B}"/>
              </a:ext>
            </a:extLst>
          </p:cNvPr>
          <p:cNvSpPr>
            <a:spLocks noGrp="1"/>
          </p:cNvSpPr>
          <p:nvPr userDrawn="1">
            <p:ph type="title" hasCustomPrompt="1"/>
          </p:nvPr>
        </p:nvSpPr>
        <p:spPr>
          <a:xfrm>
            <a:off x="823684" y="940935"/>
            <a:ext cx="4459515" cy="2488066"/>
          </a:xfrm>
          <a:prstGeom prst="rect">
            <a:avLst/>
          </a:prstGeom>
        </p:spPr>
        <p:txBody>
          <a:bodyPr lIns="0" tIns="0" rIns="0" bIns="0">
            <a:normAutofit/>
          </a:bodyPr>
          <a:lstStyle>
            <a:lvl1pPr>
              <a:defRPr sz="6000">
                <a:solidFill>
                  <a:schemeClr val="bg1"/>
                </a:solidFill>
              </a:defRPr>
            </a:lvl1pPr>
          </a:lstStyle>
          <a:p>
            <a:r>
              <a:rPr lang="en-US"/>
              <a:t>SHORT EMPHATIC STATEMENT</a:t>
            </a:r>
          </a:p>
        </p:txBody>
      </p:sp>
      <p:grpSp>
        <p:nvGrpSpPr>
          <p:cNvPr id="37" name="Group 36">
            <a:extLst>
              <a:ext uri="{FF2B5EF4-FFF2-40B4-BE49-F238E27FC236}">
                <a16:creationId xmlns:a16="http://schemas.microsoft.com/office/drawing/2014/main" id="{B40310F9-0DC9-4F39-BE33-E92FA1424118}"/>
              </a:ext>
            </a:extLst>
          </p:cNvPr>
          <p:cNvGrpSpPr/>
          <p:nvPr userDrawn="1"/>
        </p:nvGrpSpPr>
        <p:grpSpPr>
          <a:xfrm>
            <a:off x="1036768" y="4655704"/>
            <a:ext cx="3725383" cy="2202296"/>
            <a:chOff x="1267075" y="4655704"/>
            <a:chExt cx="3725383" cy="2202296"/>
          </a:xfrm>
        </p:grpSpPr>
        <p:sp>
          <p:nvSpPr>
            <p:cNvPr id="28" name="Freeform: Shape 27">
              <a:extLst>
                <a:ext uri="{FF2B5EF4-FFF2-40B4-BE49-F238E27FC236}">
                  <a16:creationId xmlns:a16="http://schemas.microsoft.com/office/drawing/2014/main" id="{AC0D86EB-02B7-4277-99AC-E59100215CD6}"/>
                </a:ext>
              </a:extLst>
            </p:cNvPr>
            <p:cNvSpPr/>
            <p:nvPr userDrawn="1"/>
          </p:nvSpPr>
          <p:spPr>
            <a:xfrm flipV="1">
              <a:off x="3616291" y="4729613"/>
              <a:ext cx="1002502" cy="1238252"/>
            </a:xfrm>
            <a:custGeom>
              <a:avLst/>
              <a:gdLst>
                <a:gd name="connsiteX0" fmla="*/ 200530 w 402212"/>
                <a:gd name="connsiteY0" fmla="*/ 528685 h 529446"/>
                <a:gd name="connsiteX1" fmla="*/ -578 w 402212"/>
                <a:gd name="connsiteY1" fmla="*/ 327580 h 529446"/>
                <a:gd name="connsiteX2" fmla="*/ 200530 w 402212"/>
                <a:gd name="connsiteY2" fmla="*/ -761 h 529446"/>
                <a:gd name="connsiteX3" fmla="*/ 401635 w 402212"/>
                <a:gd name="connsiteY3" fmla="*/ 327580 h 529446"/>
                <a:gd name="connsiteX4" fmla="*/ 200530 w 402212"/>
                <a:gd name="connsiteY4" fmla="*/ 528685 h 529446"/>
                <a:gd name="connsiteX5" fmla="*/ 200530 w 402212"/>
                <a:gd name="connsiteY5" fmla="*/ 528685 h 5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12" h="529446">
                  <a:moveTo>
                    <a:pt x="200530" y="528685"/>
                  </a:moveTo>
                  <a:cubicBezTo>
                    <a:pt x="74843" y="528685"/>
                    <a:pt x="-578" y="433019"/>
                    <a:pt x="-578" y="327580"/>
                  </a:cubicBezTo>
                  <a:cubicBezTo>
                    <a:pt x="-578" y="151617"/>
                    <a:pt x="187959" y="-761"/>
                    <a:pt x="200530" y="-761"/>
                  </a:cubicBezTo>
                  <a:cubicBezTo>
                    <a:pt x="213101" y="-761"/>
                    <a:pt x="401635" y="151617"/>
                    <a:pt x="401635" y="327580"/>
                  </a:cubicBezTo>
                  <a:cubicBezTo>
                    <a:pt x="401635" y="432672"/>
                    <a:pt x="326216" y="528685"/>
                    <a:pt x="200530" y="528685"/>
                  </a:cubicBezTo>
                  <a:lnTo>
                    <a:pt x="200530" y="528685"/>
                  </a:lnTo>
                </a:path>
              </a:pathLst>
            </a:custGeom>
            <a:solidFill>
              <a:schemeClr val="accent5">
                <a:alpha val="40000"/>
              </a:schemeClr>
            </a:solidFill>
            <a:ln w="30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E41D526-BC5B-46F0-B1EE-24C60ACF2C73}"/>
                </a:ext>
              </a:extLst>
            </p:cNvPr>
            <p:cNvSpPr/>
            <p:nvPr userDrawn="1"/>
          </p:nvSpPr>
          <p:spPr>
            <a:xfrm flipV="1">
              <a:off x="2571488" y="4828437"/>
              <a:ext cx="1456374" cy="1798857"/>
            </a:xfrm>
            <a:custGeom>
              <a:avLst/>
              <a:gdLst>
                <a:gd name="connsiteX0" fmla="*/ 200530 w 402212"/>
                <a:gd name="connsiteY0" fmla="*/ 528685 h 529446"/>
                <a:gd name="connsiteX1" fmla="*/ -578 w 402212"/>
                <a:gd name="connsiteY1" fmla="*/ 327580 h 529446"/>
                <a:gd name="connsiteX2" fmla="*/ 200530 w 402212"/>
                <a:gd name="connsiteY2" fmla="*/ -761 h 529446"/>
                <a:gd name="connsiteX3" fmla="*/ 401635 w 402212"/>
                <a:gd name="connsiteY3" fmla="*/ 327580 h 529446"/>
                <a:gd name="connsiteX4" fmla="*/ 200530 w 402212"/>
                <a:gd name="connsiteY4" fmla="*/ 528685 h 529446"/>
                <a:gd name="connsiteX5" fmla="*/ 200530 w 402212"/>
                <a:gd name="connsiteY5" fmla="*/ 528685 h 5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12" h="529446">
                  <a:moveTo>
                    <a:pt x="200530" y="528685"/>
                  </a:moveTo>
                  <a:cubicBezTo>
                    <a:pt x="74843" y="528685"/>
                    <a:pt x="-578" y="433019"/>
                    <a:pt x="-578" y="327580"/>
                  </a:cubicBezTo>
                  <a:cubicBezTo>
                    <a:pt x="-578" y="151617"/>
                    <a:pt x="187959" y="-761"/>
                    <a:pt x="200530" y="-761"/>
                  </a:cubicBezTo>
                  <a:cubicBezTo>
                    <a:pt x="213101" y="-761"/>
                    <a:pt x="401635" y="151617"/>
                    <a:pt x="401635" y="327580"/>
                  </a:cubicBezTo>
                  <a:cubicBezTo>
                    <a:pt x="401635" y="432672"/>
                    <a:pt x="326216" y="528685"/>
                    <a:pt x="200530" y="528685"/>
                  </a:cubicBezTo>
                  <a:lnTo>
                    <a:pt x="200530" y="528685"/>
                  </a:lnTo>
                </a:path>
              </a:pathLst>
            </a:custGeom>
            <a:solidFill>
              <a:schemeClr val="accent4">
                <a:alpha val="40000"/>
              </a:schemeClr>
            </a:solidFill>
            <a:ln w="30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5AAF9C2-4013-494B-AEB4-816584DE9EDC}"/>
                </a:ext>
              </a:extLst>
            </p:cNvPr>
            <p:cNvSpPr/>
            <p:nvPr/>
          </p:nvSpPr>
          <p:spPr>
            <a:xfrm flipV="1">
              <a:off x="1267075" y="4975660"/>
              <a:ext cx="2034746" cy="1882340"/>
            </a:xfrm>
            <a:custGeom>
              <a:avLst/>
              <a:gdLst>
                <a:gd name="connsiteX0" fmla="*/ 1017381 w 2034746"/>
                <a:gd name="connsiteY0" fmla="*/ 1882340 h 1882340"/>
                <a:gd name="connsiteX1" fmla="*/ 2034746 w 2034746"/>
                <a:gd name="connsiteY1" fmla="*/ 927712 h 1882340"/>
                <a:gd name="connsiteX2" fmla="*/ 1729614 w 2034746"/>
                <a:gd name="connsiteY2" fmla="*/ 67492 h 1882340"/>
                <a:gd name="connsiteX3" fmla="*/ 1680296 w 2034746"/>
                <a:gd name="connsiteY3" fmla="*/ 0 h 1882340"/>
                <a:gd name="connsiteX4" fmla="*/ 354456 w 2034746"/>
                <a:gd name="connsiteY4" fmla="*/ 0 h 1882340"/>
                <a:gd name="connsiteX5" fmla="*/ 305137 w 2034746"/>
                <a:gd name="connsiteY5" fmla="*/ 67492 h 1882340"/>
                <a:gd name="connsiteX6" fmla="*/ 0 w 2034746"/>
                <a:gd name="connsiteY6" fmla="*/ 927712 h 1882340"/>
                <a:gd name="connsiteX7" fmla="*/ 1017381 w 2034746"/>
                <a:gd name="connsiteY7" fmla="*/ 1882340 h 188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4746" h="1882340">
                  <a:moveTo>
                    <a:pt x="1017381" y="1882340"/>
                  </a:moveTo>
                  <a:cubicBezTo>
                    <a:pt x="1653211" y="1882340"/>
                    <a:pt x="2034746" y="1426574"/>
                    <a:pt x="2034746" y="927712"/>
                  </a:cubicBezTo>
                  <a:cubicBezTo>
                    <a:pt x="2034746" y="614482"/>
                    <a:pt x="1900622" y="316995"/>
                    <a:pt x="1729614" y="67492"/>
                  </a:cubicBezTo>
                  <a:lnTo>
                    <a:pt x="1680296" y="0"/>
                  </a:lnTo>
                  <a:lnTo>
                    <a:pt x="354456" y="0"/>
                  </a:lnTo>
                  <a:lnTo>
                    <a:pt x="305137" y="67492"/>
                  </a:lnTo>
                  <a:cubicBezTo>
                    <a:pt x="134126" y="316995"/>
                    <a:pt x="0" y="614482"/>
                    <a:pt x="0" y="927712"/>
                  </a:cubicBezTo>
                  <a:cubicBezTo>
                    <a:pt x="0" y="1428222"/>
                    <a:pt x="381546" y="1882340"/>
                    <a:pt x="1017381" y="1882340"/>
                  </a:cubicBezTo>
                  <a:close/>
                </a:path>
              </a:pathLst>
            </a:custGeom>
            <a:solidFill>
              <a:schemeClr val="accent2">
                <a:alpha val="40000"/>
              </a:schemeClr>
            </a:solidFill>
            <a:ln w="30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97F0CC8-B393-48B1-89BC-8ED8D7170E65}"/>
                </a:ext>
              </a:extLst>
            </p:cNvPr>
            <p:cNvSpPr/>
            <p:nvPr userDrawn="1"/>
          </p:nvSpPr>
          <p:spPr>
            <a:xfrm flipV="1">
              <a:off x="4351939" y="4655704"/>
              <a:ext cx="640519" cy="791145"/>
            </a:xfrm>
            <a:custGeom>
              <a:avLst/>
              <a:gdLst>
                <a:gd name="connsiteX0" fmla="*/ 200530 w 402212"/>
                <a:gd name="connsiteY0" fmla="*/ 528685 h 529446"/>
                <a:gd name="connsiteX1" fmla="*/ -578 w 402212"/>
                <a:gd name="connsiteY1" fmla="*/ 327580 h 529446"/>
                <a:gd name="connsiteX2" fmla="*/ 200530 w 402212"/>
                <a:gd name="connsiteY2" fmla="*/ -761 h 529446"/>
                <a:gd name="connsiteX3" fmla="*/ 401635 w 402212"/>
                <a:gd name="connsiteY3" fmla="*/ 327580 h 529446"/>
                <a:gd name="connsiteX4" fmla="*/ 200530 w 402212"/>
                <a:gd name="connsiteY4" fmla="*/ 528685 h 529446"/>
                <a:gd name="connsiteX5" fmla="*/ 200530 w 402212"/>
                <a:gd name="connsiteY5" fmla="*/ 528685 h 5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12" h="529446">
                  <a:moveTo>
                    <a:pt x="200530" y="528685"/>
                  </a:moveTo>
                  <a:cubicBezTo>
                    <a:pt x="74843" y="528685"/>
                    <a:pt x="-578" y="433019"/>
                    <a:pt x="-578" y="327580"/>
                  </a:cubicBezTo>
                  <a:cubicBezTo>
                    <a:pt x="-578" y="151617"/>
                    <a:pt x="187959" y="-761"/>
                    <a:pt x="200530" y="-761"/>
                  </a:cubicBezTo>
                  <a:cubicBezTo>
                    <a:pt x="213101" y="-761"/>
                    <a:pt x="401635" y="151617"/>
                    <a:pt x="401635" y="327580"/>
                  </a:cubicBezTo>
                  <a:cubicBezTo>
                    <a:pt x="401635" y="432672"/>
                    <a:pt x="326216" y="528685"/>
                    <a:pt x="200530" y="528685"/>
                  </a:cubicBezTo>
                  <a:lnTo>
                    <a:pt x="200530" y="528685"/>
                  </a:lnTo>
                </a:path>
              </a:pathLst>
            </a:custGeom>
            <a:solidFill>
              <a:schemeClr val="bg2">
                <a:alpha val="40000"/>
              </a:schemeClr>
            </a:solidFill>
            <a:ln w="301" cap="flat">
              <a:noFill/>
              <a:prstDash val="solid"/>
              <a:miter/>
            </a:ln>
          </p:spPr>
          <p:txBody>
            <a:bodyPr rtlCol="0" anchor="ctr"/>
            <a:lstStyle/>
            <a:p>
              <a:endParaRPr lang="en-US"/>
            </a:p>
          </p:txBody>
        </p:sp>
      </p:grpSp>
      <p:sp>
        <p:nvSpPr>
          <p:cNvPr id="38" name="Text Placeholder 7">
            <a:extLst>
              <a:ext uri="{FF2B5EF4-FFF2-40B4-BE49-F238E27FC236}">
                <a16:creationId xmlns:a16="http://schemas.microsoft.com/office/drawing/2014/main" id="{A1F663B1-3D45-4E47-B201-D41AA2E72BA2}"/>
              </a:ext>
            </a:extLst>
          </p:cNvPr>
          <p:cNvSpPr>
            <a:spLocks noGrp="1"/>
          </p:cNvSpPr>
          <p:nvPr>
            <p:ph type="body" sz="quarter" idx="11" hasCustomPrompt="1"/>
          </p:nvPr>
        </p:nvSpPr>
        <p:spPr>
          <a:xfrm>
            <a:off x="823684" y="3527825"/>
            <a:ext cx="4459515" cy="971082"/>
          </a:xfrm>
          <a:prstGeom prst="rect">
            <a:avLst/>
          </a:prstGeom>
        </p:spPr>
        <p:txBody>
          <a:bodyPr lIns="0" tIns="0" rIns="0" bIns="0">
            <a:normAutofit/>
          </a:bodyPr>
          <a:lstStyle>
            <a:lvl1pPr marL="0" indent="0">
              <a:lnSpc>
                <a:spcPct val="125000"/>
              </a:lnSpc>
              <a:spcBef>
                <a:spcPts val="1600"/>
              </a:spcBef>
              <a:spcAft>
                <a:spcPts val="0"/>
              </a:spcAft>
              <a:buNone/>
              <a:defRPr sz="1600" spc="50" baseline="0">
                <a:solidFill>
                  <a:schemeClr val="bg1"/>
                </a:solidFill>
                <a:latin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Very brief explainer. Lorem ipsum dolor sit amet, consectetur adipiscing elit. Curabitur id fringilla tellus.</a:t>
            </a:r>
          </a:p>
        </p:txBody>
      </p:sp>
      <p:sp>
        <p:nvSpPr>
          <p:cNvPr id="40" name="Text Placeholder 39">
            <a:extLst>
              <a:ext uri="{FF2B5EF4-FFF2-40B4-BE49-F238E27FC236}">
                <a16:creationId xmlns:a16="http://schemas.microsoft.com/office/drawing/2014/main" id="{F1C305C9-54EB-46BC-8678-CE26B0AB0A8A}"/>
              </a:ext>
            </a:extLst>
          </p:cNvPr>
          <p:cNvSpPr>
            <a:spLocks noGrp="1"/>
          </p:cNvSpPr>
          <p:nvPr>
            <p:ph type="body" sz="quarter" idx="12" hasCustomPrompt="1"/>
          </p:nvPr>
        </p:nvSpPr>
        <p:spPr>
          <a:xfrm>
            <a:off x="823913" y="600075"/>
            <a:ext cx="4459287" cy="290513"/>
          </a:xfrm>
          <a:prstGeom prst="rect">
            <a:avLst/>
          </a:prstGeom>
        </p:spPr>
        <p:txBody>
          <a:bodyPr lIns="0" tIns="0" rIns="0" bIns="0"/>
          <a:lstStyle>
            <a:lvl1pPr marL="0" indent="0">
              <a:buNone/>
              <a:defRPr sz="1800">
                <a:solidFill>
                  <a:schemeClr val="accent3"/>
                </a:solidFill>
                <a:latin typeface="+mj-lt"/>
              </a:defRPr>
            </a:lvl1pPr>
          </a:lstStyle>
          <a:p>
            <a:pPr lvl="0"/>
            <a:r>
              <a:rPr lang="en-US"/>
              <a:t>CATEGORY</a:t>
            </a:r>
          </a:p>
        </p:txBody>
      </p:sp>
      <p:sp>
        <p:nvSpPr>
          <p:cNvPr id="3" name="Rectangle 2">
            <a:extLst>
              <a:ext uri="{FF2B5EF4-FFF2-40B4-BE49-F238E27FC236}">
                <a16:creationId xmlns:a16="http://schemas.microsoft.com/office/drawing/2014/main" id="{3F9E14D1-6A9D-46AB-8A6C-4ECFB7E404D7}"/>
              </a:ext>
            </a:extLst>
          </p:cNvPr>
          <p:cNvSpPr/>
          <p:nvPr userDrawn="1"/>
        </p:nvSpPr>
        <p:spPr>
          <a:xfrm>
            <a:off x="3966327" y="658238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Tree>
    <p:extLst>
      <p:ext uri="{BB962C8B-B14F-4D97-AF65-F5344CB8AC3E}">
        <p14:creationId xmlns:p14="http://schemas.microsoft.com/office/powerpoint/2010/main" val="186528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96D70-E1AD-4EAF-953E-DC871A3DF0ED}"/>
              </a:ext>
            </a:extLst>
          </p:cNvPr>
          <p:cNvSpPr/>
          <p:nvPr userDrawn="1"/>
        </p:nvSpPr>
        <p:spPr>
          <a:xfrm>
            <a:off x="4930923" y="659735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
        <p:nvSpPr>
          <p:cNvPr id="12" name="Title 1">
            <a:extLst>
              <a:ext uri="{FF2B5EF4-FFF2-40B4-BE49-F238E27FC236}">
                <a16:creationId xmlns:a16="http://schemas.microsoft.com/office/drawing/2014/main" id="{DCE5B97C-408E-4C2C-8C6D-99E128EBCFDE}"/>
              </a:ext>
            </a:extLst>
          </p:cNvPr>
          <p:cNvSpPr>
            <a:spLocks noGrp="1"/>
          </p:cNvSpPr>
          <p:nvPr>
            <p:ph type="title" hasCustomPrompt="1"/>
          </p:nvPr>
        </p:nvSpPr>
        <p:spPr>
          <a:xfrm>
            <a:off x="503829" y="509269"/>
            <a:ext cx="7852771" cy="662782"/>
          </a:xfrm>
          <a:prstGeom prst="rect">
            <a:avLst/>
          </a:prstGeom>
        </p:spPr>
        <p:txBody>
          <a:bodyPr lIns="0" tIns="0" rIns="0" bIns="0">
            <a:normAutofit/>
          </a:bodyPr>
          <a:lstStyle>
            <a:lvl1pPr>
              <a:defRPr>
                <a:solidFill>
                  <a:schemeClr val="tx1"/>
                </a:solidFill>
              </a:defRPr>
            </a:lvl1pPr>
          </a:lstStyle>
          <a:p>
            <a:r>
              <a:rPr lang="en-US"/>
              <a:t>SLIDE TITLE</a:t>
            </a:r>
          </a:p>
        </p:txBody>
      </p:sp>
    </p:spTree>
    <p:extLst>
      <p:ext uri="{BB962C8B-B14F-4D97-AF65-F5344CB8AC3E}">
        <p14:creationId xmlns:p14="http://schemas.microsoft.com/office/powerpoint/2010/main" val="243925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AF35F6-A80A-4E88-BF5C-B8FF5A553867}"/>
              </a:ext>
            </a:extLst>
          </p:cNvPr>
          <p:cNvSpPr/>
          <p:nvPr userDrawn="1"/>
        </p:nvSpPr>
        <p:spPr>
          <a:xfrm>
            <a:off x="4930923" y="6597353"/>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accent3">
                    <a:lumMod val="75000"/>
                  </a:schemeClr>
                </a:solidFill>
              </a:rPr>
              <a:t>© WellAware 2022   |   Proprietary &amp; Confidential</a:t>
            </a:r>
          </a:p>
        </p:txBody>
      </p:sp>
    </p:spTree>
    <p:extLst>
      <p:ext uri="{BB962C8B-B14F-4D97-AF65-F5344CB8AC3E}">
        <p14:creationId xmlns:p14="http://schemas.microsoft.com/office/powerpoint/2010/main" val="36073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59404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5" r:id="rId4"/>
    <p:sldLayoutId id="2147483654" r:id="rId5"/>
    <p:sldLayoutId id="2147483652" r:id="rId6"/>
    <p:sldLayoutId id="2147483656" r:id="rId7"/>
    <p:sldLayoutId id="2147483658" r:id="rId8"/>
    <p:sldLayoutId id="2147483657" r:id="rId9"/>
    <p:sldLayoutId id="214748365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28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29DAD2-806F-42EB-9F4B-DBEFA92E18D8}"/>
              </a:ext>
            </a:extLst>
          </p:cNvPr>
          <p:cNvPicPr>
            <a:picLocks noChangeAspect="1"/>
          </p:cNvPicPr>
          <p:nvPr/>
        </p:nvPicPr>
        <p:blipFill>
          <a:blip r:embed="rId2"/>
          <a:stretch>
            <a:fillRect/>
          </a:stretch>
        </p:blipFill>
        <p:spPr>
          <a:xfrm>
            <a:off x="0" y="0"/>
            <a:ext cx="12192000" cy="7029450"/>
          </a:xfrm>
          <a:prstGeom prst="rect">
            <a:avLst/>
          </a:prstGeom>
        </p:spPr>
      </p:pic>
    </p:spTree>
    <p:extLst>
      <p:ext uri="{BB962C8B-B14F-4D97-AF65-F5344CB8AC3E}">
        <p14:creationId xmlns:p14="http://schemas.microsoft.com/office/powerpoint/2010/main" val="60125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796C96-6685-41E7-9EA7-25BF769E9819}"/>
              </a:ext>
            </a:extLst>
          </p:cNvPr>
          <p:cNvSpPr/>
          <p:nvPr/>
        </p:nvSpPr>
        <p:spPr>
          <a:xfrm>
            <a:off x="711958" y="570448"/>
            <a:ext cx="546931" cy="2054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 name="TextBox 4">
            <a:extLst>
              <a:ext uri="{FF2B5EF4-FFF2-40B4-BE49-F238E27FC236}">
                <a16:creationId xmlns:a16="http://schemas.microsoft.com/office/drawing/2014/main" id="{CE9585B0-41CA-428C-8E82-05745DDCBA96}"/>
              </a:ext>
            </a:extLst>
          </p:cNvPr>
          <p:cNvSpPr txBox="1"/>
          <p:nvPr/>
        </p:nvSpPr>
        <p:spPr>
          <a:xfrm>
            <a:off x="1366555" y="413046"/>
            <a:ext cx="4382482" cy="46166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Simple Pricing, Proven Results</a:t>
            </a:r>
          </a:p>
        </p:txBody>
      </p:sp>
      <p:sp>
        <p:nvSpPr>
          <p:cNvPr id="18" name="TextBox 17">
            <a:extLst>
              <a:ext uri="{FF2B5EF4-FFF2-40B4-BE49-F238E27FC236}">
                <a16:creationId xmlns:a16="http://schemas.microsoft.com/office/drawing/2014/main" id="{42BE71FE-55AB-494D-AFD6-23E51C2BB193}"/>
              </a:ext>
            </a:extLst>
          </p:cNvPr>
          <p:cNvSpPr txBox="1"/>
          <p:nvPr/>
        </p:nvSpPr>
        <p:spPr>
          <a:xfrm>
            <a:off x="4078332" y="1322810"/>
            <a:ext cx="24223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Monitoring</a:t>
            </a:r>
          </a:p>
        </p:txBody>
      </p:sp>
      <p:sp>
        <p:nvSpPr>
          <p:cNvPr id="27" name="TextBox 26">
            <a:extLst>
              <a:ext uri="{FF2B5EF4-FFF2-40B4-BE49-F238E27FC236}">
                <a16:creationId xmlns:a16="http://schemas.microsoft.com/office/drawing/2014/main" id="{BAA4504E-E3AB-FB48-8617-C3196E746757}"/>
              </a:ext>
            </a:extLst>
          </p:cNvPr>
          <p:cNvSpPr txBox="1"/>
          <p:nvPr/>
        </p:nvSpPr>
        <p:spPr>
          <a:xfrm>
            <a:off x="4913253" y="1874266"/>
            <a:ext cx="11626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$899</a:t>
            </a:r>
          </a:p>
        </p:txBody>
      </p:sp>
      <p:sp>
        <p:nvSpPr>
          <p:cNvPr id="32" name="TextBox 31">
            <a:extLst>
              <a:ext uri="{FF2B5EF4-FFF2-40B4-BE49-F238E27FC236}">
                <a16:creationId xmlns:a16="http://schemas.microsoft.com/office/drawing/2014/main" id="{E1E2C55C-5492-3543-8BE8-EB1E31E6BE17}"/>
              </a:ext>
            </a:extLst>
          </p:cNvPr>
          <p:cNvSpPr txBox="1"/>
          <p:nvPr/>
        </p:nvSpPr>
        <p:spPr>
          <a:xfrm>
            <a:off x="432267" y="2138550"/>
            <a:ext cx="3263608" cy="3536737"/>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Customer Return on Investment (ROI)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ESG and Sustainability Benefits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Failure Reductions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Downtime Improvements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Labor Optimization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Digital Transformation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Industry Benchmarking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	</a:t>
            </a:r>
          </a:p>
          <a:p>
            <a:pPr marL="742950" marR="0" lvl="1" indent="-285750" algn="l" defTabSz="914400" rtl="0" eaLnBrk="1" fontAlgn="auto" latinLnBrk="0" hangingPunct="1">
              <a:lnSpc>
                <a:spcPct val="150000"/>
              </a:lnSpc>
              <a:spcBef>
                <a:spcPts val="0"/>
              </a:spcBef>
              <a:spcAft>
                <a:spcPts val="0"/>
              </a:spcAft>
              <a:buClrTx/>
              <a:buSzTx/>
              <a:buFont typeface="Wingdings" pitchFamily="2" charset="2"/>
              <a:buChar char="ü"/>
              <a:tabLst/>
              <a:defRPr/>
            </a:pPr>
            <a:endParaRPr kumimoji="0" lang="en-US" sz="105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endParaRPr>
          </a:p>
        </p:txBody>
      </p:sp>
      <p:sp>
        <p:nvSpPr>
          <p:cNvPr id="36" name="Rectangle 35">
            <a:extLst>
              <a:ext uri="{FF2B5EF4-FFF2-40B4-BE49-F238E27FC236}">
                <a16:creationId xmlns:a16="http://schemas.microsoft.com/office/drawing/2014/main" id="{2CA52959-36A8-D248-BB3C-81DFE15463C4}"/>
              </a:ext>
            </a:extLst>
          </p:cNvPr>
          <p:cNvSpPr/>
          <p:nvPr/>
        </p:nvSpPr>
        <p:spPr>
          <a:xfrm>
            <a:off x="5552442" y="6588800"/>
            <a:ext cx="2330154" cy="26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BFC9C9">
                    <a:lumMod val="75000"/>
                  </a:srgbClr>
                </a:solidFill>
                <a:effectLst/>
                <a:uLnTx/>
                <a:uFillTx/>
                <a:latin typeface="Franklin Gothic Book"/>
                <a:ea typeface="+mn-ea"/>
                <a:cs typeface="+mn-cs"/>
              </a:rPr>
              <a:t>© WellAware 2022 | Proprietary &amp; Confidential</a:t>
            </a:r>
          </a:p>
        </p:txBody>
      </p:sp>
      <p:sp>
        <p:nvSpPr>
          <p:cNvPr id="19" name="TextBox 18">
            <a:extLst>
              <a:ext uri="{FF2B5EF4-FFF2-40B4-BE49-F238E27FC236}">
                <a16:creationId xmlns:a16="http://schemas.microsoft.com/office/drawing/2014/main" id="{5B992AC4-7E98-764D-B35F-59896250AF3C}"/>
              </a:ext>
            </a:extLst>
          </p:cNvPr>
          <p:cNvSpPr txBox="1"/>
          <p:nvPr/>
        </p:nvSpPr>
        <p:spPr>
          <a:xfrm>
            <a:off x="6646178" y="1327079"/>
            <a:ext cx="21749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rPr>
              <a:t>Plus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rPr>
              <a:t>Remote Control</a:t>
            </a:r>
          </a:p>
        </p:txBody>
      </p:sp>
      <p:sp>
        <p:nvSpPr>
          <p:cNvPr id="28" name="TextBox 27">
            <a:extLst>
              <a:ext uri="{FF2B5EF4-FFF2-40B4-BE49-F238E27FC236}">
                <a16:creationId xmlns:a16="http://schemas.microsoft.com/office/drawing/2014/main" id="{6EF3061F-23D2-C640-8D67-7E45056A8CD4}"/>
              </a:ext>
            </a:extLst>
          </p:cNvPr>
          <p:cNvSpPr txBox="1"/>
          <p:nvPr/>
        </p:nvSpPr>
        <p:spPr>
          <a:xfrm>
            <a:off x="7373586" y="1844691"/>
            <a:ext cx="1368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rPr>
              <a:t>$1299	</a:t>
            </a:r>
          </a:p>
        </p:txBody>
      </p:sp>
      <p:sp>
        <p:nvSpPr>
          <p:cNvPr id="20" name="TextBox 19">
            <a:extLst>
              <a:ext uri="{FF2B5EF4-FFF2-40B4-BE49-F238E27FC236}">
                <a16:creationId xmlns:a16="http://schemas.microsoft.com/office/drawing/2014/main" id="{E2DCDEFC-3B53-A84B-AA4B-AB64236DABF6}"/>
              </a:ext>
            </a:extLst>
          </p:cNvPr>
          <p:cNvSpPr txBox="1"/>
          <p:nvPr/>
        </p:nvSpPr>
        <p:spPr>
          <a:xfrm>
            <a:off x="8724144" y="1323747"/>
            <a:ext cx="28234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7DC2"/>
                </a:solidFill>
                <a:effectLst/>
                <a:uLnTx/>
                <a:uFillTx/>
                <a:latin typeface="Segoe UI Semibold" panose="020B0702040204020203" pitchFamily="34" charset="0"/>
                <a:cs typeface="Segoe UI Semibold" panose="020B0702040204020203" pitchFamily="34" charset="0"/>
              </a:rPr>
              <a:t>Premium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127DC2"/>
                </a:solidFill>
                <a:effectLst/>
                <a:uLnTx/>
                <a:uFillTx/>
                <a:latin typeface="Segoe UI Semibold" panose="020B0702040204020203" pitchFamily="34" charset="0"/>
                <a:cs typeface="Segoe UI Semibold" panose="020B0702040204020203" pitchFamily="34" charset="0"/>
              </a:rPr>
              <a:t>OnDeman</a:t>
            </a:r>
            <a:r>
              <a:rPr lang="en-US" sz="1600" b="1" dirty="0">
                <a:solidFill>
                  <a:srgbClr val="127DC2"/>
                </a:solidFill>
                <a:latin typeface="Segoe UI Semibold" panose="020B0702040204020203" pitchFamily="34" charset="0"/>
                <a:cs typeface="Segoe UI Semibold" panose="020B0702040204020203" pitchFamily="34" charset="0"/>
              </a:rPr>
              <a:t>d </a:t>
            </a:r>
            <a:r>
              <a:rPr kumimoji="0" lang="en-US" sz="1600" b="1" i="0" u="none" strike="noStrike" kern="1200" cap="none" spc="0" normalizeH="0" baseline="0" noProof="0" dirty="0">
                <a:ln>
                  <a:noFill/>
                </a:ln>
                <a:solidFill>
                  <a:srgbClr val="127DC2"/>
                </a:solidFill>
                <a:effectLst/>
                <a:uLnTx/>
                <a:uFillTx/>
                <a:latin typeface="Segoe UI Semibold" panose="020B0702040204020203" pitchFamily="34" charset="0"/>
                <a:cs typeface="Segoe UI Semibold" panose="020B0702040204020203" pitchFamily="34" charset="0"/>
              </a:rPr>
              <a:t>Control </a:t>
            </a:r>
          </a:p>
        </p:txBody>
      </p:sp>
      <p:sp>
        <p:nvSpPr>
          <p:cNvPr id="29" name="TextBox 28">
            <a:extLst>
              <a:ext uri="{FF2B5EF4-FFF2-40B4-BE49-F238E27FC236}">
                <a16:creationId xmlns:a16="http://schemas.microsoft.com/office/drawing/2014/main" id="{95B9000D-8B24-8B4C-8A56-CA6D1C1A77AC}"/>
              </a:ext>
            </a:extLst>
          </p:cNvPr>
          <p:cNvSpPr txBox="1"/>
          <p:nvPr/>
        </p:nvSpPr>
        <p:spPr>
          <a:xfrm>
            <a:off x="9779677" y="1834467"/>
            <a:ext cx="13689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27DC2"/>
                </a:solidFill>
                <a:effectLst/>
                <a:uLnTx/>
                <a:uFillTx/>
                <a:latin typeface="Segoe UI Semibold" panose="020B0702040204020203" pitchFamily="34" charset="0"/>
                <a:cs typeface="Segoe UI Semibold" panose="020B0702040204020203" pitchFamily="34" charset="0"/>
              </a:rPr>
              <a:t>$1499</a:t>
            </a:r>
          </a:p>
        </p:txBody>
      </p:sp>
      <p:sp>
        <p:nvSpPr>
          <p:cNvPr id="68" name="TextBox 67">
            <a:extLst>
              <a:ext uri="{FF2B5EF4-FFF2-40B4-BE49-F238E27FC236}">
                <a16:creationId xmlns:a16="http://schemas.microsoft.com/office/drawing/2014/main" id="{9ACFFFCC-221E-964E-9D8A-1DC3CBAFB042}"/>
              </a:ext>
            </a:extLst>
          </p:cNvPr>
          <p:cNvSpPr txBox="1"/>
          <p:nvPr/>
        </p:nvSpPr>
        <p:spPr>
          <a:xfrm>
            <a:off x="5097697" y="2676841"/>
            <a:ext cx="53618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&gt;3X</a:t>
            </a:r>
            <a:endParaRPr kumimoji="0" lang="en-US" sz="1400" b="0" i="0" u="none" strike="noStrike" kern="1200" cap="none" spc="0" normalizeH="0" baseline="0" noProof="0" dirty="0">
              <a:ln>
                <a:noFill/>
              </a:ln>
              <a:solidFill>
                <a:srgbClr val="404042"/>
              </a:solidFill>
              <a:effectLst/>
              <a:uLnTx/>
              <a:uFillTx/>
              <a:latin typeface="Franklin Gothic Book"/>
              <a:ea typeface="+mn-ea"/>
              <a:cs typeface="+mn-cs"/>
            </a:endParaRPr>
          </a:p>
        </p:txBody>
      </p:sp>
      <p:sp>
        <p:nvSpPr>
          <p:cNvPr id="69" name="TextBox 68">
            <a:extLst>
              <a:ext uri="{FF2B5EF4-FFF2-40B4-BE49-F238E27FC236}">
                <a16:creationId xmlns:a16="http://schemas.microsoft.com/office/drawing/2014/main" id="{43FC90AB-12C9-1C45-8021-30106877E55A}"/>
              </a:ext>
            </a:extLst>
          </p:cNvPr>
          <p:cNvSpPr txBox="1"/>
          <p:nvPr/>
        </p:nvSpPr>
        <p:spPr>
          <a:xfrm>
            <a:off x="7475187" y="2681099"/>
            <a:ext cx="53618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&gt;5X</a:t>
            </a:r>
            <a:endParaRPr kumimoji="0" lang="en-US" sz="1400" b="0" i="0" u="none" strike="noStrike" kern="1200" cap="none" spc="0" normalizeH="0" baseline="0" noProof="0" dirty="0">
              <a:ln>
                <a:noFill/>
              </a:ln>
              <a:solidFill>
                <a:srgbClr val="404042"/>
              </a:solidFill>
              <a:effectLst/>
              <a:uLnTx/>
              <a:uFillTx/>
              <a:latin typeface="Franklin Gothic Book"/>
              <a:ea typeface="+mn-ea"/>
              <a:cs typeface="+mn-cs"/>
            </a:endParaRPr>
          </a:p>
        </p:txBody>
      </p:sp>
      <p:sp>
        <p:nvSpPr>
          <p:cNvPr id="70" name="TextBox 69">
            <a:extLst>
              <a:ext uri="{FF2B5EF4-FFF2-40B4-BE49-F238E27FC236}">
                <a16:creationId xmlns:a16="http://schemas.microsoft.com/office/drawing/2014/main" id="{C1F73A61-7FB1-8442-9948-A70EBEFE0CDA}"/>
              </a:ext>
            </a:extLst>
          </p:cNvPr>
          <p:cNvSpPr txBox="1"/>
          <p:nvPr/>
        </p:nvSpPr>
        <p:spPr>
          <a:xfrm>
            <a:off x="9934498" y="2675078"/>
            <a:ext cx="53618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&gt;8X</a:t>
            </a:r>
            <a:endParaRPr kumimoji="0" lang="en-US" sz="1400" b="0" i="0" u="none" strike="noStrike" kern="1200" cap="none" spc="0" normalizeH="0" baseline="0" noProof="0" dirty="0">
              <a:ln>
                <a:noFill/>
              </a:ln>
              <a:solidFill>
                <a:srgbClr val="404042"/>
              </a:solidFill>
              <a:effectLst/>
              <a:uLnTx/>
              <a:uFillTx/>
              <a:latin typeface="Franklin Gothic Book"/>
              <a:ea typeface="+mn-ea"/>
              <a:cs typeface="+mn-cs"/>
            </a:endParaRPr>
          </a:p>
        </p:txBody>
      </p:sp>
      <p:pic>
        <p:nvPicPr>
          <p:cNvPr id="72" name="Picture 2" descr="Image result for green leaf icon">
            <a:extLst>
              <a:ext uri="{FF2B5EF4-FFF2-40B4-BE49-F238E27FC236}">
                <a16:creationId xmlns:a16="http://schemas.microsoft.com/office/drawing/2014/main" id="{A314DC56-C0A2-C749-B0E8-B2C56BB112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5097697" y="2997712"/>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green leaf icon">
            <a:extLst>
              <a:ext uri="{FF2B5EF4-FFF2-40B4-BE49-F238E27FC236}">
                <a16:creationId xmlns:a16="http://schemas.microsoft.com/office/drawing/2014/main" id="{9E4B6DCF-2E7E-E84E-B5C8-76BE744F5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5367996" y="2997712"/>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green leaf icon">
            <a:extLst>
              <a:ext uri="{FF2B5EF4-FFF2-40B4-BE49-F238E27FC236}">
                <a16:creationId xmlns:a16="http://schemas.microsoft.com/office/drawing/2014/main" id="{5C512BC3-A2B2-A94E-B33F-29ECE5A102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7355210" y="2997977"/>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green leaf icon">
            <a:extLst>
              <a:ext uri="{FF2B5EF4-FFF2-40B4-BE49-F238E27FC236}">
                <a16:creationId xmlns:a16="http://schemas.microsoft.com/office/drawing/2014/main" id="{491585BD-0C4D-6B45-A321-67EB8C2C1D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7627946" y="2997977"/>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green leaf icon">
            <a:extLst>
              <a:ext uri="{FF2B5EF4-FFF2-40B4-BE49-F238E27FC236}">
                <a16:creationId xmlns:a16="http://schemas.microsoft.com/office/drawing/2014/main" id="{A1CC9262-1950-C441-851B-CD08381B3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7884301" y="2997976"/>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green leaf icon">
            <a:extLst>
              <a:ext uri="{FF2B5EF4-FFF2-40B4-BE49-F238E27FC236}">
                <a16:creationId xmlns:a16="http://schemas.microsoft.com/office/drawing/2014/main" id="{B5BC196C-0154-FB42-9E5C-FA0A629F3D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9711400" y="2986849"/>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green leaf icon">
            <a:extLst>
              <a:ext uri="{FF2B5EF4-FFF2-40B4-BE49-F238E27FC236}">
                <a16:creationId xmlns:a16="http://schemas.microsoft.com/office/drawing/2014/main" id="{B1F24131-40A4-E04A-9551-52B5C9732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9971117" y="2986849"/>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green leaf icon">
            <a:extLst>
              <a:ext uri="{FF2B5EF4-FFF2-40B4-BE49-F238E27FC236}">
                <a16:creationId xmlns:a16="http://schemas.microsoft.com/office/drawing/2014/main" id="{A3D51CBA-850F-CB48-A967-57426A712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10217631" y="2986849"/>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green leaf icon">
            <a:extLst>
              <a:ext uri="{FF2B5EF4-FFF2-40B4-BE49-F238E27FC236}">
                <a16:creationId xmlns:a16="http://schemas.microsoft.com/office/drawing/2014/main" id="{0CCFA9E4-6407-6043-A46B-578FF467F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t="20936" r="25314" b="20323"/>
          <a:stretch/>
        </p:blipFill>
        <p:spPr bwMode="auto">
          <a:xfrm>
            <a:off x="10464145" y="2986848"/>
            <a:ext cx="254150" cy="241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rvey Balls in PowerPoint for Windows">
            <a:extLst>
              <a:ext uri="{FF2B5EF4-FFF2-40B4-BE49-F238E27FC236}">
                <a16:creationId xmlns:a16="http://schemas.microsoft.com/office/drawing/2014/main" id="{611CFC35-002B-AD4A-BE85-39CDBB4BA0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08"/>
          <a:stretch/>
        </p:blipFill>
        <p:spPr bwMode="auto">
          <a:xfrm>
            <a:off x="10078112" y="3314899"/>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Harvey Balls in PowerPoint for Windows">
            <a:extLst>
              <a:ext uri="{FF2B5EF4-FFF2-40B4-BE49-F238E27FC236}">
                <a16:creationId xmlns:a16="http://schemas.microsoft.com/office/drawing/2014/main" id="{9954D198-B9E8-4847-A841-3FDAD897F9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925" r="20183"/>
          <a:stretch/>
        </p:blipFill>
        <p:spPr bwMode="auto">
          <a:xfrm>
            <a:off x="7596126" y="3316928"/>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Harvey Balls in PowerPoint for Windows">
            <a:extLst>
              <a:ext uri="{FF2B5EF4-FFF2-40B4-BE49-F238E27FC236}">
                <a16:creationId xmlns:a16="http://schemas.microsoft.com/office/drawing/2014/main" id="{5D2EFA8E-326C-E946-AFBD-E379B564D4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8" r="40424"/>
          <a:stretch/>
        </p:blipFill>
        <p:spPr bwMode="auto">
          <a:xfrm>
            <a:off x="5224772" y="3316663"/>
            <a:ext cx="302639" cy="27767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Harvey Balls in PowerPoint for Windows">
            <a:extLst>
              <a:ext uri="{FF2B5EF4-FFF2-40B4-BE49-F238E27FC236}">
                <a16:creationId xmlns:a16="http://schemas.microsoft.com/office/drawing/2014/main" id="{3A9FB1C9-8184-CB44-90B0-A007420E8B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08"/>
          <a:stretch/>
        </p:blipFill>
        <p:spPr bwMode="auto">
          <a:xfrm>
            <a:off x="10078112" y="4604816"/>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arvey Balls in PowerPoint for Windows">
            <a:extLst>
              <a:ext uri="{FF2B5EF4-FFF2-40B4-BE49-F238E27FC236}">
                <a16:creationId xmlns:a16="http://schemas.microsoft.com/office/drawing/2014/main" id="{7BD895E7-9FD0-7147-9139-840D374C46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925" r="20183"/>
          <a:stretch/>
        </p:blipFill>
        <p:spPr bwMode="auto">
          <a:xfrm>
            <a:off x="7596126" y="4606844"/>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Harvey Balls in PowerPoint for Windows">
            <a:extLst>
              <a:ext uri="{FF2B5EF4-FFF2-40B4-BE49-F238E27FC236}">
                <a16:creationId xmlns:a16="http://schemas.microsoft.com/office/drawing/2014/main" id="{FFC490DE-1E08-724E-9B00-CF93E5340E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8" r="40424"/>
          <a:stretch/>
        </p:blipFill>
        <p:spPr bwMode="auto">
          <a:xfrm>
            <a:off x="5224772" y="3633977"/>
            <a:ext cx="302639"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Harvey Balls in PowerPoint for Windows">
            <a:extLst>
              <a:ext uri="{FF2B5EF4-FFF2-40B4-BE49-F238E27FC236}">
                <a16:creationId xmlns:a16="http://schemas.microsoft.com/office/drawing/2014/main" id="{6B6C2735-3727-A548-9E60-A69BC1862B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925" r="20183"/>
          <a:stretch/>
        </p:blipFill>
        <p:spPr bwMode="auto">
          <a:xfrm>
            <a:off x="7596126" y="3651625"/>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Harvey Balls in PowerPoint for Windows">
            <a:extLst>
              <a:ext uri="{FF2B5EF4-FFF2-40B4-BE49-F238E27FC236}">
                <a16:creationId xmlns:a16="http://schemas.microsoft.com/office/drawing/2014/main" id="{C783E0CA-1AD7-384C-AA6E-92C766CC0F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08"/>
          <a:stretch/>
        </p:blipFill>
        <p:spPr bwMode="auto">
          <a:xfrm>
            <a:off x="10078361" y="3632214"/>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Harvey Balls in PowerPoint for Windows">
            <a:extLst>
              <a:ext uri="{FF2B5EF4-FFF2-40B4-BE49-F238E27FC236}">
                <a16:creationId xmlns:a16="http://schemas.microsoft.com/office/drawing/2014/main" id="{97B5361B-BA3B-EC43-BB65-B62D8C6B76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08"/>
          <a:stretch/>
        </p:blipFill>
        <p:spPr bwMode="auto">
          <a:xfrm>
            <a:off x="10078112" y="3939975"/>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Harvey Balls in PowerPoint for Windows">
            <a:extLst>
              <a:ext uri="{FF2B5EF4-FFF2-40B4-BE49-F238E27FC236}">
                <a16:creationId xmlns:a16="http://schemas.microsoft.com/office/drawing/2014/main" id="{ACCEB29A-2E2D-524D-9130-020CB08370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925" r="20183"/>
          <a:stretch/>
        </p:blipFill>
        <p:spPr bwMode="auto">
          <a:xfrm>
            <a:off x="7596126" y="3956315"/>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Harvey Balls in PowerPoint for Windows">
            <a:extLst>
              <a:ext uri="{FF2B5EF4-FFF2-40B4-BE49-F238E27FC236}">
                <a16:creationId xmlns:a16="http://schemas.microsoft.com/office/drawing/2014/main" id="{08A2BE72-47EF-FA41-8ECE-B89CDB072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8" r="40424"/>
          <a:stretch/>
        </p:blipFill>
        <p:spPr bwMode="auto">
          <a:xfrm>
            <a:off x="5226460" y="3941738"/>
            <a:ext cx="302639" cy="27767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Harvey Balls in PowerPoint for Windows">
            <a:extLst>
              <a:ext uri="{FF2B5EF4-FFF2-40B4-BE49-F238E27FC236}">
                <a16:creationId xmlns:a16="http://schemas.microsoft.com/office/drawing/2014/main" id="{BD10DF6C-53D2-EE40-9C6F-F901323FE0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08"/>
          <a:stretch/>
        </p:blipFill>
        <p:spPr bwMode="auto">
          <a:xfrm>
            <a:off x="10078112" y="4288585"/>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6" descr="Harvey Balls in PowerPoint for Windows">
            <a:extLst>
              <a:ext uri="{FF2B5EF4-FFF2-40B4-BE49-F238E27FC236}">
                <a16:creationId xmlns:a16="http://schemas.microsoft.com/office/drawing/2014/main" id="{E15A8F22-B24E-D646-A24B-65D1499920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08"/>
          <a:stretch/>
        </p:blipFill>
        <p:spPr bwMode="auto">
          <a:xfrm>
            <a:off x="7596375" y="4290613"/>
            <a:ext cx="294310" cy="27767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Harvey Balls in PowerPoint for Windows">
            <a:extLst>
              <a:ext uri="{FF2B5EF4-FFF2-40B4-BE49-F238E27FC236}">
                <a16:creationId xmlns:a16="http://schemas.microsoft.com/office/drawing/2014/main" id="{FC671E34-F9B1-284C-A23D-A65707A35B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8" r="40424"/>
          <a:stretch/>
        </p:blipFill>
        <p:spPr bwMode="auto">
          <a:xfrm>
            <a:off x="5225106" y="4285190"/>
            <a:ext cx="302639" cy="27767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Harvey Balls in PowerPoint for Windows">
            <a:extLst>
              <a:ext uri="{FF2B5EF4-FFF2-40B4-BE49-F238E27FC236}">
                <a16:creationId xmlns:a16="http://schemas.microsoft.com/office/drawing/2014/main" id="{E8B91025-B692-C74C-BFC6-DC3E2FE161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8" r="40424"/>
          <a:stretch/>
        </p:blipFill>
        <p:spPr bwMode="auto">
          <a:xfrm>
            <a:off x="5224772" y="4606579"/>
            <a:ext cx="302639" cy="277678"/>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0A10ACBD-D31C-9048-9916-6F388D764D72}"/>
              </a:ext>
            </a:extLst>
          </p:cNvPr>
          <p:cNvSpPr txBox="1"/>
          <p:nvPr/>
        </p:nvSpPr>
        <p:spPr>
          <a:xfrm>
            <a:off x="307930" y="5277330"/>
            <a:ext cx="632393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WellAware’s Managed Solutions Include:</a:t>
            </a:r>
          </a:p>
        </p:txBody>
      </p:sp>
      <p:grpSp>
        <p:nvGrpSpPr>
          <p:cNvPr id="16" name="Group 15">
            <a:extLst>
              <a:ext uri="{FF2B5EF4-FFF2-40B4-BE49-F238E27FC236}">
                <a16:creationId xmlns:a16="http://schemas.microsoft.com/office/drawing/2014/main" id="{69B07677-4509-554A-AFA2-7B1F869F7FF1}"/>
              </a:ext>
            </a:extLst>
          </p:cNvPr>
          <p:cNvGrpSpPr/>
          <p:nvPr/>
        </p:nvGrpSpPr>
        <p:grpSpPr>
          <a:xfrm>
            <a:off x="4750787" y="5593753"/>
            <a:ext cx="1056132" cy="790152"/>
            <a:chOff x="7051231" y="5537474"/>
            <a:chExt cx="1056132" cy="790152"/>
          </a:xfrm>
        </p:grpSpPr>
        <p:pic>
          <p:nvPicPr>
            <p:cNvPr id="1056" name="Picture 32" descr="228 Esg Icon Illustrations &amp; Clip Art - iStock">
              <a:extLst>
                <a:ext uri="{FF2B5EF4-FFF2-40B4-BE49-F238E27FC236}">
                  <a16:creationId xmlns:a16="http://schemas.microsoft.com/office/drawing/2014/main" id="{CB7944AC-04AC-1448-BB76-6394C89BBE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064"/>
            <a:stretch/>
          </p:blipFill>
          <p:spPr bwMode="auto">
            <a:xfrm>
              <a:off x="7316621" y="5537474"/>
              <a:ext cx="489789" cy="358442"/>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95E35DD2-8F7A-A948-988D-EB05E5955213}"/>
                </a:ext>
              </a:extLst>
            </p:cNvPr>
            <p:cNvSpPr txBox="1"/>
            <p:nvPr/>
          </p:nvSpPr>
          <p:spPr>
            <a:xfrm>
              <a:off x="7051231" y="5912128"/>
              <a:ext cx="105613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ESG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Sustainability</a:t>
              </a:r>
            </a:p>
          </p:txBody>
        </p:sp>
      </p:grpSp>
      <p:grpSp>
        <p:nvGrpSpPr>
          <p:cNvPr id="22" name="Group 21">
            <a:extLst>
              <a:ext uri="{FF2B5EF4-FFF2-40B4-BE49-F238E27FC236}">
                <a16:creationId xmlns:a16="http://schemas.microsoft.com/office/drawing/2014/main" id="{6B694FED-9038-3441-AD6D-149E34914007}"/>
              </a:ext>
            </a:extLst>
          </p:cNvPr>
          <p:cNvGrpSpPr/>
          <p:nvPr/>
        </p:nvGrpSpPr>
        <p:grpSpPr>
          <a:xfrm>
            <a:off x="3248312" y="5624502"/>
            <a:ext cx="1159956" cy="777529"/>
            <a:chOff x="9022186" y="5473031"/>
            <a:chExt cx="1159956" cy="777529"/>
          </a:xfrm>
        </p:grpSpPr>
        <p:pic>
          <p:nvPicPr>
            <p:cNvPr id="1048" name="Picture 24" descr="Image result for customer support icon black">
              <a:extLst>
                <a:ext uri="{FF2B5EF4-FFF2-40B4-BE49-F238E27FC236}">
                  <a16:creationId xmlns:a16="http://schemas.microsoft.com/office/drawing/2014/main" id="{0E326AE6-FF37-D84C-8474-02BD4DC05C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4705" y="5473031"/>
              <a:ext cx="373484" cy="373484"/>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F92EB86A-52CD-7B49-85F5-12BCD7105A6B}"/>
                </a:ext>
              </a:extLst>
            </p:cNvPr>
            <p:cNvSpPr txBox="1"/>
            <p:nvPr/>
          </p:nvSpPr>
          <p:spPr>
            <a:xfrm>
              <a:off x="9022186" y="5835062"/>
              <a:ext cx="1159956"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World-class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Training/Support</a:t>
              </a:r>
            </a:p>
          </p:txBody>
        </p:sp>
      </p:grpSp>
      <p:grpSp>
        <p:nvGrpSpPr>
          <p:cNvPr id="23" name="Group 22">
            <a:extLst>
              <a:ext uri="{FF2B5EF4-FFF2-40B4-BE49-F238E27FC236}">
                <a16:creationId xmlns:a16="http://schemas.microsoft.com/office/drawing/2014/main" id="{05025983-4400-3E45-923A-EC101F21D419}"/>
              </a:ext>
            </a:extLst>
          </p:cNvPr>
          <p:cNvGrpSpPr/>
          <p:nvPr/>
        </p:nvGrpSpPr>
        <p:grpSpPr>
          <a:xfrm>
            <a:off x="6118112" y="5572568"/>
            <a:ext cx="1056132" cy="845038"/>
            <a:chOff x="9730734" y="5416975"/>
            <a:chExt cx="1056132" cy="845038"/>
          </a:xfrm>
        </p:grpSpPr>
        <p:pic>
          <p:nvPicPr>
            <p:cNvPr id="1050" name="Picture 26" descr="Image result for warranty icon black">
              <a:extLst>
                <a:ext uri="{FF2B5EF4-FFF2-40B4-BE49-F238E27FC236}">
                  <a16:creationId xmlns:a16="http://schemas.microsoft.com/office/drawing/2014/main" id="{345DF1B0-999B-3A4E-98C7-7C360C6499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9740"/>
            <a:stretch/>
          </p:blipFill>
          <p:spPr bwMode="auto">
            <a:xfrm>
              <a:off x="9953184" y="5416975"/>
              <a:ext cx="528714" cy="459707"/>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a:extLst>
                <a:ext uri="{FF2B5EF4-FFF2-40B4-BE49-F238E27FC236}">
                  <a16:creationId xmlns:a16="http://schemas.microsoft.com/office/drawing/2014/main" id="{9BB863C9-0223-4845-8146-35CA05679430}"/>
                </a:ext>
              </a:extLst>
            </p:cNvPr>
            <p:cNvSpPr txBox="1"/>
            <p:nvPr/>
          </p:nvSpPr>
          <p:spPr>
            <a:xfrm>
              <a:off x="9730734" y="5846515"/>
              <a:ext cx="105613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Guaranteed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Results</a:t>
              </a:r>
            </a:p>
          </p:txBody>
        </p:sp>
      </p:grpSp>
      <p:grpSp>
        <p:nvGrpSpPr>
          <p:cNvPr id="24" name="Group 23">
            <a:extLst>
              <a:ext uri="{FF2B5EF4-FFF2-40B4-BE49-F238E27FC236}">
                <a16:creationId xmlns:a16="http://schemas.microsoft.com/office/drawing/2014/main" id="{FC19EBB4-2999-1349-B98C-728CDB94F021}"/>
              </a:ext>
            </a:extLst>
          </p:cNvPr>
          <p:cNvGrpSpPr/>
          <p:nvPr/>
        </p:nvGrpSpPr>
        <p:grpSpPr>
          <a:xfrm>
            <a:off x="1995555" y="5595857"/>
            <a:ext cx="1056132" cy="823907"/>
            <a:chOff x="4249333" y="5504079"/>
            <a:chExt cx="1056132" cy="823907"/>
          </a:xfrm>
        </p:grpSpPr>
        <p:pic>
          <p:nvPicPr>
            <p:cNvPr id="1060" name="Picture 36" descr="11,049 Roi Icon Illustrations &amp; Clip Art - iStock">
              <a:extLst>
                <a:ext uri="{FF2B5EF4-FFF2-40B4-BE49-F238E27FC236}">
                  <a16:creationId xmlns:a16="http://schemas.microsoft.com/office/drawing/2014/main" id="{53E85862-ACA5-F144-9FD7-82932124D5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5563" y="5504079"/>
              <a:ext cx="500627" cy="500627"/>
            </a:xfrm>
            <a:prstGeom prst="rect">
              <a:avLst/>
            </a:prstGeom>
            <a:noFill/>
            <a:extLst>
              <a:ext uri="{909E8E84-426E-40DD-AFC4-6F175D3DCCD1}">
                <a14:hiddenFill xmlns:a14="http://schemas.microsoft.com/office/drawing/2010/main">
                  <a:solidFill>
                    <a:srgbClr val="FFFFFF"/>
                  </a:solidFill>
                </a14:hiddenFill>
              </a:ext>
            </a:extLst>
          </p:spPr>
        </p:pic>
        <p:sp>
          <p:nvSpPr>
            <p:cNvPr id="157" name="TextBox 156">
              <a:extLst>
                <a:ext uri="{FF2B5EF4-FFF2-40B4-BE49-F238E27FC236}">
                  <a16:creationId xmlns:a16="http://schemas.microsoft.com/office/drawing/2014/main" id="{C869431D-24FB-2347-B3E6-8E058156A6C8}"/>
                </a:ext>
              </a:extLst>
            </p:cNvPr>
            <p:cNvSpPr txBox="1"/>
            <p:nvPr/>
          </p:nvSpPr>
          <p:spPr>
            <a:xfrm>
              <a:off x="4249333" y="5912488"/>
              <a:ext cx="105613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Proven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ROI</a:t>
              </a:r>
            </a:p>
          </p:txBody>
        </p:sp>
      </p:grpSp>
      <p:sp>
        <p:nvSpPr>
          <p:cNvPr id="26" name="Rectangle 25">
            <a:extLst>
              <a:ext uri="{FF2B5EF4-FFF2-40B4-BE49-F238E27FC236}">
                <a16:creationId xmlns:a16="http://schemas.microsoft.com/office/drawing/2014/main" id="{FE90F2A4-4604-F64F-8C56-5C564A687DB8}"/>
              </a:ext>
            </a:extLst>
          </p:cNvPr>
          <p:cNvSpPr/>
          <p:nvPr/>
        </p:nvSpPr>
        <p:spPr>
          <a:xfrm>
            <a:off x="255791" y="5229812"/>
            <a:ext cx="6918453" cy="1348456"/>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nvGrpSpPr>
          <p:cNvPr id="2" name="Group 1">
            <a:extLst>
              <a:ext uri="{FF2B5EF4-FFF2-40B4-BE49-F238E27FC236}">
                <a16:creationId xmlns:a16="http://schemas.microsoft.com/office/drawing/2014/main" id="{9FFE3525-39EF-DE46-BB8D-E940D028DBD0}"/>
              </a:ext>
            </a:extLst>
          </p:cNvPr>
          <p:cNvGrpSpPr/>
          <p:nvPr/>
        </p:nvGrpSpPr>
        <p:grpSpPr>
          <a:xfrm>
            <a:off x="883050" y="5687007"/>
            <a:ext cx="1056132" cy="749913"/>
            <a:chOff x="-105410" y="5601035"/>
            <a:chExt cx="1056132" cy="749913"/>
          </a:xfrm>
        </p:grpSpPr>
        <p:pic>
          <p:nvPicPr>
            <p:cNvPr id="2050" name="Picture 2" descr="Line Background clipart - Safety, Black, Line, transparent clip art">
              <a:extLst>
                <a:ext uri="{FF2B5EF4-FFF2-40B4-BE49-F238E27FC236}">
                  <a16:creationId xmlns:a16="http://schemas.microsoft.com/office/drawing/2014/main" id="{550DFD81-12A4-C24E-88F3-6C51CDB0C9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442" y="5601035"/>
              <a:ext cx="326260" cy="326260"/>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4F5619F3-571C-CC46-8AF0-06BB869F4500}"/>
                </a:ext>
              </a:extLst>
            </p:cNvPr>
            <p:cNvSpPr txBox="1"/>
            <p:nvPr/>
          </p:nvSpPr>
          <p:spPr>
            <a:xfrm>
              <a:off x="-105410" y="5935450"/>
              <a:ext cx="105613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Safety First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042"/>
                  </a:solidFill>
                  <a:effectLst/>
                  <a:uLnTx/>
                  <a:uFillTx/>
                  <a:latin typeface="Franklin Gothic Medium" panose="020B0603020102020204" pitchFamily="34" charset="0"/>
                  <a:ea typeface="+mn-ea"/>
                  <a:cs typeface="+mn-cs"/>
                </a:rPr>
                <a:t>Culture</a:t>
              </a:r>
            </a:p>
          </p:txBody>
        </p:sp>
      </p:grpSp>
      <p:sp>
        <p:nvSpPr>
          <p:cNvPr id="57" name="TextBox 56">
            <a:extLst>
              <a:ext uri="{FF2B5EF4-FFF2-40B4-BE49-F238E27FC236}">
                <a16:creationId xmlns:a16="http://schemas.microsoft.com/office/drawing/2014/main" id="{83F4821D-51E4-7545-B980-C0D4235A7609}"/>
              </a:ext>
            </a:extLst>
          </p:cNvPr>
          <p:cNvSpPr txBox="1"/>
          <p:nvPr/>
        </p:nvSpPr>
        <p:spPr>
          <a:xfrm>
            <a:off x="513664" y="1009042"/>
            <a:ext cx="10077556"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WellAware’s Managed Service makes it easy and flexible for customers to get started</a:t>
            </a:r>
          </a:p>
        </p:txBody>
      </p:sp>
      <p:sp>
        <p:nvSpPr>
          <p:cNvPr id="8" name="TextBox 7">
            <a:extLst>
              <a:ext uri="{FF2B5EF4-FFF2-40B4-BE49-F238E27FC236}">
                <a16:creationId xmlns:a16="http://schemas.microsoft.com/office/drawing/2014/main" id="{23151F41-3758-8D46-A81C-B24347069399}"/>
              </a:ext>
            </a:extLst>
          </p:cNvPr>
          <p:cNvSpPr txBox="1"/>
          <p:nvPr/>
        </p:nvSpPr>
        <p:spPr>
          <a:xfrm>
            <a:off x="3217524" y="2197992"/>
            <a:ext cx="1510834" cy="276999"/>
          </a:xfrm>
          <a:prstGeom prst="rect">
            <a:avLst/>
          </a:prstGeom>
          <a:noFill/>
        </p:spPr>
        <p:txBody>
          <a:bodyPr wrap="square">
            <a:spAutoFit/>
          </a:bodyPr>
          <a:lstStyle/>
          <a:p>
            <a:r>
              <a:rPr lang="en-US" sz="1200" dirty="0">
                <a:solidFill>
                  <a:srgbClr val="404042"/>
                </a:solidFill>
                <a:latin typeface="Segoe UI Semibold" panose="020B0702040204020203" pitchFamily="34" charset="0"/>
                <a:cs typeface="Segoe UI Semibold" panose="020B0702040204020203" pitchFamily="34" charset="0"/>
              </a:rPr>
              <a:t>Monthly Option</a:t>
            </a:r>
            <a:r>
              <a:rPr lang="en-US" sz="1200" baseline="30000" dirty="0">
                <a:solidFill>
                  <a:srgbClr val="404042"/>
                </a:solidFill>
                <a:latin typeface="Segoe UI Semibold" panose="020B0702040204020203" pitchFamily="34" charset="0"/>
                <a:cs typeface="Segoe UI Semibold" panose="020B0702040204020203" pitchFamily="34" charset="0"/>
              </a:rPr>
              <a:t>2</a:t>
            </a:r>
            <a:endParaRPr lang="en-US" sz="1200" baseline="30000"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F8BBF6F9-C2E5-7D9E-1BC7-0ABB3634670C}"/>
              </a:ext>
            </a:extLst>
          </p:cNvPr>
          <p:cNvSpPr txBox="1"/>
          <p:nvPr/>
        </p:nvSpPr>
        <p:spPr>
          <a:xfrm>
            <a:off x="4447201" y="2169057"/>
            <a:ext cx="16708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a:t>
            </a:r>
            <a:r>
              <a:rPr lang="en-US" sz="1400" b="1" i="1" dirty="0">
                <a:solidFill>
                  <a:srgbClr val="404042"/>
                </a:solidFill>
                <a:latin typeface="Segoe UI Semibold" panose="020B0702040204020203" pitchFamily="34" charset="0"/>
                <a:cs typeface="Segoe UI Semibold" panose="020B0702040204020203" pitchFamily="34" charset="0"/>
              </a:rPr>
              <a:t>39.99</a:t>
            </a:r>
            <a:r>
              <a:rPr kumimoji="0" lang="en-US" sz="1400" b="1" i="1"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rPr>
              <a:t>/</a:t>
            </a:r>
            <a:r>
              <a:rPr kumimoji="0" lang="en-US" sz="1400" b="1" i="1" u="none" strike="noStrike" kern="1200" cap="none" spc="0" normalizeH="0" baseline="0" noProof="0" dirty="0" err="1">
                <a:ln>
                  <a:noFill/>
                </a:ln>
                <a:solidFill>
                  <a:srgbClr val="404042"/>
                </a:solidFill>
                <a:effectLst/>
                <a:uLnTx/>
                <a:uFillTx/>
                <a:latin typeface="Segoe UI Semibold" panose="020B0702040204020203" pitchFamily="34" charset="0"/>
                <a:cs typeface="Segoe UI Semibold" panose="020B0702040204020203" pitchFamily="34" charset="0"/>
              </a:rPr>
              <a:t>mn</a:t>
            </a:r>
            <a:endParaRPr kumimoji="0" lang="en-US" sz="1400" b="1" i="1" u="none" strike="noStrike" kern="1200" cap="none" spc="0" normalizeH="0" baseline="0" noProof="0" dirty="0">
              <a:ln>
                <a:noFill/>
              </a:ln>
              <a:solidFill>
                <a:srgbClr val="404042"/>
              </a:solidFill>
              <a:effectLst/>
              <a:uLnTx/>
              <a:uFillTx/>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B5587F19-FA7D-E35B-3DC1-435A0BC7181F}"/>
              </a:ext>
            </a:extLst>
          </p:cNvPr>
          <p:cNvSpPr txBox="1"/>
          <p:nvPr/>
        </p:nvSpPr>
        <p:spPr>
          <a:xfrm>
            <a:off x="6919411" y="2135290"/>
            <a:ext cx="16708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rPr>
              <a:t>$54</a:t>
            </a:r>
            <a:r>
              <a:rPr lang="en-US" sz="1400" b="1" i="1" dirty="0">
                <a:solidFill>
                  <a:srgbClr val="127DC2">
                    <a:lumMod val="60000"/>
                    <a:lumOff val="40000"/>
                  </a:srgbClr>
                </a:solidFill>
                <a:latin typeface="Segoe UI Semibold" panose="020B0702040204020203" pitchFamily="34" charset="0"/>
                <a:cs typeface="Segoe UI Semibold" panose="020B0702040204020203" pitchFamily="34" charset="0"/>
              </a:rPr>
              <a:t>.99</a:t>
            </a:r>
            <a:r>
              <a:rPr kumimoji="0" lang="en-US" sz="1400" b="1" i="1" u="none" strike="noStrike" kern="1200" cap="none" spc="0" normalizeH="0" baseline="0" noProof="0" dirty="0">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rPr>
              <a:t>/</a:t>
            </a:r>
            <a:r>
              <a:rPr kumimoji="0" lang="en-US" sz="1400" b="1" i="1" u="none" strike="noStrike" kern="1200" cap="none" spc="0" normalizeH="0" baseline="0" noProof="0" dirty="0" err="1">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rPr>
              <a:t>mn</a:t>
            </a:r>
            <a:endParaRPr kumimoji="0" lang="en-US" sz="1400" b="1" i="1" u="none" strike="noStrike" kern="1200" cap="none" spc="0" normalizeH="0" baseline="0" noProof="0" dirty="0">
              <a:ln>
                <a:noFill/>
              </a:ln>
              <a:solidFill>
                <a:srgbClr val="127DC2">
                  <a:lumMod val="60000"/>
                  <a:lumOff val="40000"/>
                </a:srgbClr>
              </a:solidFill>
              <a:effectLst/>
              <a:uLnTx/>
              <a:uFillTx/>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CDA0355C-756C-C5F6-8C86-918420D8072F}"/>
              </a:ext>
            </a:extLst>
          </p:cNvPr>
          <p:cNvSpPr txBox="1"/>
          <p:nvPr/>
        </p:nvSpPr>
        <p:spPr>
          <a:xfrm>
            <a:off x="9343948" y="2132557"/>
            <a:ext cx="16708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27DC2"/>
                </a:solidFill>
                <a:effectLst/>
                <a:uLnTx/>
                <a:uFillTx/>
                <a:latin typeface="Segoe UI Semibold" panose="020B0702040204020203" pitchFamily="34" charset="0"/>
                <a:cs typeface="Segoe UI Semibold" panose="020B0702040204020203" pitchFamily="34" charset="0"/>
              </a:rPr>
              <a:t>$</a:t>
            </a:r>
            <a:r>
              <a:rPr lang="en-US" sz="1400" b="1" i="1" dirty="0">
                <a:solidFill>
                  <a:srgbClr val="127DC2"/>
                </a:solidFill>
                <a:latin typeface="Segoe UI Semibold" panose="020B0702040204020203" pitchFamily="34" charset="0"/>
                <a:cs typeface="Segoe UI Semibold" panose="020B0702040204020203" pitchFamily="34" charset="0"/>
              </a:rPr>
              <a:t>69.99</a:t>
            </a:r>
            <a:r>
              <a:rPr kumimoji="0" lang="en-US" sz="1400" b="1" i="1" u="none" strike="noStrike" kern="1200" cap="none" spc="0" normalizeH="0" baseline="0" noProof="0" dirty="0">
                <a:ln>
                  <a:noFill/>
                </a:ln>
                <a:solidFill>
                  <a:srgbClr val="127DC2"/>
                </a:solidFill>
                <a:effectLst/>
                <a:uLnTx/>
                <a:uFillTx/>
                <a:latin typeface="Segoe UI Semibold" panose="020B0702040204020203" pitchFamily="34" charset="0"/>
                <a:cs typeface="Segoe UI Semibold" panose="020B0702040204020203" pitchFamily="34" charset="0"/>
              </a:rPr>
              <a:t>/</a:t>
            </a:r>
            <a:r>
              <a:rPr kumimoji="0" lang="en-US" sz="1400" b="1" i="1" u="none" strike="noStrike" kern="1200" cap="none" spc="0" normalizeH="0" baseline="0" noProof="0" dirty="0" err="1">
                <a:ln>
                  <a:noFill/>
                </a:ln>
                <a:solidFill>
                  <a:srgbClr val="127DC2"/>
                </a:solidFill>
                <a:effectLst/>
                <a:uLnTx/>
                <a:uFillTx/>
                <a:latin typeface="Segoe UI Semibold" panose="020B0702040204020203" pitchFamily="34" charset="0"/>
                <a:cs typeface="Segoe UI Semibold" panose="020B0702040204020203" pitchFamily="34" charset="0"/>
              </a:rPr>
              <a:t>mn</a:t>
            </a:r>
            <a:endParaRPr kumimoji="0" lang="en-US" sz="1400" b="1" i="1" u="none" strike="noStrike" kern="1200" cap="none" spc="0" normalizeH="0" baseline="0" noProof="0" dirty="0">
              <a:ln>
                <a:noFill/>
              </a:ln>
              <a:solidFill>
                <a:srgbClr val="127DC2"/>
              </a:solidFill>
              <a:effectLst/>
              <a:uLnTx/>
              <a:uFillTx/>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A35FD505-8687-90FB-956C-D47C0DF2774B}"/>
              </a:ext>
            </a:extLst>
          </p:cNvPr>
          <p:cNvSpPr txBox="1"/>
          <p:nvPr/>
        </p:nvSpPr>
        <p:spPr>
          <a:xfrm>
            <a:off x="7396694" y="5255581"/>
            <a:ext cx="4365565" cy="461665"/>
          </a:xfrm>
          <a:prstGeom prst="rect">
            <a:avLst/>
          </a:prstGeom>
          <a:noFill/>
        </p:spPr>
        <p:txBody>
          <a:bodyPr wrap="square">
            <a:spAutoFit/>
          </a:bodyPr>
          <a:lstStyle/>
          <a:p>
            <a:r>
              <a:rPr lang="en-US" sz="1200" baseline="30000" dirty="0">
                <a:solidFill>
                  <a:srgbClr val="404042"/>
                </a:solidFill>
                <a:latin typeface="Segoe UI Semibold" panose="020B0702040204020203" pitchFamily="34" charset="0"/>
                <a:cs typeface="Segoe UI Semibold" panose="020B0702040204020203" pitchFamily="34" charset="0"/>
              </a:rPr>
              <a:t>1   </a:t>
            </a:r>
            <a:r>
              <a:rPr lang="en-US" sz="1200" dirty="0">
                <a:solidFill>
                  <a:srgbClr val="404042"/>
                </a:solidFill>
                <a:latin typeface="Segoe UI Semibold" panose="020B0702040204020203" pitchFamily="34" charset="0"/>
                <a:cs typeface="Segoe UI Semibold" panose="020B0702040204020203" pitchFamily="34" charset="0"/>
              </a:rPr>
              <a:t>“Upfront Option” includes hardware, installation, 2-year warranty, and requires a 2-year subscription. </a:t>
            </a:r>
            <a:endParaRPr lang="en-US" sz="1200" dirty="0">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3AEAD20D-9AA1-29C3-C3C7-EA079DE6C415}"/>
              </a:ext>
            </a:extLst>
          </p:cNvPr>
          <p:cNvSpPr txBox="1"/>
          <p:nvPr/>
        </p:nvSpPr>
        <p:spPr>
          <a:xfrm>
            <a:off x="3234437" y="1876040"/>
            <a:ext cx="1419978" cy="276999"/>
          </a:xfrm>
          <a:prstGeom prst="rect">
            <a:avLst/>
          </a:prstGeom>
          <a:noFill/>
        </p:spPr>
        <p:txBody>
          <a:bodyPr wrap="square">
            <a:spAutoFit/>
          </a:bodyPr>
          <a:lstStyle/>
          <a:p>
            <a:r>
              <a:rPr lang="en-US" sz="1200" dirty="0">
                <a:solidFill>
                  <a:srgbClr val="404042"/>
                </a:solidFill>
                <a:latin typeface="Segoe UI Semibold" panose="020B0702040204020203" pitchFamily="34" charset="0"/>
                <a:cs typeface="Segoe UI Semibold" panose="020B0702040204020203" pitchFamily="34" charset="0"/>
              </a:rPr>
              <a:t>Upfront Option</a:t>
            </a:r>
            <a:r>
              <a:rPr lang="en-US" sz="1200" baseline="30000" dirty="0">
                <a:solidFill>
                  <a:srgbClr val="404042"/>
                </a:solidFill>
                <a:latin typeface="Segoe UI Semibold" panose="020B0702040204020203" pitchFamily="34" charset="0"/>
                <a:cs typeface="Segoe UI Semibold" panose="020B0702040204020203" pitchFamily="34" charset="0"/>
              </a:rPr>
              <a:t>1</a:t>
            </a:r>
            <a:endParaRPr lang="en-US" sz="1200" baseline="30000" dirty="0">
              <a:latin typeface="Segoe UI Semibold" panose="020B0702040204020203" pitchFamily="34" charset="0"/>
              <a:cs typeface="Segoe UI Semibold" panose="020B0702040204020203" pitchFamily="34" charset="0"/>
            </a:endParaRPr>
          </a:p>
        </p:txBody>
      </p:sp>
      <p:sp>
        <p:nvSpPr>
          <p:cNvPr id="21" name="TextBox 20">
            <a:extLst>
              <a:ext uri="{FF2B5EF4-FFF2-40B4-BE49-F238E27FC236}">
                <a16:creationId xmlns:a16="http://schemas.microsoft.com/office/drawing/2014/main" id="{30186801-EFDE-AF9C-F206-B5D476CA8205}"/>
              </a:ext>
            </a:extLst>
          </p:cNvPr>
          <p:cNvSpPr txBox="1"/>
          <p:nvPr/>
        </p:nvSpPr>
        <p:spPr>
          <a:xfrm>
            <a:off x="7401599" y="5789930"/>
            <a:ext cx="4361776" cy="461665"/>
          </a:xfrm>
          <a:prstGeom prst="rect">
            <a:avLst/>
          </a:prstGeom>
          <a:noFill/>
        </p:spPr>
        <p:txBody>
          <a:bodyPr wrap="square">
            <a:spAutoFit/>
          </a:bodyPr>
          <a:lstStyle/>
          <a:p>
            <a:r>
              <a:rPr lang="en-US" sz="1200" baseline="30000" dirty="0">
                <a:solidFill>
                  <a:srgbClr val="404042"/>
                </a:solidFill>
                <a:latin typeface="Segoe UI Semibold" panose="020B0702040204020203" pitchFamily="34" charset="0"/>
                <a:cs typeface="Segoe UI Semibold" panose="020B0702040204020203" pitchFamily="34" charset="0"/>
              </a:rPr>
              <a:t>2 </a:t>
            </a:r>
            <a:r>
              <a:rPr lang="en-US" sz="1200" dirty="0">
                <a:solidFill>
                  <a:srgbClr val="404042"/>
                </a:solidFill>
                <a:latin typeface="Segoe UI Semibold" panose="020B0702040204020203" pitchFamily="34" charset="0"/>
                <a:cs typeface="Segoe UI Semibold" panose="020B0702040204020203" pitchFamily="34" charset="0"/>
              </a:rPr>
              <a:t>“Monthly Option” includes hardware, unlimited warranty, and requires a 2-year subscription.  Installation $200/device.</a:t>
            </a:r>
            <a:endParaRPr lang="en-US" sz="12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9058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FEA5B-D016-449D-BA49-737FD88D051B}"/>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255315962"/>
      </p:ext>
    </p:extLst>
  </p:cSld>
  <p:clrMapOvr>
    <a:masterClrMapping/>
  </p:clrMapOvr>
</p:sld>
</file>

<file path=ppt/theme/theme1.xml><?xml version="1.0" encoding="utf-8"?>
<a:theme xmlns:a="http://schemas.openxmlformats.org/drawingml/2006/main" name="WellAware 2021">
  <a:themeElements>
    <a:clrScheme name="WellAware 2022">
      <a:dk1>
        <a:srgbClr val="404042"/>
      </a:dk1>
      <a:lt1>
        <a:srgbClr val="FFFFFF"/>
      </a:lt1>
      <a:dk2>
        <a:srgbClr val="000F2C"/>
      </a:dk2>
      <a:lt2>
        <a:srgbClr val="FAFAFA"/>
      </a:lt2>
      <a:accent1>
        <a:srgbClr val="127DC2"/>
      </a:accent1>
      <a:accent2>
        <a:srgbClr val="4299D4"/>
      </a:accent2>
      <a:accent3>
        <a:srgbClr val="BFC9C9"/>
      </a:accent3>
      <a:accent4>
        <a:srgbClr val="F47D48"/>
      </a:accent4>
      <a:accent5>
        <a:srgbClr val="FFD654"/>
      </a:accent5>
      <a:accent6>
        <a:srgbClr val="E33030"/>
      </a:accent6>
      <a:hlink>
        <a:srgbClr val="F47D48"/>
      </a:hlink>
      <a:folHlink>
        <a:srgbClr val="127DC2"/>
      </a:folHlink>
    </a:clrScheme>
    <a:fontScheme name="Custom 1">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ellAware Template 2022" id="{9968128F-3DEC-4A92-886C-C40BDB307817}" vid="{384C545C-1942-4E0A-8F58-3FE39EAD7FF8}"/>
    </a:ext>
  </a:extLst>
</a:theme>
</file>

<file path=ppt/theme/theme2.xml><?xml version="1.0" encoding="utf-8"?>
<a:theme xmlns:a="http://schemas.openxmlformats.org/drawingml/2006/main" name="Office Theme">
  <a:themeElements>
    <a:clrScheme name="WellAware 2022">
      <a:dk1>
        <a:srgbClr val="404042"/>
      </a:dk1>
      <a:lt1>
        <a:srgbClr val="FFFFFF"/>
      </a:lt1>
      <a:dk2>
        <a:srgbClr val="000F2C"/>
      </a:dk2>
      <a:lt2>
        <a:srgbClr val="FAFAFA"/>
      </a:lt2>
      <a:accent1>
        <a:srgbClr val="127DC2"/>
      </a:accent1>
      <a:accent2>
        <a:srgbClr val="4299D4"/>
      </a:accent2>
      <a:accent3>
        <a:srgbClr val="BFC9C9"/>
      </a:accent3>
      <a:accent4>
        <a:srgbClr val="F47D48"/>
      </a:accent4>
      <a:accent5>
        <a:srgbClr val="FFD654"/>
      </a:accent5>
      <a:accent6>
        <a:srgbClr val="E33030"/>
      </a:accent6>
      <a:hlink>
        <a:srgbClr val="F47D48"/>
      </a:hlink>
      <a:folHlink>
        <a:srgbClr val="127DC2"/>
      </a:folHlink>
    </a:clrScheme>
    <a:fontScheme name="WellAware 2022">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WellAware Template 2022</Template>
  <TotalTime>20163</TotalTime>
  <Words>148</Words>
  <Application>Microsoft Office PowerPoint</Application>
  <PresentationFormat>Widescreen</PresentationFormat>
  <Paragraphs>46</Paragraphs>
  <Slides>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vt:i4>
      </vt:variant>
    </vt:vector>
  </HeadingPairs>
  <TitlesOfParts>
    <vt:vector size="15" baseType="lpstr">
      <vt:lpstr>Arial</vt:lpstr>
      <vt:lpstr>Calibri</vt:lpstr>
      <vt:lpstr>Franklin Gothic Book</vt:lpstr>
      <vt:lpstr>Franklin Gothic Demi Cond</vt:lpstr>
      <vt:lpstr>Franklin Gothic Medium</vt:lpstr>
      <vt:lpstr>Segoe UI</vt:lpstr>
      <vt:lpstr>Segoe UI Black</vt:lpstr>
      <vt:lpstr>Segoe UI Light</vt:lpstr>
      <vt:lpstr>Segoe UI Semibold</vt:lpstr>
      <vt:lpstr>Wingdings</vt:lpstr>
      <vt:lpstr>WellAware 2021</vt:lpstr>
      <vt:lpstr>Office Theme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automation on  low-rate continuous injection sites</dc:title>
  <dc:creator>Cameron Archer</dc:creator>
  <cp:lastModifiedBy>Clara Alessi</cp:lastModifiedBy>
  <cp:revision>30</cp:revision>
  <dcterms:created xsi:type="dcterms:W3CDTF">2022-01-10T16:32:20Z</dcterms:created>
  <dcterms:modified xsi:type="dcterms:W3CDTF">2023-01-16T20:00:59Z</dcterms:modified>
</cp:coreProperties>
</file>