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tags/tag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1.xml" ContentType="application/vnd.openxmlformats-officedocument.presentationml.notesSlide+xml"/>
  <Override PartName="/ppt/theme/themeOverride16.xml" ContentType="application/vnd.openxmlformats-officedocument.themeOverride+xml"/>
  <Override PartName="/ppt/notesSlides/notesSlide2.xml" ContentType="application/vnd.openxmlformats-officedocument.presentationml.notesSlide+xml"/>
  <Override PartName="/ppt/theme/themeOverride17.xml" ContentType="application/vnd.openxmlformats-officedocument.themeOverride+xml"/>
  <Override PartName="/ppt/notesSlides/notesSlide3.xml" ContentType="application/vnd.openxmlformats-officedocument.presentationml.notesSlide+xml"/>
  <Override PartName="/ppt/theme/themeOverride18.xml" ContentType="application/vnd.openxmlformats-officedocument.themeOverride+xml"/>
  <Override PartName="/ppt/notesSlides/notesSlide4.xml" ContentType="application/vnd.openxmlformats-officedocument.presentationml.notesSlide+xml"/>
  <Override PartName="/ppt/theme/themeOverride19.xml" ContentType="application/vnd.openxmlformats-officedocument.themeOverride+xml"/>
  <Override PartName="/ppt/notesSlides/notesSlide5.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notesSlides/notesSlide6.xml" ContentType="application/vnd.openxmlformats-officedocument.presentationml.notesSlide+xml"/>
  <Override PartName="/ppt/theme/themeOverride22.xml" ContentType="application/vnd.openxmlformats-officedocument.themeOverride+xml"/>
  <Override PartName="/ppt/notesSlides/notesSlide7.xml" ContentType="application/vnd.openxmlformats-officedocument.presentationml.notesSlide+xml"/>
  <Override PartName="/ppt/theme/themeOverride23.xml" ContentType="application/vnd.openxmlformats-officedocument.themeOverr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7" r:id="rId4"/>
    <p:sldMasterId id="2147485376" r:id="rId5"/>
  </p:sldMasterIdLst>
  <p:notesMasterIdLst>
    <p:notesMasterId r:id="rId34"/>
  </p:notesMasterIdLst>
  <p:handoutMasterIdLst>
    <p:handoutMasterId r:id="rId35"/>
  </p:handoutMasterIdLst>
  <p:sldIdLst>
    <p:sldId id="2346" r:id="rId6"/>
    <p:sldId id="2147309200" r:id="rId7"/>
    <p:sldId id="2371" r:id="rId8"/>
    <p:sldId id="2368" r:id="rId9"/>
    <p:sldId id="2354" r:id="rId10"/>
    <p:sldId id="2367" r:id="rId11"/>
    <p:sldId id="2348" r:id="rId12"/>
    <p:sldId id="2350" r:id="rId13"/>
    <p:sldId id="2147309203" r:id="rId14"/>
    <p:sldId id="2147309201" r:id="rId15"/>
    <p:sldId id="2147309198" r:id="rId16"/>
    <p:sldId id="2351" r:id="rId17"/>
    <p:sldId id="2147309205" r:id="rId18"/>
    <p:sldId id="2349" r:id="rId19"/>
    <p:sldId id="2147309197" r:id="rId20"/>
    <p:sldId id="2147309202" r:id="rId21"/>
    <p:sldId id="2147309206" r:id="rId22"/>
    <p:sldId id="2147309207" r:id="rId23"/>
    <p:sldId id="2147309208" r:id="rId24"/>
    <p:sldId id="2355" r:id="rId25"/>
    <p:sldId id="2147309196" r:id="rId26"/>
    <p:sldId id="2076068505" r:id="rId27"/>
    <p:sldId id="2363" r:id="rId28"/>
    <p:sldId id="2360" r:id="rId29"/>
    <p:sldId id="2364" r:id="rId30"/>
    <p:sldId id="2365" r:id="rId31"/>
    <p:sldId id="2366" r:id="rId32"/>
    <p:sldId id="2332" r:id="rId33"/>
  </p:sldIdLst>
  <p:sldSz cx="12188825"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87C2C"/>
    <a:srgbClr val="AADB1E"/>
    <a:srgbClr val="6DB33F"/>
    <a:srgbClr val="006990"/>
    <a:srgbClr val="E6E6E6"/>
    <a:srgbClr val="7F35AB"/>
    <a:srgbClr val="7636AE"/>
    <a:srgbClr val="264088"/>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53D91-6C8A-6343-A6DC-3DA98FDE3308}" v="5" dt="2022-08-01T23:23:46.953"/>
    <p1510:client id="{16F47DB1-F033-960B-0AF0-ED39E4D896EA}" v="891" dt="2022-08-16T17:30:08.191"/>
    <p1510:client id="{2B7F297D-9684-E603-4487-4FDA79317342}" v="157" dt="2022-08-15T18:00:11.255"/>
    <p1510:client id="{3696353D-9380-110E-B919-FBBA93101B79}" v="26" dt="2022-08-16T17:50:25.002"/>
    <p1510:client id="{435FAE19-12AB-7D8A-6245-1B8688C18EC1}" v="2" dt="2022-08-17T13:27:14.484"/>
    <p1510:client id="{538DD08B-907D-FF48-1B0B-4CEC27D508FD}" v="216" dt="2022-10-26T16:28:13.198"/>
    <p1510:client id="{5D202999-24A8-7CA9-6282-D9C983338C78}" v="11" dt="2022-08-17T19:53:40.843"/>
    <p1510:client id="{649893FC-A2B8-FD80-AC28-9A6B504A984E}" v="3" dt="2022-10-26T13:21:01.636"/>
    <p1510:client id="{65593222-0D2A-FA18-938E-CF4118499621}" v="6" dt="2022-09-21T07:58:24.263"/>
    <p1510:client id="{845B4293-3855-55EC-3E56-5354C508C3C4}" v="49" dt="2022-08-11T20:22:37.609"/>
    <p1510:client id="{89C89B5E-48B3-4134-CDC9-5A469517E835}" v="6" dt="2022-10-28T14:03:32.645"/>
    <p1510:client id="{A6F2127F-E231-5DC1-EB4A-EBD16A62D367}" v="20" dt="2022-10-24T20:20:45.667"/>
    <p1510:client id="{A967CD36-1CF2-300A-D17D-FB99D2FC947B}" v="1" dt="2022-10-28T14:06:24.580"/>
    <p1510:client id="{D6E8FBCD-04A4-1BEF-8906-9858446BD976}" v="1" dt="2022-08-16T16:09:43.539"/>
    <p1510:client id="{EADB8DC6-E800-6B9F-6AA1-780C7EA0893F}" v="1" dt="2022-09-28T16:00:51.307"/>
    <p1510:client id="{F975E0EF-BF01-46D5-9BC7-5769A26A31D2}" vWet="2" dt="2022-10-24T20:14:16.433"/>
  </p1510:revLst>
</p1510:revInfo>
</file>

<file path=ppt/tableStyles.xml><?xml version="1.0" encoding="utf-8"?>
<a:tblStyleLst xmlns:a="http://schemas.openxmlformats.org/drawingml/2006/main" def="{6E25E649-3F16-4E02-A733-19D2CDBF48F0}">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Metropolis" panose="00000500000000000000"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004553-04C5-4BB3-AD4E-8B2EF3CDDAF9}" type="datetimeFigureOut">
              <a:rPr lang="en-US" smtClean="0">
                <a:latin typeface="Metropolis" panose="00000500000000000000" pitchFamily="50" charset="0"/>
              </a:rPr>
              <a:t>12/19/2022</a:t>
            </a:fld>
            <a:endParaRPr lang="en-US">
              <a:latin typeface="Metropolis" panose="00000500000000000000"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Metropolis" panose="00000500000000000000"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6A881F-0910-47D3-BD01-4F68834EC353}" type="slidenum">
              <a:rPr lang="en-US" smtClean="0">
                <a:latin typeface="Metropolis" panose="00000500000000000000" pitchFamily="50" charset="0"/>
              </a:rPr>
              <a:t>‹#›</a:t>
            </a:fld>
            <a:endParaRPr lang="en-US">
              <a:latin typeface="Metropolis" panose="00000500000000000000" pitchFamily="50" charset="0"/>
            </a:endParaRPr>
          </a:p>
        </p:txBody>
      </p:sp>
    </p:spTree>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etropolis" panose="00000500000000000000" pitchFamily="50"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etropolis" panose="00000500000000000000" pitchFamily="50" charset="0"/>
              </a:defRPr>
            </a:lvl1pPr>
          </a:lstStyle>
          <a:p>
            <a:fld id="{3CB6F0DB-E055-41D0-9102-627A646E4242}" type="datetimeFigureOut">
              <a:rPr lang="en-US" smtClean="0"/>
              <a:pPr/>
              <a:t>12/19/2022</a:t>
            </a:fld>
            <a:endParaRPr lang="en-US"/>
          </a:p>
        </p:txBody>
      </p:sp>
      <p:sp>
        <p:nvSpPr>
          <p:cNvPr id="4" name="Slide Image Placeholder 3"/>
          <p:cNvSpPr>
            <a:spLocks noGrp="1" noRot="1" noChangeAspect="1"/>
          </p:cNvSpPr>
          <p:nvPr>
            <p:ph type="sldImg" idx="2"/>
          </p:nvPr>
        </p:nvSpPr>
        <p:spPr>
          <a:xfrm>
            <a:off x="788988" y="609600"/>
            <a:ext cx="5280025" cy="297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810000"/>
            <a:ext cx="5943600" cy="48768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etropolis" panose="00000500000000000000" pitchFamily="50"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etropolis" panose="00000500000000000000" pitchFamily="50" charset="0"/>
              </a:defRPr>
            </a:lvl1pPr>
          </a:lstStyle>
          <a:p>
            <a:fld id="{9F4FBC3A-A12C-40F9-BB8D-BC30C7901396}" type="slidenum">
              <a:rPr lang="en-US" smtClean="0"/>
              <a:pPr/>
              <a:t>‹#›</a:t>
            </a:fld>
            <a:endParaRPr lang="en-US"/>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tropolis" panose="00000500000000000000" pitchFamily="50" charset="0"/>
        <a:ea typeface="+mn-ea"/>
        <a:cs typeface="+mn-cs"/>
      </a:defRPr>
    </a:lvl1pPr>
    <a:lvl2pPr marL="457200" algn="l" defTabSz="914400" rtl="0" eaLnBrk="1" latinLnBrk="0" hangingPunct="1">
      <a:defRPr sz="1200" kern="1200">
        <a:solidFill>
          <a:schemeClr val="tx1"/>
        </a:solidFill>
        <a:latin typeface="Metropolis" panose="00000500000000000000" pitchFamily="50" charset="0"/>
        <a:ea typeface="+mn-ea"/>
        <a:cs typeface="+mn-cs"/>
      </a:defRPr>
    </a:lvl2pPr>
    <a:lvl3pPr marL="914400" algn="l" defTabSz="914400" rtl="0" eaLnBrk="1" latinLnBrk="0" hangingPunct="1">
      <a:defRPr sz="1200" kern="1200">
        <a:solidFill>
          <a:schemeClr val="tx1"/>
        </a:solidFill>
        <a:latin typeface="Metropolis" panose="00000500000000000000" pitchFamily="50" charset="0"/>
        <a:ea typeface="+mn-ea"/>
        <a:cs typeface="+mn-cs"/>
      </a:defRPr>
    </a:lvl3pPr>
    <a:lvl4pPr marL="1371600" algn="l" defTabSz="914400" rtl="0" eaLnBrk="1" latinLnBrk="0" hangingPunct="1">
      <a:defRPr sz="1200" kern="1200">
        <a:solidFill>
          <a:schemeClr val="tx1"/>
        </a:solidFill>
        <a:latin typeface="Metropolis" panose="00000500000000000000" pitchFamily="50" charset="0"/>
        <a:ea typeface="+mn-ea"/>
        <a:cs typeface="+mn-cs"/>
      </a:defRPr>
    </a:lvl4pPr>
    <a:lvl5pPr marL="1828800" algn="l" defTabSz="914400" rtl="0" eaLnBrk="1" latinLnBrk="0" hangingPunct="1">
      <a:defRPr sz="1200" kern="1200">
        <a:solidFill>
          <a:schemeClr val="tx1"/>
        </a:solidFill>
        <a:latin typeface="Metropolis"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-List prices reflect prepaid, annual SKU versions.</a:t>
            </a:r>
          </a:p>
          <a:p>
            <a:r>
              <a:rPr lang="en-US"/>
              <a:t>-GA date is 4 August, 2022</a:t>
            </a:r>
          </a:p>
          <a:p>
            <a:r>
              <a:rPr lang="en-US"/>
              <a:t>-All FedRAMP SKUs are pre-authorization only, until the pricebooks can be updated to reflect their now-fully certified FedRAMP High authorization. The SKU descriptions currently state that CB isn’t FedRAMP certified. When the pricebook is updated, the actual SKU part number, list price, and name will not change- only the description will be updated. The GA date of the fully certified versions of these SKUs will be communicated once it’s determined.</a:t>
            </a:r>
          </a:p>
        </p:txBody>
      </p:sp>
      <p:sp>
        <p:nvSpPr>
          <p:cNvPr id="4" name="Slide Number Placeholder 3"/>
          <p:cNvSpPr>
            <a:spLocks noGrp="1"/>
          </p:cNvSpPr>
          <p:nvPr>
            <p:ph type="sldNum" sz="quarter" idx="5"/>
          </p:nvPr>
        </p:nvSpPr>
        <p:spPr/>
        <p:txBody>
          <a:bodyPr/>
          <a:lstStyle/>
          <a:p>
            <a:fld id="{9F4FBC3A-A12C-40F9-BB8D-BC30C7901396}" type="slidenum">
              <a:rPr lang="en-US" smtClean="0"/>
              <a:pPr/>
              <a:t>17</a:t>
            </a:fld>
            <a:endParaRPr lang="en-US"/>
          </a:p>
        </p:txBody>
      </p:sp>
    </p:spTree>
    <p:extLst>
      <p:ext uri="{BB962C8B-B14F-4D97-AF65-F5344CB8AC3E}">
        <p14:creationId xmlns:p14="http://schemas.microsoft.com/office/powerpoint/2010/main" val="4244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Pre-authorization only at this time. See prior slide for more details.</a:t>
            </a:r>
          </a:p>
        </p:txBody>
      </p:sp>
      <p:sp>
        <p:nvSpPr>
          <p:cNvPr id="4" name="Slide Number Placeholder 3"/>
          <p:cNvSpPr>
            <a:spLocks noGrp="1"/>
          </p:cNvSpPr>
          <p:nvPr>
            <p:ph type="sldNum" sz="quarter" idx="5"/>
          </p:nvPr>
        </p:nvSpPr>
        <p:spPr/>
        <p:txBody>
          <a:bodyPr/>
          <a:lstStyle/>
          <a:p>
            <a:fld id="{9F4FBC3A-A12C-40F9-BB8D-BC30C7901396}" type="slidenum">
              <a:rPr lang="en-US" smtClean="0"/>
              <a:pPr/>
              <a:t>18</a:t>
            </a:fld>
            <a:endParaRPr lang="en-US"/>
          </a:p>
        </p:txBody>
      </p:sp>
    </p:spTree>
    <p:extLst>
      <p:ext uri="{BB962C8B-B14F-4D97-AF65-F5344CB8AC3E}">
        <p14:creationId xmlns:p14="http://schemas.microsoft.com/office/powerpoint/2010/main" val="103431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Pre-authorization only at this time. See prior slide for more details.</a:t>
            </a:r>
          </a:p>
        </p:txBody>
      </p:sp>
      <p:sp>
        <p:nvSpPr>
          <p:cNvPr id="4" name="Slide Number Placeholder 3"/>
          <p:cNvSpPr>
            <a:spLocks noGrp="1"/>
          </p:cNvSpPr>
          <p:nvPr>
            <p:ph type="sldNum" sz="quarter" idx="5"/>
          </p:nvPr>
        </p:nvSpPr>
        <p:spPr/>
        <p:txBody>
          <a:bodyPr/>
          <a:lstStyle/>
          <a:p>
            <a:fld id="{9F4FBC3A-A12C-40F9-BB8D-BC30C7901396}" type="slidenum">
              <a:rPr lang="en-US" smtClean="0"/>
              <a:pPr/>
              <a:t>19</a:t>
            </a:fld>
            <a:endParaRPr lang="en-US"/>
          </a:p>
        </p:txBody>
      </p:sp>
    </p:spTree>
    <p:extLst>
      <p:ext uri="{BB962C8B-B14F-4D97-AF65-F5344CB8AC3E}">
        <p14:creationId xmlns:p14="http://schemas.microsoft.com/office/powerpoint/2010/main" val="394487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4FBC3A-A12C-40F9-BB8D-BC30C7901396}" type="slidenum">
              <a:rPr lang="en-US" smtClean="0"/>
              <a:pPr/>
              <a:t>21</a:t>
            </a:fld>
            <a:endParaRPr lang="en-US"/>
          </a:p>
        </p:txBody>
      </p:sp>
    </p:spTree>
    <p:extLst>
      <p:ext uri="{BB962C8B-B14F-4D97-AF65-F5344CB8AC3E}">
        <p14:creationId xmlns:p14="http://schemas.microsoft.com/office/powerpoint/2010/main" val="423588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srgbClr val="717074"/>
                </a:solidFill>
                <a:effectLst/>
                <a:uLnTx/>
                <a:uFillTx/>
                <a:latin typeface="Metropolis"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717074"/>
              </a:solidFill>
              <a:effectLst/>
              <a:uLnTx/>
              <a:uFillTx/>
              <a:latin typeface="Metropolis" panose="00000500000000000000" pitchFamily="50" charset="0"/>
              <a:ea typeface="+mn-ea"/>
              <a:cs typeface="+mn-cs"/>
            </a:endParaRPr>
          </a:p>
        </p:txBody>
      </p:sp>
    </p:spTree>
    <p:extLst>
      <p:ext uri="{BB962C8B-B14F-4D97-AF65-F5344CB8AC3E}">
        <p14:creationId xmlns:p14="http://schemas.microsoft.com/office/powerpoint/2010/main" val="270809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4FBC3A-A12C-40F9-BB8D-BC30C7901396}" type="slidenum">
              <a:rPr lang="en-US" smtClean="0"/>
              <a:pPr/>
              <a:t>24</a:t>
            </a:fld>
            <a:endParaRPr lang="en-US"/>
          </a:p>
        </p:txBody>
      </p:sp>
    </p:spTree>
    <p:extLst>
      <p:ext uri="{BB962C8B-B14F-4D97-AF65-F5344CB8AC3E}">
        <p14:creationId xmlns:p14="http://schemas.microsoft.com/office/powerpoint/2010/main" val="429397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C1735D0F-15CB-5241-8DA7-9EC6F9751A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97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4FBC3A-A12C-40F9-BB8D-BC30C7901396}" type="slidenum">
              <a:rPr lang="en-US" smtClean="0"/>
              <a:pPr/>
              <a:t>27</a:t>
            </a:fld>
            <a:endParaRPr lang="en-US"/>
          </a:p>
        </p:txBody>
      </p:sp>
    </p:spTree>
    <p:extLst>
      <p:ext uri="{BB962C8B-B14F-4D97-AF65-F5344CB8AC3E}">
        <p14:creationId xmlns:p14="http://schemas.microsoft.com/office/powerpoint/2010/main" val="256089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hyperlink" Target="https://www.vmware.com/content/dam/brand/photography-only/power-point-assets/ppt-fonts/Metropolis-Light-Regular-font.zip" TargetMode="External"/><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6782F443-93A0-4919-89E7-37E501919603}"/>
              </a:ext>
            </a:extLst>
          </p:cNvPr>
          <p:cNvSpPr/>
          <p:nvPr userDrawn="1"/>
        </p:nvSpPr>
        <p:spPr>
          <a:xfrm rot="2700000">
            <a:off x="1530975" y="-2580079"/>
            <a:ext cx="3206987" cy="9623529"/>
          </a:xfrm>
          <a:custGeom>
            <a:avLst/>
            <a:gdLst>
              <a:gd name="connsiteX0" fmla="*/ 3621 w 3204432"/>
              <a:gd name="connsiteY0" fmla="*/ 3200811 h 9623529"/>
              <a:gd name="connsiteX1" fmla="*/ 3204432 w 3204432"/>
              <a:gd name="connsiteY1" fmla="*/ 0 h 9623529"/>
              <a:gd name="connsiteX2" fmla="*/ 3204432 w 3204432"/>
              <a:gd name="connsiteY2" fmla="*/ 8389488 h 9623529"/>
              <a:gd name="connsiteX3" fmla="*/ 3197162 w 3204432"/>
              <a:gd name="connsiteY3" fmla="*/ 8389488 h 9623529"/>
              <a:gd name="connsiteX4" fmla="*/ 3201565 w 3204432"/>
              <a:gd name="connsiteY4" fmla="*/ 8393890 h 9623529"/>
              <a:gd name="connsiteX5" fmla="*/ 1971926 w 3204432"/>
              <a:gd name="connsiteY5" fmla="*/ 9623529 h 9623529"/>
              <a:gd name="connsiteX6" fmla="*/ 0 w 3204432"/>
              <a:gd name="connsiteY6" fmla="*/ 7651603 h 9623529"/>
              <a:gd name="connsiteX7" fmla="*/ 3621 w 3204432"/>
              <a:gd name="connsiteY7" fmla="*/ 7647982 h 9623529"/>
              <a:gd name="connsiteX8" fmla="*/ 3621 w 3204432"/>
              <a:gd name="connsiteY8" fmla="*/ 3200811 h 9623529"/>
              <a:gd name="connsiteX0" fmla="*/ 3621 w 3206055"/>
              <a:gd name="connsiteY0" fmla="*/ 3200811 h 9623529"/>
              <a:gd name="connsiteX1" fmla="*/ 3204432 w 3206055"/>
              <a:gd name="connsiteY1" fmla="*/ 0 h 9623529"/>
              <a:gd name="connsiteX2" fmla="*/ 3204432 w 3206055"/>
              <a:gd name="connsiteY2" fmla="*/ 8389488 h 9623529"/>
              <a:gd name="connsiteX3" fmla="*/ 3197162 w 3206055"/>
              <a:gd name="connsiteY3" fmla="*/ 8389488 h 9623529"/>
              <a:gd name="connsiteX4" fmla="*/ 3206055 w 3206055"/>
              <a:gd name="connsiteY4" fmla="*/ 9386208 h 9623529"/>
              <a:gd name="connsiteX5" fmla="*/ 1971926 w 3206055"/>
              <a:gd name="connsiteY5" fmla="*/ 9623529 h 9623529"/>
              <a:gd name="connsiteX6" fmla="*/ 0 w 3206055"/>
              <a:gd name="connsiteY6" fmla="*/ 7651603 h 9623529"/>
              <a:gd name="connsiteX7" fmla="*/ 3621 w 3206055"/>
              <a:gd name="connsiteY7" fmla="*/ 7647982 h 9623529"/>
              <a:gd name="connsiteX8" fmla="*/ 3621 w 3206055"/>
              <a:gd name="connsiteY8" fmla="*/ 3200811 h 9623529"/>
              <a:gd name="connsiteX0" fmla="*/ 3621 w 3206987"/>
              <a:gd name="connsiteY0" fmla="*/ 3200811 h 9623529"/>
              <a:gd name="connsiteX1" fmla="*/ 3204432 w 3206987"/>
              <a:gd name="connsiteY1" fmla="*/ 0 h 9623529"/>
              <a:gd name="connsiteX2" fmla="*/ 3204432 w 3206987"/>
              <a:gd name="connsiteY2" fmla="*/ 8389488 h 9623529"/>
              <a:gd name="connsiteX3" fmla="*/ 3206142 w 3206987"/>
              <a:gd name="connsiteY3" fmla="*/ 8407448 h 9623529"/>
              <a:gd name="connsiteX4" fmla="*/ 3206055 w 3206987"/>
              <a:gd name="connsiteY4" fmla="*/ 9386208 h 9623529"/>
              <a:gd name="connsiteX5" fmla="*/ 1971926 w 3206987"/>
              <a:gd name="connsiteY5" fmla="*/ 9623529 h 9623529"/>
              <a:gd name="connsiteX6" fmla="*/ 0 w 3206987"/>
              <a:gd name="connsiteY6" fmla="*/ 7651603 h 9623529"/>
              <a:gd name="connsiteX7" fmla="*/ 3621 w 3206987"/>
              <a:gd name="connsiteY7" fmla="*/ 7647982 h 9623529"/>
              <a:gd name="connsiteX8" fmla="*/ 3621 w 3206987"/>
              <a:gd name="connsiteY8" fmla="*/ 3200811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87" h="9623529">
                <a:moveTo>
                  <a:pt x="3621" y="3200811"/>
                </a:moveTo>
                <a:lnTo>
                  <a:pt x="3204432" y="0"/>
                </a:lnTo>
                <a:lnTo>
                  <a:pt x="3204432" y="8389488"/>
                </a:lnTo>
                <a:lnTo>
                  <a:pt x="3206142" y="8407448"/>
                </a:lnTo>
                <a:cubicBezTo>
                  <a:pt x="3209106" y="8739688"/>
                  <a:pt x="3203091" y="9053968"/>
                  <a:pt x="3206055" y="9386208"/>
                </a:cubicBezTo>
                <a:lnTo>
                  <a:pt x="1971926" y="9623529"/>
                </a:lnTo>
                <a:lnTo>
                  <a:pt x="0" y="7651603"/>
                </a:lnTo>
                <a:lnTo>
                  <a:pt x="3621" y="7647982"/>
                </a:lnTo>
                <a:lnTo>
                  <a:pt x="3621" y="3200811"/>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2" name="Freeform: Shape 41">
            <a:extLst>
              <a:ext uri="{FF2B5EF4-FFF2-40B4-BE49-F238E27FC236}">
                <a16:creationId xmlns:a16="http://schemas.microsoft.com/office/drawing/2014/main" id="{72DCDC53-603A-40A5-A8CC-0073D40D11EF}"/>
              </a:ext>
            </a:extLst>
          </p:cNvPr>
          <p:cNvSpPr/>
          <p:nvPr userDrawn="1"/>
        </p:nvSpPr>
        <p:spPr>
          <a:xfrm rot="2700000">
            <a:off x="1632126" y="1230939"/>
            <a:ext cx="3535790" cy="7514148"/>
          </a:xfrm>
          <a:custGeom>
            <a:avLst/>
            <a:gdLst>
              <a:gd name="connsiteX0" fmla="*/ 0 w 3535790"/>
              <a:gd name="connsiteY0" fmla="*/ 0 h 7514148"/>
              <a:gd name="connsiteX1" fmla="*/ 3535790 w 3535790"/>
              <a:gd name="connsiteY1" fmla="*/ 0 h 7514148"/>
              <a:gd name="connsiteX2" fmla="*/ 3535790 w 3535790"/>
              <a:gd name="connsiteY2" fmla="*/ 4642648 h 7514148"/>
              <a:gd name="connsiteX3" fmla="*/ 706090 w 3535790"/>
              <a:gd name="connsiteY3" fmla="*/ 7514148 h 7514148"/>
              <a:gd name="connsiteX4" fmla="*/ 0 w 3535790"/>
              <a:gd name="connsiteY4" fmla="*/ 6808058 h 7514148"/>
              <a:gd name="connsiteX5" fmla="*/ 0 w 3535790"/>
              <a:gd name="connsiteY5" fmla="*/ 0 h 75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5790" h="7514148">
                <a:moveTo>
                  <a:pt x="0" y="0"/>
                </a:moveTo>
                <a:lnTo>
                  <a:pt x="3535790" y="0"/>
                </a:lnTo>
                <a:lnTo>
                  <a:pt x="3535790" y="4642648"/>
                </a:lnTo>
                <a:lnTo>
                  <a:pt x="706090" y="7514148"/>
                </a:lnTo>
                <a:lnTo>
                  <a:pt x="0" y="6808058"/>
                </a:lnTo>
                <a:lnTo>
                  <a:pt x="0" y="0"/>
                </a:lnTo>
                <a:close/>
              </a:path>
            </a:pathLst>
          </a:custGeom>
          <a:gradFill>
            <a:gsLst>
              <a:gs pos="1143">
                <a:schemeClr val="bg1">
                  <a:alpha val="0"/>
                </a:schemeClr>
              </a:gs>
              <a:gs pos="14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 name="Title 1"/>
          <p:cNvSpPr>
            <a:spLocks noGrp="1"/>
          </p:cNvSpPr>
          <p:nvPr>
            <p:ph type="title" hasCustomPrompt="1"/>
          </p:nvPr>
        </p:nvSpPr>
        <p:spPr>
          <a:xfrm>
            <a:off x="6592948" y="1582578"/>
            <a:ext cx="4996403" cy="1234440"/>
          </a:xfrm>
        </p:spPr>
        <p:txBody>
          <a:bodyPr wrap="square" anchor="b"/>
          <a:lstStyle>
            <a:lvl1pPr algn="l">
              <a:defRPr sz="4000" b="0" cap="none" baseline="0"/>
            </a:lvl1pPr>
          </a:lstStyle>
          <a:p>
            <a:r>
              <a:rPr lang="en-US"/>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79"/>
            <a:ext cx="5116452" cy="416403"/>
          </a:xfrm>
        </p:spPr>
        <p:txBody>
          <a:bodyPr/>
          <a:lstStyle>
            <a:lvl1pPr marL="0" indent="0" algn="l">
              <a:buNone/>
              <a:defRPr sz="24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2948" y="4737425"/>
            <a:ext cx="3657600" cy="355601"/>
          </a:xfrm>
        </p:spPr>
        <p:txBody>
          <a:bodyPr anchor="b"/>
          <a:lstStyle>
            <a:lvl1pPr algn="l">
              <a:buNone/>
              <a:defRPr sz="1600">
                <a:solidFill>
                  <a:schemeClr val="tx2"/>
                </a:solidFill>
              </a:defRPr>
            </a:lvl1pPr>
          </a:lstStyle>
          <a:p>
            <a:pPr lvl="0"/>
            <a:r>
              <a:rPr lang="en-US"/>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2948" y="5138745"/>
            <a:ext cx="3657600" cy="355601"/>
          </a:xfrm>
        </p:spPr>
        <p:txBody>
          <a:bodyPr/>
          <a:lstStyle>
            <a:lvl1pPr algn="l">
              <a:buNone/>
              <a:defRPr sz="1600">
                <a:solidFill>
                  <a:schemeClr val="tx2"/>
                </a:solidFill>
              </a:defRPr>
            </a:lvl1pPr>
          </a:lstStyle>
          <a:p>
            <a:pPr lvl="0"/>
            <a:r>
              <a:rPr lang="en-US"/>
              <a:t>Role / Division at VMware</a:t>
            </a:r>
          </a:p>
        </p:txBody>
      </p:sp>
      <p:sp>
        <p:nvSpPr>
          <p:cNvPr id="16" name="Text Placeholder 6">
            <a:extLst>
              <a:ext uri="{FF2B5EF4-FFF2-40B4-BE49-F238E27FC236}">
                <a16:creationId xmlns:a16="http://schemas.microsoft.com/office/drawing/2014/main" id="{68E7D54E-C753-48F7-AB43-C7A586277F50}"/>
              </a:ext>
            </a:extLst>
          </p:cNvPr>
          <p:cNvSpPr>
            <a:spLocks noGrp="1"/>
          </p:cNvSpPr>
          <p:nvPr>
            <p:ph type="body" sz="quarter" idx="13" hasCustomPrompt="1"/>
          </p:nvPr>
        </p:nvSpPr>
        <p:spPr>
          <a:xfrm>
            <a:off x="6592948" y="5494346"/>
            <a:ext cx="3657600" cy="267221"/>
          </a:xfrm>
        </p:spPr>
        <p:txBody>
          <a:bodyPr/>
          <a:lstStyle>
            <a:lvl1pPr algn="l">
              <a:buNone/>
              <a:defRPr sz="1200">
                <a:solidFill>
                  <a:schemeClr val="tx2"/>
                </a:solidFill>
              </a:defRPr>
            </a:lvl1pPr>
          </a:lstStyle>
          <a:p>
            <a:pPr lvl="0"/>
            <a:r>
              <a:rPr lang="en-US"/>
              <a:t>Date</a:t>
            </a:r>
          </a:p>
        </p:txBody>
      </p:sp>
      <p:grpSp>
        <p:nvGrpSpPr>
          <p:cNvPr id="17" name="Group 16">
            <a:extLst>
              <a:ext uri="{FF2B5EF4-FFF2-40B4-BE49-F238E27FC236}">
                <a16:creationId xmlns:a16="http://schemas.microsoft.com/office/drawing/2014/main" id="{571B1726-E7C5-4C32-A22F-BB8C0CA833E9}"/>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0AEE4566-BDD0-43EB-8593-753B4AFC5389}"/>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7">
              <a:extLst>
                <a:ext uri="{FF2B5EF4-FFF2-40B4-BE49-F238E27FC236}">
                  <a16:creationId xmlns:a16="http://schemas.microsoft.com/office/drawing/2014/main" id="{CDDDBBBD-2B47-4F32-9507-B47217AD31D1}"/>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8">
              <a:extLst>
                <a:ext uri="{FF2B5EF4-FFF2-40B4-BE49-F238E27FC236}">
                  <a16:creationId xmlns:a16="http://schemas.microsoft.com/office/drawing/2014/main" id="{9A63A2EB-B414-427C-8975-27B69B276D4B}"/>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9">
              <a:extLst>
                <a:ext uri="{FF2B5EF4-FFF2-40B4-BE49-F238E27FC236}">
                  <a16:creationId xmlns:a16="http://schemas.microsoft.com/office/drawing/2014/main" id="{4AFD0B14-399F-447F-BBDD-FF049C867FA7}"/>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10">
              <a:extLst>
                <a:ext uri="{FF2B5EF4-FFF2-40B4-BE49-F238E27FC236}">
                  <a16:creationId xmlns:a16="http://schemas.microsoft.com/office/drawing/2014/main" id="{0778A2AC-9D1D-4FDB-973A-47DEA988606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11">
              <a:extLst>
                <a:ext uri="{FF2B5EF4-FFF2-40B4-BE49-F238E27FC236}">
                  <a16:creationId xmlns:a16="http://schemas.microsoft.com/office/drawing/2014/main" id="{52873CFF-17A0-467C-B061-5E3FD5E92C7C}"/>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12">
              <a:extLst>
                <a:ext uri="{FF2B5EF4-FFF2-40B4-BE49-F238E27FC236}">
                  <a16:creationId xmlns:a16="http://schemas.microsoft.com/office/drawing/2014/main" id="{C351EEF9-CE8C-4948-8867-FDC697419BE3}"/>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userDrawn="1"/>
            </p14:nvContentPartPr>
            <p14:xfrm>
              <a:off x="9859593" y="4881179"/>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3"/>
              <a:stretch>
                <a:fillRect/>
              </a:stretch>
            </p:blipFill>
            <p:spPr>
              <a:xfrm>
                <a:off x="9855513" y="4877099"/>
                <a:ext cx="7920" cy="7920"/>
              </a:xfrm>
              <a:prstGeom prst="rect">
                <a:avLst/>
              </a:prstGeom>
            </p:spPr>
          </p:pic>
        </mc:Fallback>
      </mc:AlternateContent>
    </p:spTree>
    <p:extLst>
      <p:ext uri="{BB962C8B-B14F-4D97-AF65-F5344CB8AC3E}">
        <p14:creationId xmlns:p14="http://schemas.microsoft.com/office/powerpoint/2010/main" val="285409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 Blu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9834265-B4D7-4504-9C1C-C962DD96E4D9}"/>
              </a:ext>
            </a:extLst>
          </p:cNvPr>
          <p:cNvSpPr/>
          <p:nvPr userDrawn="1"/>
        </p:nvSpPr>
        <p:spPr>
          <a:xfrm rot="2700000">
            <a:off x="1156507" y="-4493128"/>
            <a:ext cx="7499811" cy="13467847"/>
          </a:xfrm>
          <a:custGeom>
            <a:avLst/>
            <a:gdLst>
              <a:gd name="connsiteX0" fmla="*/ 0 w 7499811"/>
              <a:gd name="connsiteY0" fmla="*/ 7314868 h 13467847"/>
              <a:gd name="connsiteX1" fmla="*/ 7314868 w 7499811"/>
              <a:gd name="connsiteY1" fmla="*/ 0 h 13467847"/>
              <a:gd name="connsiteX2" fmla="*/ 7499811 w 7499811"/>
              <a:gd name="connsiteY2" fmla="*/ 184942 h 13467847"/>
              <a:gd name="connsiteX3" fmla="*/ 7499811 w 7499811"/>
              <a:gd name="connsiteY3" fmla="*/ 9513150 h 13467847"/>
              <a:gd name="connsiteX4" fmla="*/ 3545114 w 7499811"/>
              <a:gd name="connsiteY4" fmla="*/ 13467847 h 13467847"/>
              <a:gd name="connsiteX5" fmla="*/ 0 w 7499811"/>
              <a:gd name="connsiteY5" fmla="*/ 9922733 h 1346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9811" h="13467847">
                <a:moveTo>
                  <a:pt x="0" y="7314868"/>
                </a:moveTo>
                <a:lnTo>
                  <a:pt x="7314868" y="0"/>
                </a:lnTo>
                <a:lnTo>
                  <a:pt x="7499811" y="184942"/>
                </a:lnTo>
                <a:lnTo>
                  <a:pt x="7499811" y="9513150"/>
                </a:lnTo>
                <a:lnTo>
                  <a:pt x="3545114" y="13467847"/>
                </a:lnTo>
                <a:lnTo>
                  <a:pt x="0" y="9922733"/>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4" name="Freeform: Shape 23">
            <a:extLst>
              <a:ext uri="{FF2B5EF4-FFF2-40B4-BE49-F238E27FC236}">
                <a16:creationId xmlns:a16="http://schemas.microsoft.com/office/drawing/2014/main" id="{12F29CAF-76E7-4387-BEA8-66F482EB65A2}"/>
              </a:ext>
            </a:extLst>
          </p:cNvPr>
          <p:cNvSpPr/>
          <p:nvPr userDrawn="1"/>
        </p:nvSpPr>
        <p:spPr>
          <a:xfrm rot="2700000">
            <a:off x="7032715" y="-169135"/>
            <a:ext cx="1042026"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24000">
                <a:schemeClr val="accent3"/>
              </a:gs>
              <a:gs pos="80511">
                <a:schemeClr val="bg1">
                  <a:alpha val="7600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TextBox 19">
            <a:extLst>
              <a:ext uri="{FF2B5EF4-FFF2-40B4-BE49-F238E27FC236}">
                <a16:creationId xmlns:a16="http://schemas.microsoft.com/office/drawing/2014/main" id="{A48347C3-DAFD-4322-8B75-FAADCB97A100}"/>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a:solidFill>
                <a:schemeClr val="tx1"/>
              </a:solidFill>
              <a:latin typeface="+mj-lt"/>
            </a:endParaRPr>
          </a:p>
        </p:txBody>
      </p:sp>
      <p:grpSp>
        <p:nvGrpSpPr>
          <p:cNvPr id="25" name="Group 24">
            <a:extLst>
              <a:ext uri="{FF2B5EF4-FFF2-40B4-BE49-F238E27FC236}">
                <a16:creationId xmlns:a16="http://schemas.microsoft.com/office/drawing/2014/main" id="{BA840448-0A4C-4F83-A1CE-7B630AF6D91D}"/>
              </a:ext>
            </a:extLst>
          </p:cNvPr>
          <p:cNvGrpSpPr/>
          <p:nvPr userDrawn="1"/>
        </p:nvGrpSpPr>
        <p:grpSpPr>
          <a:xfrm>
            <a:off x="608012" y="6445106"/>
            <a:ext cx="1184397" cy="186690"/>
            <a:chOff x="863272" y="6563918"/>
            <a:chExt cx="861082" cy="135727"/>
          </a:xfrm>
          <a:solidFill>
            <a:schemeClr val="bg1"/>
          </a:solidFill>
        </p:grpSpPr>
        <p:sp>
          <p:nvSpPr>
            <p:cNvPr id="26" name="Freeform 6">
              <a:extLst>
                <a:ext uri="{FF2B5EF4-FFF2-40B4-BE49-F238E27FC236}">
                  <a16:creationId xmlns:a16="http://schemas.microsoft.com/office/drawing/2014/main" id="{33BBD7F2-6BDB-40F5-BE43-2E5C642F40BB}"/>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7">
              <a:extLst>
                <a:ext uri="{FF2B5EF4-FFF2-40B4-BE49-F238E27FC236}">
                  <a16:creationId xmlns:a16="http://schemas.microsoft.com/office/drawing/2014/main" id="{1898F8B4-B178-4326-B6D0-C409F52A5D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8">
              <a:extLst>
                <a:ext uri="{FF2B5EF4-FFF2-40B4-BE49-F238E27FC236}">
                  <a16:creationId xmlns:a16="http://schemas.microsoft.com/office/drawing/2014/main" id="{04FAC758-8579-4948-8E17-F881282AF529}"/>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9">
              <a:extLst>
                <a:ext uri="{FF2B5EF4-FFF2-40B4-BE49-F238E27FC236}">
                  <a16:creationId xmlns:a16="http://schemas.microsoft.com/office/drawing/2014/main" id="{9BC37D6E-0610-40BC-A869-ED4C24F40DA3}"/>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10">
              <a:extLst>
                <a:ext uri="{FF2B5EF4-FFF2-40B4-BE49-F238E27FC236}">
                  <a16:creationId xmlns:a16="http://schemas.microsoft.com/office/drawing/2014/main" id="{0AD2EDE2-8C04-4779-942A-CD003561998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11">
              <a:extLst>
                <a:ext uri="{FF2B5EF4-FFF2-40B4-BE49-F238E27FC236}">
                  <a16:creationId xmlns:a16="http://schemas.microsoft.com/office/drawing/2014/main" id="{B9B95322-EB86-42B6-BCDB-3C38F71CEDFE}"/>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12">
              <a:extLst>
                <a:ext uri="{FF2B5EF4-FFF2-40B4-BE49-F238E27FC236}">
                  <a16:creationId xmlns:a16="http://schemas.microsoft.com/office/drawing/2014/main" id="{20532F85-7A34-4927-9486-A847F29CF7DC}"/>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33" name="TextBox 32">
            <a:extLst>
              <a:ext uri="{FF2B5EF4-FFF2-40B4-BE49-F238E27FC236}">
                <a16:creationId xmlns:a16="http://schemas.microsoft.com/office/drawing/2014/main" id="{10DCB4EB-8A9B-485D-A968-34B397B482C3}"/>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800">
                <a:solidFill>
                  <a:schemeClr val="bg1"/>
                </a:solidFill>
                <a:latin typeface="+mj-lt"/>
                <a:ea typeface="Verdana" panose="020B0604030504040204" pitchFamily="34" charset="0"/>
                <a:cs typeface="Arial" panose="020B0604020202020204" pitchFamily="34" charset="0"/>
              </a:rPr>
              <a:t>│</a:t>
            </a:r>
            <a:r>
              <a:rPr lang="en-US" sz="800">
                <a:solidFill>
                  <a:schemeClr val="bg1"/>
                </a:solidFill>
                <a:latin typeface="+mj-lt"/>
                <a:ea typeface="Verdana" panose="020B0604030504040204" pitchFamily="34" charset="0"/>
                <a:cs typeface="Verdana" panose="020B0604030504040204" pitchFamily="34" charset="0"/>
              </a:rPr>
              <a:t>  ©2019 VMware, Inc.</a:t>
            </a:r>
          </a:p>
        </p:txBody>
      </p:sp>
      <p:sp>
        <p:nvSpPr>
          <p:cNvPr id="41" name="Picture Placeholder 184">
            <a:extLst>
              <a:ext uri="{FF2B5EF4-FFF2-40B4-BE49-F238E27FC236}">
                <a16:creationId xmlns:a16="http://schemas.microsoft.com/office/drawing/2014/main" id="{997DC603-F304-4357-BF7F-19215EB70C59}"/>
              </a:ext>
            </a:extLst>
          </p:cNvPr>
          <p:cNvSpPr>
            <a:spLocks noGrp="1"/>
          </p:cNvSpPr>
          <p:nvPr>
            <p:ph type="pic" sz="quarter" idx="14" hasCustomPrompt="1"/>
          </p:nvPr>
        </p:nvSpPr>
        <p:spPr>
          <a:xfrm>
            <a:off x="8523151" y="4619335"/>
            <a:ext cx="2740025" cy="1371600"/>
          </a:xfrm>
          <a:noFill/>
        </p:spPr>
        <p:txBody>
          <a:bodyPr anchor="ctr"/>
          <a:lstStyle>
            <a:lvl1pPr algn="ctr">
              <a:defRPr sz="2400" b="1">
                <a:solidFill>
                  <a:srgbClr val="F8981D"/>
                </a:solidFill>
              </a:defRPr>
            </a:lvl1pPr>
          </a:lstStyle>
          <a:p>
            <a:r>
              <a:rPr lang="en-US"/>
              <a:t>Click to insert logo or delete box if not needed</a:t>
            </a: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863" indent="-169863">
              <a:buClrTx/>
              <a:buSzPct val="100000"/>
              <a:buFont typeface="Metropolis" panose="00000500000000000000" pitchFamily="2" charset="0"/>
              <a:buChar char="“"/>
              <a:defRPr sz="2800">
                <a:solidFill>
                  <a:schemeClr val="bg1"/>
                </a:solidFill>
              </a:defRPr>
            </a:lvl1pPr>
            <a:lvl2pPr marL="457200" indent="-184150">
              <a:buClrTx/>
              <a:buFont typeface="Metropolis" panose="00000500000000000000" pitchFamily="2" charset="0"/>
              <a:buChar char="“"/>
              <a:defRPr>
                <a:solidFill>
                  <a:schemeClr val="bg1"/>
                </a:solidFill>
              </a:defRPr>
            </a:lvl2pPr>
            <a:lvl3pPr marL="744538" indent="-169863">
              <a:buClrTx/>
              <a:buFont typeface="Metropolis" panose="00000500000000000000" pitchFamily="2" charset="0"/>
              <a:buChar char="“"/>
              <a:defRPr>
                <a:solidFill>
                  <a:schemeClr val="bg1"/>
                </a:solidFill>
              </a:defRPr>
            </a:lvl3pPr>
            <a:lvl4pPr marL="969963" indent="-166688">
              <a:buClrTx/>
              <a:buFont typeface="Metropolis" panose="00000500000000000000" pitchFamily="2" charset="0"/>
              <a:buChar char="“"/>
              <a:defRPr>
                <a:solidFill>
                  <a:schemeClr val="bg1"/>
                </a:solidFill>
              </a:defRPr>
            </a:lvl4pPr>
            <a:lvl5pPr marL="1143000" indent="-138113">
              <a:buClrTx/>
              <a:buFont typeface="Metropolis" panose="00000500000000000000" pitchFamily="2" charset="0"/>
              <a:buChar char="“"/>
              <a:defRPr>
                <a:solidFill>
                  <a:schemeClr val="bg1"/>
                </a:solidFill>
              </a:defRPr>
            </a:lvl5pPr>
          </a:lstStyle>
          <a:p>
            <a:pPr lvl="0"/>
            <a:r>
              <a:rPr lang="en-US"/>
              <a:t>Click to add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48" y="5065776"/>
            <a:ext cx="4581144" cy="274320"/>
          </a:xfrm>
        </p:spPr>
        <p:txBody>
          <a:bodyPr/>
          <a:lstStyle>
            <a:lvl1pPr>
              <a:defRPr sz="1800">
                <a:solidFill>
                  <a:schemeClr val="bg1"/>
                </a:solidFill>
              </a:defRPr>
            </a:lvl1pPr>
          </a:lstStyle>
          <a:p>
            <a:pPr lvl="0"/>
            <a:r>
              <a:rPr lang="en-US"/>
              <a:t>Source Name</a:t>
            </a:r>
          </a:p>
        </p:txBody>
      </p:sp>
    </p:spTree>
    <p:extLst>
      <p:ext uri="{BB962C8B-B14F-4D97-AF65-F5344CB8AC3E}">
        <p14:creationId xmlns:p14="http://schemas.microsoft.com/office/powerpoint/2010/main" val="353741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 5">
    <p:bg>
      <p:bgPr>
        <a:solidFill>
          <a:schemeClr val="bg1"/>
        </a:solidFill>
        <a:effectLst/>
      </p:bgPr>
    </p:bg>
    <p:spTree>
      <p:nvGrpSpPr>
        <p:cNvPr id="1" name=""/>
        <p:cNvGrpSpPr/>
        <p:nvPr/>
      </p:nvGrpSpPr>
      <p:grpSpPr>
        <a:xfrm>
          <a:off x="0" y="0"/>
          <a:ext cx="0" cy="0"/>
          <a:chOff x="0" y="0"/>
          <a:chExt cx="0" cy="0"/>
        </a:xfrm>
      </p:grpSpPr>
      <p:pic>
        <p:nvPicPr>
          <p:cNvPr id="30" name="Picture 29" descr="Image within a parallelogram that speaks to sustainability; image is of a school of fish in the ocean.">
            <a:extLst>
              <a:ext uri="{FF2B5EF4-FFF2-40B4-BE49-F238E27FC236}">
                <a16:creationId xmlns:a16="http://schemas.microsoft.com/office/drawing/2014/main" id="{18A5E8D0-8A67-4648-8412-1CAD64144E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985765" y="4"/>
            <a:ext cx="8203060" cy="6857999"/>
          </a:xfrm>
          <a:prstGeom prst="rect">
            <a:avLst/>
          </a:prstGeom>
        </p:spPr>
      </p:pic>
      <p:grpSp>
        <p:nvGrpSpPr>
          <p:cNvPr id="20" name="Photo parallelogram">
            <a:extLst>
              <a:ext uri="{FF2B5EF4-FFF2-40B4-BE49-F238E27FC236}">
                <a16:creationId xmlns:a16="http://schemas.microsoft.com/office/drawing/2014/main" id="{E824C545-4B27-8643-BFAF-E0EB5F397B21}"/>
              </a:ext>
            </a:extLst>
          </p:cNvPr>
          <p:cNvGrpSpPr/>
          <p:nvPr userDrawn="1"/>
        </p:nvGrpSpPr>
        <p:grpSpPr>
          <a:xfrm>
            <a:off x="-1" y="-1147317"/>
            <a:ext cx="13073278" cy="9169882"/>
            <a:chOff x="-1" y="-1147317"/>
            <a:chExt cx="13073278" cy="9169882"/>
          </a:xfrm>
        </p:grpSpPr>
        <p:sp>
          <p:nvSpPr>
            <p:cNvPr id="21" name="Freeform: Shape 28">
              <a:extLst>
                <a:ext uri="{FF2B5EF4-FFF2-40B4-BE49-F238E27FC236}">
                  <a16:creationId xmlns:a16="http://schemas.microsoft.com/office/drawing/2014/main" id="{70DB9740-AE45-BB48-9C2E-05652BE72376}"/>
                </a:ext>
                <a:ext uri="{C183D7F6-B498-43B3-948B-1728B52AA6E4}">
                  <adec:decorative xmlns:adec="http://schemas.microsoft.com/office/drawing/2017/decorative" val="1"/>
                </a:ext>
              </a:extLst>
            </p:cNvPr>
            <p:cNvSpPr/>
            <p:nvPr userDrawn="1"/>
          </p:nvSpPr>
          <p:spPr>
            <a:xfrm rot="2700000">
              <a:off x="9046350"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2" name="Isosceles Triangle 1">
              <a:extLst>
                <a:ext uri="{FF2B5EF4-FFF2-40B4-BE49-F238E27FC236}">
                  <a16:creationId xmlns:a16="http://schemas.microsoft.com/office/drawing/2014/main" id="{42FD0D12-FAF4-8B48-82C0-E268E8F67A48}"/>
                </a:ext>
                <a:ext uri="{C183D7F6-B498-43B3-948B-1728B52AA6E4}">
                  <adec:decorative xmlns:adec="http://schemas.microsoft.com/office/drawing/2017/decorative" val="1"/>
                </a:ext>
              </a:extLst>
            </p:cNvPr>
            <p:cNvSpPr/>
            <p:nvPr userDrawn="1"/>
          </p:nvSpPr>
          <p:spPr>
            <a:xfrm>
              <a:off x="894327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3" name="Freeform: Shape 27">
              <a:extLst>
                <a:ext uri="{FF2B5EF4-FFF2-40B4-BE49-F238E27FC236}">
                  <a16:creationId xmlns:a16="http://schemas.microsoft.com/office/drawing/2014/main" id="{087E96CC-AEF4-814C-A476-35B6121A9FD0}"/>
                </a:ext>
                <a:ext uri="{C183D7F6-B498-43B3-948B-1728B52AA6E4}">
                  <adec:decorative xmlns:adec="http://schemas.microsoft.com/office/drawing/2017/decorative" val="1"/>
                </a:ext>
              </a:extLst>
            </p:cNvPr>
            <p:cNvSpPr/>
            <p:nvPr userDrawn="1"/>
          </p:nvSpPr>
          <p:spPr>
            <a:xfrm rot="10800000">
              <a:off x="-1" y="-1"/>
              <a:ext cx="10873127" cy="6868836"/>
            </a:xfrm>
            <a:custGeom>
              <a:avLst/>
              <a:gdLst>
                <a:gd name="connsiteX0" fmla="*/ 10873127 w 10873127"/>
                <a:gd name="connsiteY0" fmla="*/ 6868836 h 6868836"/>
                <a:gd name="connsiteX1" fmla="*/ 0 w 10873127"/>
                <a:gd name="connsiteY1" fmla="*/ 6868836 h 6868836"/>
                <a:gd name="connsiteX2" fmla="*/ 6863947 w 10873127"/>
                <a:gd name="connsiteY2" fmla="*/ 0 h 6868836"/>
                <a:gd name="connsiteX3" fmla="*/ 10873127 w 10873127"/>
                <a:gd name="connsiteY3" fmla="*/ 0 h 6868836"/>
              </a:gdLst>
              <a:ahLst/>
              <a:cxnLst>
                <a:cxn ang="0">
                  <a:pos x="connsiteX0" y="connsiteY0"/>
                </a:cxn>
                <a:cxn ang="0">
                  <a:pos x="connsiteX1" y="connsiteY1"/>
                </a:cxn>
                <a:cxn ang="0">
                  <a:pos x="connsiteX2" y="connsiteY2"/>
                </a:cxn>
                <a:cxn ang="0">
                  <a:pos x="connsiteX3" y="connsiteY3"/>
                </a:cxn>
              </a:cxnLst>
              <a:rect l="l" t="t" r="r" b="b"/>
              <a:pathLst>
                <a:path w="10873127" h="6868836">
                  <a:moveTo>
                    <a:pt x="10873127" y="6868836"/>
                  </a:moveTo>
                  <a:lnTo>
                    <a:pt x="0" y="6868836"/>
                  </a:lnTo>
                  <a:lnTo>
                    <a:pt x="6863947" y="0"/>
                  </a:lnTo>
                  <a:lnTo>
                    <a:pt x="1087312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4" name="Mask">
              <a:extLst>
                <a:ext uri="{FF2B5EF4-FFF2-40B4-BE49-F238E27FC236}">
                  <a16:creationId xmlns:a16="http://schemas.microsoft.com/office/drawing/2014/main" id="{D7FD1D2C-1AC1-2446-A153-063FE3A70C61}"/>
                </a:ext>
              </a:extLst>
            </p:cNvPr>
            <p:cNvSpPr/>
            <p:nvPr userDrawn="1"/>
          </p:nvSpPr>
          <p:spPr>
            <a:xfrm flipV="1">
              <a:off x="0" y="-1147317"/>
              <a:ext cx="13073277" cy="9169882"/>
            </a:xfrm>
            <a:custGeom>
              <a:avLst/>
              <a:gdLst>
                <a:gd name="connsiteX0" fmla="*/ 0 w 13073277"/>
                <a:gd name="connsiteY0" fmla="*/ 9169882 h 9169882"/>
                <a:gd name="connsiteX1" fmla="*/ 12404785 w 13073277"/>
                <a:gd name="connsiteY1" fmla="*/ 9169882 h 9169882"/>
                <a:gd name="connsiteX2" fmla="*/ 12404785 w 13073277"/>
                <a:gd name="connsiteY2" fmla="*/ 9169882 h 9169882"/>
                <a:gd name="connsiteX3" fmla="*/ 13073277 w 13073277"/>
                <a:gd name="connsiteY3" fmla="*/ 9169882 h 9169882"/>
                <a:gd name="connsiteX4" fmla="*/ 13073277 w 13073277"/>
                <a:gd name="connsiteY4" fmla="*/ 0 h 9169882"/>
                <a:gd name="connsiteX5" fmla="*/ 12188824 w 13073277"/>
                <a:gd name="connsiteY5" fmla="*/ 0 h 9169882"/>
                <a:gd name="connsiteX6" fmla="*/ 12188824 w 13073277"/>
                <a:gd name="connsiteY6" fmla="*/ 8625 h 9169882"/>
                <a:gd name="connsiteX7" fmla="*/ 0 w 13073277"/>
                <a:gd name="connsiteY7" fmla="*/ 8625 h 9169882"/>
                <a:gd name="connsiteX8" fmla="*/ 0 w 13073277"/>
                <a:gd name="connsiteY8" fmla="*/ 1164565 h 9169882"/>
                <a:gd name="connsiteX9" fmla="*/ 12188824 w 13073277"/>
                <a:gd name="connsiteY9" fmla="*/ 1164565 h 9169882"/>
                <a:gd name="connsiteX10" fmla="*/ 12188824 w 13073277"/>
                <a:gd name="connsiteY10" fmla="*/ 8013942 h 9169882"/>
                <a:gd name="connsiteX11" fmla="*/ 0 w 13073277"/>
                <a:gd name="connsiteY11" fmla="*/ 8013942 h 916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3277" h="9169882">
                  <a:moveTo>
                    <a:pt x="0" y="9169882"/>
                  </a:moveTo>
                  <a:lnTo>
                    <a:pt x="12404785" y="9169882"/>
                  </a:lnTo>
                  <a:lnTo>
                    <a:pt x="12404785" y="9169882"/>
                  </a:lnTo>
                  <a:lnTo>
                    <a:pt x="13073277" y="9169882"/>
                  </a:lnTo>
                  <a:lnTo>
                    <a:pt x="13073277" y="0"/>
                  </a:lnTo>
                  <a:lnTo>
                    <a:pt x="12188824" y="0"/>
                  </a:lnTo>
                  <a:lnTo>
                    <a:pt x="12188824" y="8625"/>
                  </a:lnTo>
                  <a:lnTo>
                    <a:pt x="0" y="8625"/>
                  </a:lnTo>
                  <a:lnTo>
                    <a:pt x="0" y="1164565"/>
                  </a:lnTo>
                  <a:lnTo>
                    <a:pt x="12188824" y="1164565"/>
                  </a:lnTo>
                  <a:lnTo>
                    <a:pt x="12188824" y="8013942"/>
                  </a:lnTo>
                  <a:lnTo>
                    <a:pt x="0" y="8013942"/>
                  </a:lnTo>
                  <a:close/>
                </a:path>
              </a:pathLst>
            </a:cu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sp>
        <p:nvSpPr>
          <p:cNvPr id="17" name="Title 1">
            <a:extLst>
              <a:ext uri="{FF2B5EF4-FFF2-40B4-BE49-F238E27FC236}">
                <a16:creationId xmlns:a16="http://schemas.microsoft.com/office/drawing/2014/main" id="{2AC6091C-E947-4C0C-85B0-C87C084ACBB4}"/>
              </a:ext>
            </a:extLst>
          </p:cNvPr>
          <p:cNvSpPr>
            <a:spLocks noGrp="1"/>
          </p:cNvSpPr>
          <p:nvPr>
            <p:ph type="title" hasCustomPrompt="1"/>
          </p:nvPr>
        </p:nvSpPr>
        <p:spPr>
          <a:xfrm>
            <a:off x="589108" y="938794"/>
            <a:ext cx="6427626" cy="1229360"/>
          </a:xfrm>
        </p:spPr>
        <p:txBody>
          <a:bodyPr wrap="square" anchor="b"/>
          <a:lstStyle>
            <a:lvl1pPr algn="l">
              <a:defRPr sz="3598" b="0" cap="none" baseline="0">
                <a:solidFill>
                  <a:schemeClr val="accent2"/>
                </a:solidFill>
              </a:defRPr>
            </a:lvl1pPr>
          </a:lstStyle>
          <a:p>
            <a:r>
              <a:rPr lang="en-US"/>
              <a:t>Add Section Title Here</a:t>
            </a:r>
          </a:p>
        </p:txBody>
      </p:sp>
      <p:sp>
        <p:nvSpPr>
          <p:cNvPr id="18" name="Subtitle">
            <a:extLst>
              <a:ext uri="{FF2B5EF4-FFF2-40B4-BE49-F238E27FC236}">
                <a16:creationId xmlns:a16="http://schemas.microsoft.com/office/drawing/2014/main" id="{A2044BBD-0109-43FF-A52D-8FA2841A4DF6}"/>
              </a:ext>
            </a:extLst>
          </p:cNvPr>
          <p:cNvSpPr>
            <a:spLocks noGrp="1"/>
          </p:cNvSpPr>
          <p:nvPr>
            <p:ph type="subTitle" idx="10" hasCustomPrompt="1"/>
          </p:nvPr>
        </p:nvSpPr>
        <p:spPr>
          <a:xfrm>
            <a:off x="602966" y="2267712"/>
            <a:ext cx="6408402" cy="700882"/>
          </a:xfrm>
        </p:spPr>
        <p:txBody>
          <a:bodyPr/>
          <a:lstStyle>
            <a:lvl1pPr marL="0" indent="0" algn="l">
              <a:buNone/>
              <a:defRPr sz="2398">
                <a:solidFill>
                  <a:schemeClr val="tx2"/>
                </a:solidFill>
                <a:latin typeface="+mj-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Add section sub-title here</a:t>
            </a:r>
          </a:p>
        </p:txBody>
      </p:sp>
      <p:pic>
        <p:nvPicPr>
          <p:cNvPr id="15" name="Graphic 14">
            <a:extLst>
              <a:ext uri="{FF2B5EF4-FFF2-40B4-BE49-F238E27FC236}">
                <a16:creationId xmlns:a16="http://schemas.microsoft.com/office/drawing/2014/main" id="{B03D0671-4AAD-BE48-8940-48D65B65498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087" y="6218399"/>
            <a:ext cx="1539751" cy="557784"/>
          </a:xfrm>
          <a:prstGeom prst="rect">
            <a:avLst/>
          </a:prstGeom>
        </p:spPr>
      </p:pic>
      <p:sp>
        <p:nvSpPr>
          <p:cNvPr id="16" name="Copyright" descr="Confidential copyright VMware, Inc. 2021">
            <a:extLst>
              <a:ext uri="{FF2B5EF4-FFF2-40B4-BE49-F238E27FC236}">
                <a16:creationId xmlns:a16="http://schemas.microsoft.com/office/drawing/2014/main" id="{163884E4-824D-3146-B61D-4821119E7501}"/>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9" name="page number">
            <a:extLst>
              <a:ext uri="{FF2B5EF4-FFF2-40B4-BE49-F238E27FC236}">
                <a16:creationId xmlns:a16="http://schemas.microsoft.com/office/drawing/2014/main" id="{75CEFF6F-DEAE-124A-A7E8-4A2D776D079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54007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Header with Illustration – Aqua">
    <p:bg>
      <p:bgPr>
        <a:solidFill>
          <a:schemeClr val="bg1"/>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465064DB-79E1-A641-9982-84900283437A}"/>
              </a:ext>
            </a:extLst>
          </p:cNvPr>
          <p:cNvSpPr>
            <a:spLocks noGrp="1"/>
          </p:cNvSpPr>
          <p:nvPr>
            <p:ph type="title" hasCustomPrompt="1"/>
          </p:nvPr>
        </p:nvSpPr>
        <p:spPr>
          <a:xfrm>
            <a:off x="557023" y="633994"/>
            <a:ext cx="6427626" cy="1229360"/>
          </a:xfrm>
        </p:spPr>
        <p:txBody>
          <a:bodyPr wrap="square" anchor="b"/>
          <a:lstStyle>
            <a:lvl1pPr algn="l">
              <a:defRPr sz="3598" b="0" cap="none" baseline="0">
                <a:solidFill>
                  <a:schemeClr val="accent2"/>
                </a:solidFill>
              </a:defRPr>
            </a:lvl1pPr>
          </a:lstStyle>
          <a:p>
            <a:r>
              <a:rPr lang="en-US"/>
              <a:t>Add Section Title Here</a:t>
            </a:r>
          </a:p>
        </p:txBody>
      </p:sp>
      <p:grpSp>
        <p:nvGrpSpPr>
          <p:cNvPr id="3" name="Group 2">
            <a:extLst>
              <a:ext uri="{FF2B5EF4-FFF2-40B4-BE49-F238E27FC236}">
                <a16:creationId xmlns:a16="http://schemas.microsoft.com/office/drawing/2014/main" id="{63FEA7A4-FB23-E540-B702-8C1C1BB2E1C6}"/>
              </a:ext>
              <a:ext uri="{C183D7F6-B498-43B3-948B-1728B52AA6E4}">
                <adec:decorative xmlns:adec="http://schemas.microsoft.com/office/drawing/2017/decorative" val="1"/>
              </a:ext>
            </a:extLst>
          </p:cNvPr>
          <p:cNvGrpSpPr/>
          <p:nvPr userDrawn="1"/>
        </p:nvGrpSpPr>
        <p:grpSpPr>
          <a:xfrm>
            <a:off x="6044829" y="2686054"/>
            <a:ext cx="10384504" cy="2981325"/>
            <a:chOff x="6044827" y="2686050"/>
            <a:chExt cx="10384504" cy="2981325"/>
          </a:xfrm>
        </p:grpSpPr>
        <p:sp>
          <p:nvSpPr>
            <p:cNvPr id="18" name="Freeform: Shape 19">
              <a:extLst>
                <a:ext uri="{FF2B5EF4-FFF2-40B4-BE49-F238E27FC236}">
                  <a16:creationId xmlns:a16="http://schemas.microsoft.com/office/drawing/2014/main" id="{816BD8A4-84A9-4840-9ECC-4E5E8EAEB1C3}"/>
                </a:ext>
                <a:ext uri="{C183D7F6-B498-43B3-948B-1728B52AA6E4}">
                  <adec:decorative xmlns:adec="http://schemas.microsoft.com/office/drawing/2017/decorative" val="1"/>
                </a:ext>
              </a:extLst>
            </p:cNvPr>
            <p:cNvSpPr/>
            <p:nvPr userDrawn="1"/>
          </p:nvSpPr>
          <p:spPr>
            <a:xfrm rot="2700000">
              <a:off x="10127123" y="-1396246"/>
              <a:ext cx="2219911" cy="10384504"/>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33000">
                  <a:schemeClr val="accent3">
                    <a:alpha val="0"/>
                  </a:schemeClr>
                </a:gs>
                <a:gs pos="55000">
                  <a:schemeClr val="accent3">
                    <a:alpha val="70000"/>
                  </a:schemeClr>
                </a:gs>
                <a:gs pos="79000">
                  <a:schemeClr val="accent3">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8">
              <a:extLst>
                <a:ext uri="{FF2B5EF4-FFF2-40B4-BE49-F238E27FC236}">
                  <a16:creationId xmlns:a16="http://schemas.microsoft.com/office/drawing/2014/main" id="{DE2C9364-4B83-C74B-A792-2D2C19FC68E9}"/>
                </a:ext>
                <a:ext uri="{C183D7F6-B498-43B3-948B-1728B52AA6E4}">
                  <adec:decorative xmlns:adec="http://schemas.microsoft.com/office/drawing/2017/decorative" val="1"/>
                </a:ext>
              </a:extLst>
            </p:cNvPr>
            <p:cNvSpPr/>
            <p:nvPr userDrawn="1"/>
          </p:nvSpPr>
          <p:spPr>
            <a:xfrm rot="2700000">
              <a:off x="11274110" y="2757249"/>
              <a:ext cx="1025073" cy="4795180"/>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pic>
          <p:nvPicPr>
            <p:cNvPr id="29" name="Picture 28" descr="Icon&#10;&#10;">
              <a:extLst>
                <a:ext uri="{FF2B5EF4-FFF2-40B4-BE49-F238E27FC236}">
                  <a16:creationId xmlns:a16="http://schemas.microsoft.com/office/drawing/2014/main" id="{00FBF9A9-0DCA-4B47-9F95-7C285BFC9B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56837" y="3103715"/>
              <a:ext cx="3270401" cy="2162469"/>
            </a:xfrm>
            <a:prstGeom prst="rect">
              <a:avLst/>
            </a:prstGeom>
          </p:spPr>
        </p:pic>
      </p:grpSp>
      <p:sp>
        <p:nvSpPr>
          <p:cNvPr id="10" name="page number">
            <a:extLst>
              <a:ext uri="{FF2B5EF4-FFF2-40B4-BE49-F238E27FC236}">
                <a16:creationId xmlns:a16="http://schemas.microsoft.com/office/drawing/2014/main" id="{E186AE1D-141B-2044-9921-1CBA3634084C}"/>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9" name="Subtitle 2">
            <a:extLst>
              <a:ext uri="{FF2B5EF4-FFF2-40B4-BE49-F238E27FC236}">
                <a16:creationId xmlns:a16="http://schemas.microsoft.com/office/drawing/2014/main" id="{2D95BE09-C36A-4B4B-A4B4-51E3E278D944}"/>
              </a:ext>
            </a:extLst>
          </p:cNvPr>
          <p:cNvSpPr>
            <a:spLocks noGrp="1"/>
          </p:cNvSpPr>
          <p:nvPr>
            <p:ph type="subTitle" idx="10" hasCustomPrompt="1"/>
          </p:nvPr>
        </p:nvSpPr>
        <p:spPr>
          <a:xfrm>
            <a:off x="570883" y="1962912"/>
            <a:ext cx="6408402" cy="700882"/>
          </a:xfrm>
        </p:spPr>
        <p:txBody>
          <a:bodyPr/>
          <a:lstStyle>
            <a:lvl1pPr marL="0" indent="0" algn="l">
              <a:buClr>
                <a:schemeClr val="tx1"/>
              </a:buClr>
              <a:buFont typeface="Arial" panose="020B0604020202020204" pitchFamily="34" charset="0"/>
              <a:buNone/>
              <a:defRPr sz="2398">
                <a:solidFill>
                  <a:schemeClr val="tx2"/>
                </a:solidFill>
                <a:latin typeface="+mj-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Add section sub-title here</a:t>
            </a:r>
          </a:p>
        </p:txBody>
      </p:sp>
    </p:spTree>
    <p:extLst>
      <p:ext uri="{BB962C8B-B14F-4D97-AF65-F5344CB8AC3E}">
        <p14:creationId xmlns:p14="http://schemas.microsoft.com/office/powerpoint/2010/main" val="34461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Quote – Aqua">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608D3F09-D706-3940-8906-CE0F09AC4BB6}"/>
              </a:ext>
            </a:extLst>
          </p:cNvPr>
          <p:cNvSpPr>
            <a:spLocks noGrp="1"/>
          </p:cNvSpPr>
          <p:nvPr>
            <p:ph type="body" sz="quarter" idx="16" hasCustomPrompt="1"/>
          </p:nvPr>
        </p:nvSpPr>
        <p:spPr>
          <a:xfrm>
            <a:off x="438912" y="1600200"/>
            <a:ext cx="5413248" cy="3200400"/>
          </a:xfrm>
        </p:spPr>
        <p:txBody>
          <a:bodyPr anchor="b"/>
          <a:lstStyle>
            <a:lvl1pPr marL="169761" indent="-169761">
              <a:buClrTx/>
              <a:buSzPct val="100000"/>
              <a:buFont typeface="Metropolis" panose="00000500000000000000" pitchFamily="2" charset="0"/>
              <a:buChar char="“"/>
              <a:defRPr sz="2798">
                <a:solidFill>
                  <a:schemeClr val="accent2"/>
                </a:solidFill>
              </a:defRPr>
            </a:lvl1pPr>
            <a:lvl2pPr marL="456926" indent="-184040">
              <a:buClrTx/>
              <a:buFont typeface="Metropolis" panose="00000500000000000000" pitchFamily="2" charset="0"/>
              <a:buChar char="“"/>
              <a:defRPr>
                <a:solidFill>
                  <a:schemeClr val="bg1"/>
                </a:solidFill>
              </a:defRPr>
            </a:lvl2pPr>
            <a:lvl3pPr marL="744092" indent="-169761">
              <a:buClrTx/>
              <a:buFont typeface="Metropolis" panose="00000500000000000000" pitchFamily="2" charset="0"/>
              <a:buChar char="“"/>
              <a:defRPr>
                <a:solidFill>
                  <a:schemeClr val="bg1"/>
                </a:solidFill>
              </a:defRPr>
            </a:lvl3pPr>
            <a:lvl4pPr marL="969381" indent="-166588">
              <a:buClrTx/>
              <a:buFont typeface="Metropolis" panose="00000500000000000000" pitchFamily="2" charset="0"/>
              <a:buChar char="“"/>
              <a:defRPr>
                <a:solidFill>
                  <a:schemeClr val="bg1"/>
                </a:solidFill>
              </a:defRPr>
            </a:lvl4pPr>
            <a:lvl5pPr marL="1142314" indent="-138031">
              <a:buClrTx/>
              <a:buFont typeface="Metropolis" panose="00000500000000000000" pitchFamily="2" charset="0"/>
              <a:buChar char="“"/>
              <a:defRPr>
                <a:solidFill>
                  <a:schemeClr val="bg1"/>
                </a:solidFill>
              </a:defRPr>
            </a:lvl5pPr>
          </a:lstStyle>
          <a:p>
            <a:pPr lvl="0"/>
            <a:r>
              <a:rPr lang="en-US"/>
              <a:t>Add quotation here.”</a:t>
            </a:r>
          </a:p>
        </p:txBody>
      </p:sp>
      <p:sp>
        <p:nvSpPr>
          <p:cNvPr id="19" name="Text Placeholder 10">
            <a:extLst>
              <a:ext uri="{FF2B5EF4-FFF2-40B4-BE49-F238E27FC236}">
                <a16:creationId xmlns:a16="http://schemas.microsoft.com/office/drawing/2014/main" id="{C1E51E88-6733-7942-B20E-2C56F8B2ED21}"/>
              </a:ext>
            </a:extLst>
          </p:cNvPr>
          <p:cNvSpPr>
            <a:spLocks noGrp="1"/>
          </p:cNvSpPr>
          <p:nvPr>
            <p:ph type="body" sz="quarter" idx="17" hasCustomPrompt="1"/>
          </p:nvPr>
        </p:nvSpPr>
        <p:spPr>
          <a:xfrm>
            <a:off x="612650" y="5065776"/>
            <a:ext cx="4581144" cy="274320"/>
          </a:xfrm>
        </p:spPr>
        <p:txBody>
          <a:bodyPr/>
          <a:lstStyle>
            <a:lvl1pPr>
              <a:defRPr sz="1798">
                <a:solidFill>
                  <a:schemeClr val="accent2"/>
                </a:solidFill>
              </a:defRPr>
            </a:lvl1pPr>
          </a:lstStyle>
          <a:p>
            <a:pPr lvl="0"/>
            <a:r>
              <a:rPr lang="en-US"/>
              <a:t>Source Name</a:t>
            </a:r>
          </a:p>
        </p:txBody>
      </p:sp>
      <p:grpSp>
        <p:nvGrpSpPr>
          <p:cNvPr id="2" name="Group 1">
            <a:extLst>
              <a:ext uri="{FF2B5EF4-FFF2-40B4-BE49-F238E27FC236}">
                <a16:creationId xmlns:a16="http://schemas.microsoft.com/office/drawing/2014/main" id="{9D4BBE16-1FB5-984C-BF65-9595C408E58E}"/>
              </a:ext>
              <a:ext uri="{C183D7F6-B498-43B3-948B-1728B52AA6E4}">
                <adec:decorative xmlns:adec="http://schemas.microsoft.com/office/drawing/2017/decorative" val="1"/>
              </a:ext>
            </a:extLst>
          </p:cNvPr>
          <p:cNvGrpSpPr/>
          <p:nvPr userDrawn="1"/>
        </p:nvGrpSpPr>
        <p:grpSpPr>
          <a:xfrm>
            <a:off x="2890762" y="1541857"/>
            <a:ext cx="11113170" cy="4175661"/>
            <a:chOff x="2890760" y="1541857"/>
            <a:chExt cx="11113170" cy="4175661"/>
          </a:xfrm>
        </p:grpSpPr>
        <p:sp>
          <p:nvSpPr>
            <p:cNvPr id="23" name="Freeform: Shape 23">
              <a:extLst>
                <a:ext uri="{FF2B5EF4-FFF2-40B4-BE49-F238E27FC236}">
                  <a16:creationId xmlns:a16="http://schemas.microsoft.com/office/drawing/2014/main" id="{923BAA50-9128-7F48-9829-4C8049163190}"/>
                </a:ext>
              </a:extLst>
            </p:cNvPr>
            <p:cNvSpPr/>
            <p:nvPr userDrawn="1"/>
          </p:nvSpPr>
          <p:spPr>
            <a:xfrm rot="13500000">
              <a:off x="6699960" y="862779"/>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30000">
                  <a:schemeClr val="bg1">
                    <a:alpha val="0"/>
                  </a:schemeClr>
                </a:gs>
                <a:gs pos="100000">
                  <a:schemeClr val="accent3"/>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4" name="Freeform: Shape 23">
              <a:extLst>
                <a:ext uri="{FF2B5EF4-FFF2-40B4-BE49-F238E27FC236}">
                  <a16:creationId xmlns:a16="http://schemas.microsoft.com/office/drawing/2014/main" id="{7871174D-4419-434C-B971-0167EC393A63}"/>
                </a:ext>
              </a:extLst>
            </p:cNvPr>
            <p:cNvSpPr/>
            <p:nvPr userDrawn="1"/>
          </p:nvSpPr>
          <p:spPr>
            <a:xfrm rot="2700000">
              <a:off x="9149191" y="-2267343"/>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22000">
                  <a:schemeClr val="bg1">
                    <a:alpha val="0"/>
                  </a:schemeClr>
                </a:gs>
                <a:gs pos="100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
        <p:nvSpPr>
          <p:cNvPr id="11" name="Picture Placeholder 11" descr="logo placeholder: click to insert logo or delete box if not needed">
            <a:extLst>
              <a:ext uri="{FF2B5EF4-FFF2-40B4-BE49-F238E27FC236}">
                <a16:creationId xmlns:a16="http://schemas.microsoft.com/office/drawing/2014/main" id="{90CA8A2D-22C2-3546-ACA3-B76C2A2C9541}"/>
              </a:ext>
            </a:extLst>
          </p:cNvPr>
          <p:cNvSpPr>
            <a:spLocks noGrp="1"/>
          </p:cNvSpPr>
          <p:nvPr>
            <p:ph type="pic" sz="quarter" idx="4294967295" hasCustomPrompt="1"/>
          </p:nvPr>
        </p:nvSpPr>
        <p:spPr>
          <a:xfrm>
            <a:off x="8925486" y="4619335"/>
            <a:ext cx="2740025" cy="1371600"/>
          </a:xfrm>
        </p:spPr>
        <p:txBody>
          <a:bodyPr/>
          <a:lstStyle/>
          <a:p>
            <a:r>
              <a:rPr lang="en-US"/>
              <a:t>Click to insert logo or delete box if not needed</a:t>
            </a:r>
          </a:p>
        </p:txBody>
      </p:sp>
      <p:pic>
        <p:nvPicPr>
          <p:cNvPr id="15" name="Graphic 14">
            <a:extLst>
              <a:ext uri="{FF2B5EF4-FFF2-40B4-BE49-F238E27FC236}">
                <a16:creationId xmlns:a16="http://schemas.microsoft.com/office/drawing/2014/main" id="{C36E2E59-D8A9-4B45-AB42-A0E92FBBFF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7" y="6218399"/>
            <a:ext cx="1539751" cy="557784"/>
          </a:xfrm>
          <a:prstGeom prst="rect">
            <a:avLst/>
          </a:prstGeom>
        </p:spPr>
      </p:pic>
      <p:sp>
        <p:nvSpPr>
          <p:cNvPr id="16" name="Copyright" descr="Confidential copyright VMware, Inc. 2021">
            <a:extLst>
              <a:ext uri="{FF2B5EF4-FFF2-40B4-BE49-F238E27FC236}">
                <a16:creationId xmlns:a16="http://schemas.microsoft.com/office/drawing/2014/main" id="{E1A1E841-C196-A64E-BF02-3A903FE03983}"/>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7" name="page number">
            <a:extLst>
              <a:ext uri="{FF2B5EF4-FFF2-40B4-BE49-F238E27FC236}">
                <a16:creationId xmlns:a16="http://schemas.microsoft.com/office/drawing/2014/main" id="{81F6B6E3-D446-FF48-A968-0E6ED9485DE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26305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Quote – Photo 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AB501C1-9DF6-44B6-A147-29CFF5E96E50}"/>
              </a:ext>
              <a:ext uri="{C183D7F6-B498-43B3-948B-1728B52AA6E4}">
                <adec:decorative xmlns:adec="http://schemas.microsoft.com/office/drawing/2017/decorative" val="1"/>
              </a:ext>
            </a:extLst>
          </p:cNvPr>
          <p:cNvSpPr/>
          <p:nvPr userDrawn="1"/>
        </p:nvSpPr>
        <p:spPr>
          <a:xfrm rot="2700000">
            <a:off x="956578" y="-4049006"/>
            <a:ext cx="6293364" cy="12454818"/>
          </a:xfrm>
          <a:custGeom>
            <a:avLst/>
            <a:gdLst>
              <a:gd name="connsiteX0" fmla="*/ 0 w 6293364"/>
              <a:gd name="connsiteY0" fmla="*/ 6293364 h 12454818"/>
              <a:gd name="connsiteX1" fmla="*/ 6293364 w 6293364"/>
              <a:gd name="connsiteY1" fmla="*/ 0 h 12454818"/>
              <a:gd name="connsiteX2" fmla="*/ 6293364 w 6293364"/>
              <a:gd name="connsiteY2" fmla="*/ 9715045 h 12454818"/>
              <a:gd name="connsiteX3" fmla="*/ 3553591 w 6293364"/>
              <a:gd name="connsiteY3" fmla="*/ 12454818 h 12454818"/>
              <a:gd name="connsiteX4" fmla="*/ 0 w 6293364"/>
              <a:gd name="connsiteY4" fmla="*/ 8901227 h 1245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364" h="12454818">
                <a:moveTo>
                  <a:pt x="0" y="6293364"/>
                </a:moveTo>
                <a:lnTo>
                  <a:pt x="6293364" y="0"/>
                </a:lnTo>
                <a:lnTo>
                  <a:pt x="6293364" y="9715045"/>
                </a:lnTo>
                <a:lnTo>
                  <a:pt x="3553591" y="12454818"/>
                </a:lnTo>
                <a:lnTo>
                  <a:pt x="0" y="8901227"/>
                </a:lnTo>
                <a:close/>
              </a:path>
            </a:pathLst>
          </a:custGeom>
          <a:gradFill>
            <a:gsLst>
              <a:gs pos="19000">
                <a:schemeClr val="bg1">
                  <a:alpha val="31000"/>
                </a:schemeClr>
              </a:gs>
              <a:gs pos="5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761" indent="-169761">
              <a:buClrTx/>
              <a:buSzPct val="100000"/>
              <a:buFont typeface="Metropolis" panose="00000500000000000000" pitchFamily="2" charset="0"/>
              <a:buChar char="“"/>
              <a:defRPr sz="2798">
                <a:solidFill>
                  <a:schemeClr val="accent2"/>
                </a:solidFill>
              </a:defRPr>
            </a:lvl1pPr>
            <a:lvl2pPr marL="456926" indent="-184040">
              <a:buClrTx/>
              <a:buFont typeface="Metropolis" panose="00000500000000000000" pitchFamily="2" charset="0"/>
              <a:buChar char="“"/>
              <a:defRPr>
                <a:solidFill>
                  <a:schemeClr val="bg1"/>
                </a:solidFill>
              </a:defRPr>
            </a:lvl2pPr>
            <a:lvl3pPr marL="744092" indent="-169761">
              <a:buClrTx/>
              <a:buFont typeface="Metropolis" panose="00000500000000000000" pitchFamily="2" charset="0"/>
              <a:buChar char="“"/>
              <a:defRPr>
                <a:solidFill>
                  <a:schemeClr val="bg1"/>
                </a:solidFill>
              </a:defRPr>
            </a:lvl3pPr>
            <a:lvl4pPr marL="969381" indent="-166588">
              <a:buClrTx/>
              <a:buFont typeface="Metropolis" panose="00000500000000000000" pitchFamily="2" charset="0"/>
              <a:buChar char="“"/>
              <a:defRPr>
                <a:solidFill>
                  <a:schemeClr val="bg1"/>
                </a:solidFill>
              </a:defRPr>
            </a:lvl4pPr>
            <a:lvl5pPr marL="1142314" indent="-138031">
              <a:buClrTx/>
              <a:buFont typeface="Metropolis" panose="00000500000000000000" pitchFamily="2" charset="0"/>
              <a:buChar char="“"/>
              <a:defRPr>
                <a:solidFill>
                  <a:schemeClr val="bg1"/>
                </a:solidFill>
              </a:defRPr>
            </a:lvl5pPr>
          </a:lstStyle>
          <a:p>
            <a:pPr lvl="0"/>
            <a:r>
              <a:rPr lang="en-US"/>
              <a:t>Quote page with photo showing woman working on laptop. Click to replace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50" y="5065776"/>
            <a:ext cx="4581144" cy="274320"/>
          </a:xfrm>
        </p:spPr>
        <p:txBody>
          <a:bodyPr/>
          <a:lstStyle>
            <a:lvl1pPr>
              <a:defRPr sz="1798">
                <a:solidFill>
                  <a:schemeClr val="accent2"/>
                </a:solidFill>
              </a:defRPr>
            </a:lvl1pPr>
          </a:lstStyle>
          <a:p>
            <a:pPr lvl="0"/>
            <a:r>
              <a:rPr lang="en-US"/>
              <a:t>Source Name</a:t>
            </a:r>
          </a:p>
        </p:txBody>
      </p:sp>
      <p:pic>
        <p:nvPicPr>
          <p:cNvPr id="9" name="Graphic 8">
            <a:extLst>
              <a:ext uri="{FF2B5EF4-FFF2-40B4-BE49-F238E27FC236}">
                <a16:creationId xmlns:a16="http://schemas.microsoft.com/office/drawing/2014/main" id="{0EF265DB-7DD2-824C-8890-64F8B52BD17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087" y="6218399"/>
            <a:ext cx="1539751" cy="557784"/>
          </a:xfrm>
          <a:prstGeom prst="rect">
            <a:avLst/>
          </a:prstGeom>
        </p:spPr>
      </p:pic>
      <p:sp>
        <p:nvSpPr>
          <p:cNvPr id="10" name="Copyright" descr="Confidential copyright VMware, Inc. 2021">
            <a:extLst>
              <a:ext uri="{FF2B5EF4-FFF2-40B4-BE49-F238E27FC236}">
                <a16:creationId xmlns:a16="http://schemas.microsoft.com/office/drawing/2014/main" id="{4EF618B9-8BC7-7D41-B0C8-973C952F0F7B}"/>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5" name="page number">
            <a:extLst>
              <a:ext uri="{FF2B5EF4-FFF2-40B4-BE49-F238E27FC236}">
                <a16:creationId xmlns:a16="http://schemas.microsoft.com/office/drawing/2014/main" id="{65B8D505-D55C-B546-9B33-22157CD80DE2}"/>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solidFill>
                  <a:schemeClr val="bg1"/>
                </a:solidFill>
              </a:rPr>
              <a:pPr lvl="0" algn="r"/>
              <a:t>‹#›</a:t>
            </a:fld>
            <a:endParaRPr lang="en-US" sz="800">
              <a:solidFill>
                <a:schemeClr val="bg1"/>
              </a:solidFill>
            </a:endParaRPr>
          </a:p>
        </p:txBody>
      </p:sp>
    </p:spTree>
    <p:extLst>
      <p:ext uri="{BB962C8B-B14F-4D97-AF65-F5344CB8AC3E}">
        <p14:creationId xmlns:p14="http://schemas.microsoft.com/office/powerpoint/2010/main" val="7845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p:txBody>
          <a:bodyPr/>
          <a:lstStyle>
            <a:lvl1pPr>
              <a:defRPr/>
            </a:lvl1pPr>
          </a:lstStyle>
          <a:p>
            <a:r>
              <a:rPr lang="en-US"/>
              <a:t>Click to Add One Line Title</a:t>
            </a:r>
          </a:p>
        </p:txBody>
      </p:sp>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592868" y="811831"/>
            <a:ext cx="1098794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a:xfrm>
            <a:off x="616505" y="1600201"/>
            <a:ext cx="10972800" cy="4572000"/>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vl6pPr>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page number">
            <a:extLst>
              <a:ext uri="{FF2B5EF4-FFF2-40B4-BE49-F238E27FC236}">
                <a16:creationId xmlns:a16="http://schemas.microsoft.com/office/drawing/2014/main" id="{175B5FDB-839C-A941-B264-01387F31F00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64406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1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6" name="page number">
            <a:extLst>
              <a:ext uri="{FF2B5EF4-FFF2-40B4-BE49-F238E27FC236}">
                <a16:creationId xmlns:a16="http://schemas.microsoft.com/office/drawing/2014/main" id="{F2584149-C6DB-AE45-B715-90B7DF169DD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55090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wo-Content Balanc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4" name="Content Placeholder 3">
            <a:extLst>
              <a:ext uri="{FF2B5EF4-FFF2-40B4-BE49-F238E27FC236}">
                <a16:creationId xmlns:a16="http://schemas.microsoft.com/office/drawing/2014/main" id="{87AF420A-ED2C-4AD1-A28B-EB26178557DE}"/>
              </a:ext>
            </a:extLst>
          </p:cNvPr>
          <p:cNvSpPr>
            <a:spLocks noGrp="1"/>
          </p:cNvSpPr>
          <p:nvPr>
            <p:ph sz="quarter" idx="17" hasCustomPrompt="1"/>
          </p:nvPr>
        </p:nvSpPr>
        <p:spPr>
          <a:xfrm>
            <a:off x="579811" y="1600200"/>
            <a:ext cx="5313783" cy="4572000"/>
          </a:xfrm>
        </p:spPr>
        <p:txBody>
          <a:bodyPr vert="horz" lIns="0" tIns="0" rIns="0" bIns="0" rtlCol="0">
            <a:noAutofit/>
          </a:bodyPr>
          <a:lstStyle>
            <a:lvl1pPr>
              <a:defRPr lang="en-US" sz="1798" dirty="0"/>
            </a:lvl1pPr>
            <a:lvl2pPr>
              <a:defRPr lang="en-US" sz="1600" dirty="0"/>
            </a:lvl2pPr>
            <a:lvl3pPr>
              <a:defRPr lang="en-US" sz="14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12" name="Content Placeholder 3">
            <a:extLst>
              <a:ext uri="{FF2B5EF4-FFF2-40B4-BE49-F238E27FC236}">
                <a16:creationId xmlns:a16="http://schemas.microsoft.com/office/drawing/2014/main" id="{CD860A49-A98C-4F0E-AB34-4E13B89D5EBC}"/>
              </a:ext>
            </a:extLst>
          </p:cNvPr>
          <p:cNvSpPr>
            <a:spLocks noGrp="1"/>
          </p:cNvSpPr>
          <p:nvPr>
            <p:ph sz="quarter" idx="18" hasCustomPrompt="1"/>
          </p:nvPr>
        </p:nvSpPr>
        <p:spPr>
          <a:xfrm>
            <a:off x="6321287" y="1600200"/>
            <a:ext cx="5867538" cy="4572000"/>
          </a:xfrm>
        </p:spPr>
        <p:txBody>
          <a:bodyPr vert="horz" lIns="0" tIns="0" rIns="457200" bIns="0" rtlCol="0">
            <a:noAutofit/>
          </a:bodyPr>
          <a:lstStyle>
            <a:lvl1pPr>
              <a:defRPr lang="en-US" sz="1798" dirty="0"/>
            </a:lvl1pPr>
            <a:lvl2pPr>
              <a:defRPr lang="en-US" sz="1600" dirty="0"/>
            </a:lvl2pPr>
            <a:lvl3pPr>
              <a:defRPr lang="en-US" sz="14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7" name="page number">
            <a:extLst>
              <a:ext uri="{FF2B5EF4-FFF2-40B4-BE49-F238E27FC236}">
                <a16:creationId xmlns:a16="http://schemas.microsoft.com/office/drawing/2014/main" id="{306FFEC8-099C-484D-841A-7FCB225B189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65137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wo-Content Balanced Color on Right">
    <p:spTree>
      <p:nvGrpSpPr>
        <p:cNvPr id="1" name=""/>
        <p:cNvGrpSpPr/>
        <p:nvPr/>
      </p:nvGrpSpPr>
      <p:grpSpPr>
        <a:xfrm>
          <a:off x="0" y="0"/>
          <a:ext cx="0" cy="0"/>
          <a:chOff x="0" y="0"/>
          <a:chExt cx="0" cy="0"/>
        </a:xfrm>
      </p:grpSpPr>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bwMode="ltGray">
          <a:xfrm>
            <a:off x="6323383" y="1600201"/>
            <a:ext cx="5865445" cy="4572000"/>
          </a:xfrm>
          <a:solidFill>
            <a:srgbClr val="F4F8FA"/>
          </a:solidFill>
        </p:spPr>
        <p:txBody>
          <a:bodyPr vert="horz" lIns="457200" tIns="457200" rIns="457200" bIns="457200" rtlCol="0">
            <a:noAutofit/>
          </a:bodyPr>
          <a:lstStyle>
            <a:lvl1pPr>
              <a:defRPr lang="en-US" sz="1798" dirty="0">
                <a:solidFill>
                  <a:schemeClr val="accent2"/>
                </a:solidFill>
              </a:defRPr>
            </a:lvl1pPr>
            <a:lvl2pPr>
              <a:defRPr lang="en-US" sz="1600" dirty="0">
                <a:solidFill>
                  <a:schemeClr val="accent2"/>
                </a:solidFill>
              </a:defRPr>
            </a:lvl2pPr>
            <a:lvl3pPr>
              <a:defRPr lang="en-US" sz="1400" dirty="0">
                <a:solidFill>
                  <a:schemeClr val="accent2"/>
                </a:solidFill>
              </a:defRPr>
            </a:lvl3pPr>
            <a:lvl4pPr>
              <a:defRPr lang="en-US" sz="1200" dirty="0">
                <a:solidFill>
                  <a:schemeClr val="accent2"/>
                </a:solidFill>
              </a:defRPr>
            </a:lvl4pPr>
            <a:lvl5pPr>
              <a:defRPr lang="en-US" sz="1200" dirty="0">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ltGray">
          <a:xfrm>
            <a:off x="2" y="1600201"/>
            <a:ext cx="5893593" cy="4572000"/>
          </a:xfrm>
          <a:noFill/>
        </p:spPr>
        <p:txBody>
          <a:bodyPr vert="horz" lIns="594360" tIns="457200" rIns="457200" bIns="457200" rtlCol="0">
            <a:noAutofit/>
          </a:bodyPr>
          <a:lstStyle>
            <a:lvl1pPr>
              <a:spcBef>
                <a:spcPts val="1200"/>
              </a:spcBef>
              <a:defRPr lang="en-US" sz="1798" dirty="0">
                <a:solidFill>
                  <a:schemeClr val="tx1"/>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8">
                <a:solidFill>
                  <a:schemeClr val="bg1"/>
                </a:solidFill>
              </a:defRPr>
            </a:lvl6pPr>
            <a:lvl7pPr>
              <a:buClrTx/>
              <a:defRPr sz="1400">
                <a:solidFill>
                  <a:schemeClr val="bg1"/>
                </a:solidFill>
              </a:defRPr>
            </a:lvl7pPr>
            <a:lvl8pPr>
              <a:buClrTx/>
              <a:defRPr sz="1200">
                <a:solidFill>
                  <a:schemeClr val="bg1"/>
                </a:solidFill>
              </a:defRPr>
            </a:lvl8pPr>
            <a:lvl9pPr>
              <a:buClrTx/>
              <a:defRPr sz="1798">
                <a:solidFill>
                  <a:schemeClr val="bg1"/>
                </a:solidFill>
              </a:defRPr>
            </a:lvl9pPr>
          </a:lstStyle>
          <a:p>
            <a:pPr lvl="0"/>
            <a:r>
              <a:rPr lang="en-US"/>
              <a:t>Click to edit Master text styles</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Two-content Layout: Graphic on Left, Text on Right - Click to Edit</a:t>
            </a:r>
          </a:p>
        </p:txBody>
      </p:sp>
      <p:sp>
        <p:nvSpPr>
          <p:cNvPr id="7" name="page number">
            <a:extLst>
              <a:ext uri="{FF2B5EF4-FFF2-40B4-BE49-F238E27FC236}">
                <a16:creationId xmlns:a16="http://schemas.microsoft.com/office/drawing/2014/main" id="{1727F760-24DE-9A42-B7E9-356D8DC2BDAE}"/>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26429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wo-Content Balanced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Two-content Layout: Text on Left, Graphic on Right - Click to Edit</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7" name="Content Placeholder 17">
            <a:extLst>
              <a:ext uri="{FF2B5EF4-FFF2-40B4-BE49-F238E27FC236}">
                <a16:creationId xmlns:a16="http://schemas.microsoft.com/office/drawing/2014/main" id="{E4143250-D1B5-E54B-9FA1-AB95D634DBC6}"/>
              </a:ext>
            </a:extLst>
          </p:cNvPr>
          <p:cNvSpPr>
            <a:spLocks noGrp="1"/>
          </p:cNvSpPr>
          <p:nvPr>
            <p:ph sz="quarter" idx="16" hasCustomPrompt="1"/>
          </p:nvPr>
        </p:nvSpPr>
        <p:spPr bwMode="ltGray">
          <a:xfrm>
            <a:off x="2" y="1600201"/>
            <a:ext cx="5865445" cy="4572000"/>
          </a:xfrm>
          <a:solidFill>
            <a:srgbClr val="F4F8FA"/>
          </a:solidFill>
        </p:spPr>
        <p:txBody>
          <a:bodyPr vert="horz" lIns="457200" tIns="457200" rIns="457200" bIns="457200" rtlCol="0">
            <a:noAutofit/>
          </a:bodyPr>
          <a:lstStyle>
            <a:lvl1pPr>
              <a:defRPr lang="en-US" sz="1798" dirty="0">
                <a:solidFill>
                  <a:schemeClr val="accent2"/>
                </a:solidFill>
              </a:defRPr>
            </a:lvl1pPr>
            <a:lvl2pPr>
              <a:defRPr lang="en-US" sz="1600" dirty="0">
                <a:solidFill>
                  <a:schemeClr val="accent2"/>
                </a:solidFill>
              </a:defRPr>
            </a:lvl2pPr>
            <a:lvl3pPr>
              <a:defRPr lang="en-US" sz="1400" dirty="0">
                <a:solidFill>
                  <a:schemeClr val="accent2"/>
                </a:solidFill>
              </a:defRPr>
            </a:lvl3pPr>
            <a:lvl4pPr>
              <a:defRPr lang="en-US" sz="1200" dirty="0">
                <a:solidFill>
                  <a:schemeClr val="accent2"/>
                </a:solidFill>
              </a:defRPr>
            </a:lvl4pPr>
            <a:lvl5pPr>
              <a:defRPr lang="en-US" sz="1200" dirty="0">
                <a:solidFill>
                  <a:schemeClr val="accent2"/>
                </a:solidFill>
              </a:defRPr>
            </a:lvl5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ltGray">
          <a:xfrm>
            <a:off x="6295232" y="1600201"/>
            <a:ext cx="5893593" cy="4572000"/>
          </a:xfrm>
          <a:noFill/>
        </p:spPr>
        <p:txBody>
          <a:bodyPr vert="horz" lIns="594360" tIns="457200" rIns="457200" bIns="457200" rtlCol="0">
            <a:noAutofit/>
          </a:bodyPr>
          <a:lstStyle>
            <a:lvl1pPr>
              <a:spcBef>
                <a:spcPts val="1200"/>
              </a:spcBef>
              <a:defRPr lang="en-US" sz="1798"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8">
                <a:solidFill>
                  <a:schemeClr val="bg1"/>
                </a:solidFill>
              </a:defRPr>
            </a:lvl6pPr>
            <a:lvl7pPr>
              <a:buClrTx/>
              <a:defRPr sz="1400">
                <a:solidFill>
                  <a:schemeClr val="bg1"/>
                </a:solidFill>
              </a:defRPr>
            </a:lvl7pPr>
            <a:lvl8pPr>
              <a:buClrTx/>
              <a:defRPr sz="1200">
                <a:solidFill>
                  <a:schemeClr val="bg1"/>
                </a:solidFill>
              </a:defRPr>
            </a:lvl8pPr>
            <a:lvl9pPr>
              <a:buClrTx/>
              <a:defRPr sz="1798">
                <a:solidFill>
                  <a:schemeClr val="bg1"/>
                </a:solidFill>
              </a:defRPr>
            </a:lvl9pPr>
          </a:lstStyle>
          <a:p>
            <a:pPr lvl="0"/>
            <a:r>
              <a:rPr lang="en-US"/>
              <a:t>Click to edit Master text styles</a:t>
            </a:r>
          </a:p>
        </p:txBody>
      </p:sp>
      <p:sp>
        <p:nvSpPr>
          <p:cNvPr id="10" name="page number">
            <a:extLst>
              <a:ext uri="{FF2B5EF4-FFF2-40B4-BE49-F238E27FC236}">
                <a16:creationId xmlns:a16="http://schemas.microsoft.com/office/drawing/2014/main" id="{4FD1F5D3-21E9-5341-B48A-48F1E4CF33AB}"/>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23668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1FE0B-90B1-4BED-9AA5-6DC9F6424E67}"/>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D541C7AA-97CA-4F96-9506-F144DA2CD8E2}"/>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11" name="Text Placeholder 4">
            <a:extLst>
              <a:ext uri="{FF2B5EF4-FFF2-40B4-BE49-F238E27FC236}">
                <a16:creationId xmlns:a16="http://schemas.microsoft.com/office/drawing/2014/main" id="{9E550D89-51A7-894E-88FB-394F3178F2EC}"/>
              </a:ext>
            </a:extLst>
          </p:cNvPr>
          <p:cNvSpPr>
            <a:spLocks noGrp="1"/>
          </p:cNvSpPr>
          <p:nvPr>
            <p:ph type="body" sz="quarter" idx="17" hasCustomPrompt="1"/>
          </p:nvPr>
        </p:nvSpPr>
        <p:spPr bwMode="gray">
          <a:xfrm>
            <a:off x="592868" y="1600202"/>
            <a:ext cx="5044347" cy="875370"/>
          </a:xfrm>
          <a:noFill/>
        </p:spPr>
        <p:txBody>
          <a:bodyPr vert="horz" lIns="0" tIns="91440" rIns="457200" bIns="91440" rtlCol="0" anchor="b">
            <a:noAutofit/>
          </a:bodyPr>
          <a:lstStyle>
            <a:lvl1pPr>
              <a:defRPr lang="en-US" dirty="0">
                <a:solidFill>
                  <a:schemeClr val="accent2"/>
                </a:solidFill>
              </a:defRPr>
            </a:lvl1pPr>
          </a:lstStyle>
          <a:p>
            <a:pPr lvl="0"/>
            <a:r>
              <a:rPr lang="en-US"/>
              <a:t>Click to add header </a:t>
            </a:r>
          </a:p>
        </p:txBody>
      </p:sp>
      <p:sp>
        <p:nvSpPr>
          <p:cNvPr id="14" name="Rectangle 13">
            <a:extLst>
              <a:ext uri="{FF2B5EF4-FFF2-40B4-BE49-F238E27FC236}">
                <a16:creationId xmlns:a16="http://schemas.microsoft.com/office/drawing/2014/main" id="{AA1B5F83-A93D-544C-8DB4-B164DBF2F72D}"/>
              </a:ext>
              <a:ext uri="{C183D7F6-B498-43B3-948B-1728B52AA6E4}">
                <adec:decorative xmlns:adec="http://schemas.microsoft.com/office/drawing/2017/decorative" val="1"/>
              </a:ext>
            </a:extLst>
          </p:cNvPr>
          <p:cNvSpPr/>
          <p:nvPr userDrawn="1"/>
        </p:nvSpPr>
        <p:spPr>
          <a:xfrm>
            <a:off x="592868" y="2484180"/>
            <a:ext cx="504434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0" name="Content Placeholder 17">
            <a:extLst>
              <a:ext uri="{FF2B5EF4-FFF2-40B4-BE49-F238E27FC236}">
                <a16:creationId xmlns:a16="http://schemas.microsoft.com/office/drawing/2014/main" id="{0170DFD5-97D2-3349-AE52-EB22861A6880}"/>
              </a:ext>
            </a:extLst>
          </p:cNvPr>
          <p:cNvSpPr>
            <a:spLocks noGrp="1"/>
          </p:cNvSpPr>
          <p:nvPr>
            <p:ph sz="quarter" idx="14" hasCustomPrompt="1"/>
          </p:nvPr>
        </p:nvSpPr>
        <p:spPr bwMode="gray">
          <a:xfrm>
            <a:off x="579810" y="2621024"/>
            <a:ext cx="5071595" cy="3544027"/>
          </a:xfrm>
        </p:spPr>
        <p:txBody>
          <a:bodyPr vert="horz" lIns="0" tIns="0" rIns="0" bIns="0" rtlCol="0">
            <a:noAutofit/>
          </a:bodyPr>
          <a:lstStyle>
            <a:lvl1pPr>
              <a:defRPr lang="en-US" sz="1798" dirty="0"/>
            </a:lvl1pPr>
            <a:lvl2pPr>
              <a:defRPr lang="en-US" sz="1600" dirty="0"/>
            </a:lvl2pPr>
            <a:lvl3pPr>
              <a:defRPr lang="en-US" sz="1400" dirty="0"/>
            </a:lvl3pPr>
            <a:lvl4pPr>
              <a:defRPr lang="en-US" sz="1200" dirty="0"/>
            </a:lvl4pPr>
            <a:lvl5pPr>
              <a:defRPr lang="en-US" sz="1200" dirty="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961E082F-F30B-BC46-BB99-CA9B65C08128}"/>
              </a:ext>
            </a:extLst>
          </p:cNvPr>
          <p:cNvSpPr>
            <a:spLocks noGrp="1"/>
          </p:cNvSpPr>
          <p:nvPr>
            <p:ph type="body" sz="quarter" idx="18" hasCustomPrompt="1"/>
          </p:nvPr>
        </p:nvSpPr>
        <p:spPr bwMode="gray">
          <a:xfrm>
            <a:off x="6556832" y="1600202"/>
            <a:ext cx="5372100" cy="875370"/>
          </a:xfrm>
          <a:noFill/>
        </p:spPr>
        <p:txBody>
          <a:bodyPr vert="horz" lIns="0" tIns="91440" rIns="457200" bIns="91440" rtlCol="0" anchor="b">
            <a:noAutofit/>
          </a:bodyPr>
          <a:lstStyle>
            <a:lvl1pPr>
              <a:defRPr lang="en-US" sz="1998">
                <a:solidFill>
                  <a:schemeClr val="accent2"/>
                </a:solidFill>
              </a:defRPr>
            </a:lvl1pPr>
          </a:lstStyle>
          <a:p>
            <a:pPr lvl="0"/>
            <a:r>
              <a:rPr lang="en-US"/>
              <a:t>Click to add header </a:t>
            </a:r>
          </a:p>
        </p:txBody>
      </p:sp>
      <p:sp>
        <p:nvSpPr>
          <p:cNvPr id="16" name="Rectangle 15">
            <a:extLst>
              <a:ext uri="{FF2B5EF4-FFF2-40B4-BE49-F238E27FC236}">
                <a16:creationId xmlns:a16="http://schemas.microsoft.com/office/drawing/2014/main" id="{417D4F8B-2025-D14C-A41E-9C0B401DE6B0}"/>
              </a:ext>
              <a:ext uri="{C183D7F6-B498-43B3-948B-1728B52AA6E4}">
                <adec:decorative xmlns:adec="http://schemas.microsoft.com/office/drawing/2017/decorative" val="1"/>
              </a:ext>
            </a:extLst>
          </p:cNvPr>
          <p:cNvSpPr/>
          <p:nvPr userDrawn="1"/>
        </p:nvSpPr>
        <p:spPr>
          <a:xfrm>
            <a:off x="6551983" y="2484180"/>
            <a:ext cx="5044347"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9" name="Content Placeholder 17">
            <a:extLst>
              <a:ext uri="{FF2B5EF4-FFF2-40B4-BE49-F238E27FC236}">
                <a16:creationId xmlns:a16="http://schemas.microsoft.com/office/drawing/2014/main" id="{3EE56D9F-2DF2-4F43-A13A-4844DFE465AC}"/>
              </a:ext>
            </a:extLst>
          </p:cNvPr>
          <p:cNvSpPr>
            <a:spLocks noGrp="1"/>
          </p:cNvSpPr>
          <p:nvPr>
            <p:ph sz="quarter" idx="16" hasCustomPrompt="1"/>
          </p:nvPr>
        </p:nvSpPr>
        <p:spPr bwMode="gray">
          <a:xfrm>
            <a:off x="6556249" y="2621280"/>
            <a:ext cx="5372682" cy="3575124"/>
          </a:xfrm>
        </p:spPr>
        <p:txBody>
          <a:bodyPr vert="horz" lIns="0" tIns="0" rIns="0" bIns="0" rtlCol="0">
            <a:noAutofit/>
          </a:bodyPr>
          <a:lstStyle>
            <a:lvl1pPr>
              <a:defRPr lang="en-US" sz="1798" dirty="0"/>
            </a:lvl1pPr>
            <a:lvl2pPr>
              <a:defRPr lang="en-US" sz="1600" dirty="0"/>
            </a:lvl2pPr>
            <a:lvl3pPr>
              <a:defRPr lang="en-US" sz="1400" dirty="0"/>
            </a:lvl3pPr>
            <a:lvl4pPr>
              <a:defRPr lang="en-US" sz="1200" dirty="0"/>
            </a:lvl4pPr>
            <a:lvl5pPr>
              <a:defRPr lang="en-US" sz="1200" dirty="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page number">
            <a:extLst>
              <a:ext uri="{FF2B5EF4-FFF2-40B4-BE49-F238E27FC236}">
                <a16:creationId xmlns:a16="http://schemas.microsoft.com/office/drawing/2014/main" id="{3E816477-50B7-9248-BE5F-B9062610CEEE}"/>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64692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a:xfrm>
            <a:off x="616505" y="1600201"/>
            <a:ext cx="10972800" cy="4572000"/>
          </a:xfrm>
        </p:spPr>
        <p:txBody>
          <a:bodyPr/>
          <a:lstStyle>
            <a:lvl1pPr>
              <a:spcBef>
                <a:spcPts val="1500"/>
              </a:spcBef>
              <a:defRPr/>
            </a:lvl1pPr>
            <a:lvl2pPr>
              <a:spcBef>
                <a:spcPts val="300"/>
              </a:spcBef>
              <a:defRPr/>
            </a:lvl2pPr>
            <a:lvl5pPr>
              <a:defRPr/>
            </a:lvl5pPr>
            <a:lvl6pPr>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TextBox 8">
            <a:extLst>
              <a:ext uri="{FF2B5EF4-FFF2-40B4-BE49-F238E27FC236}">
                <a16:creationId xmlns:a16="http://schemas.microsoft.com/office/drawing/2014/main" id="{427E3E8B-0F66-4996-9785-6E9531D89A5A}"/>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592866" y="811830"/>
            <a:ext cx="1098794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p:txBody>
          <a:bodyPr/>
          <a:lstStyle>
            <a:lvl1pPr>
              <a:defRPr/>
            </a:lvl1pPr>
          </a:lstStyle>
          <a:p>
            <a:r>
              <a:rPr lang="en-US"/>
              <a:t>Click to Add One Line Title</a:t>
            </a:r>
          </a:p>
        </p:txBody>
      </p:sp>
    </p:spTree>
    <p:extLst>
      <p:ext uri="{BB962C8B-B14F-4D97-AF65-F5344CB8AC3E}">
        <p14:creationId xmlns:p14="http://schemas.microsoft.com/office/powerpoint/2010/main" val="378102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hree-Content 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24" name="Text Placeholder 3">
            <a:extLst>
              <a:ext uri="{FF2B5EF4-FFF2-40B4-BE49-F238E27FC236}">
                <a16:creationId xmlns:a16="http://schemas.microsoft.com/office/drawing/2014/main" id="{E0956C27-3D46-7745-A4A9-42842784C100}"/>
              </a:ext>
            </a:extLst>
          </p:cNvPr>
          <p:cNvSpPr>
            <a:spLocks noGrp="1"/>
          </p:cNvSpPr>
          <p:nvPr>
            <p:ph type="body" sz="quarter" idx="28" hasCustomPrompt="1"/>
          </p:nvPr>
        </p:nvSpPr>
        <p:spPr>
          <a:xfrm>
            <a:off x="592866" y="1582754"/>
            <a:ext cx="3593592" cy="914400"/>
          </a:xfrm>
          <a:noFill/>
        </p:spPr>
        <p:txBody>
          <a:bodyPr lIns="0" tIns="91440" rIns="182880" bIns="91440" anchor="b"/>
          <a:lstStyle>
            <a:lvl1pPr>
              <a:defRPr sz="1798">
                <a:solidFill>
                  <a:schemeClr val="accent2"/>
                </a:solidFill>
              </a:defRPr>
            </a:lvl1pPr>
            <a:lvl2pPr marL="0" indent="0">
              <a:buFont typeface="Open Sans" panose="020B0606030504020204" pitchFamily="34" charset="0"/>
              <a:buChar char="​"/>
              <a:defRPr sz="1798">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27" name="Rectangle 26">
            <a:extLst>
              <a:ext uri="{FF2B5EF4-FFF2-40B4-BE49-F238E27FC236}">
                <a16:creationId xmlns:a16="http://schemas.microsoft.com/office/drawing/2014/main" id="{B164666E-28C9-844E-91D8-ECA2F1E57595}"/>
              </a:ext>
              <a:ext uri="{C183D7F6-B498-43B3-948B-1728B52AA6E4}">
                <adec:decorative xmlns:adec="http://schemas.microsoft.com/office/drawing/2017/decorative" val="1"/>
              </a:ext>
            </a:extLst>
          </p:cNvPr>
          <p:cNvSpPr/>
          <p:nvPr userDrawn="1"/>
        </p:nvSpPr>
        <p:spPr>
          <a:xfrm>
            <a:off x="592866" y="2509484"/>
            <a:ext cx="3593592"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0" name="Text Placeholder 15">
            <a:extLst>
              <a:ext uri="{FF2B5EF4-FFF2-40B4-BE49-F238E27FC236}">
                <a16:creationId xmlns:a16="http://schemas.microsoft.com/office/drawing/2014/main" id="{088F3A7B-ECB7-0E49-B754-464BE3E44868}"/>
              </a:ext>
            </a:extLst>
          </p:cNvPr>
          <p:cNvSpPr>
            <a:spLocks noGrp="1"/>
          </p:cNvSpPr>
          <p:nvPr>
            <p:ph type="body" sz="quarter" idx="27" hasCustomPrompt="1"/>
          </p:nvPr>
        </p:nvSpPr>
        <p:spPr>
          <a:xfrm>
            <a:off x="592866" y="2546333"/>
            <a:ext cx="3593592" cy="3619363"/>
          </a:xfrm>
          <a:noFill/>
          <a:ln>
            <a:noFill/>
          </a:ln>
        </p:spPr>
        <p:txBody>
          <a:bodyPr lIns="0" tIns="182880" rIns="182880" bIns="182880"/>
          <a:lstStyle>
            <a:lvl1pPr>
              <a:defRPr sz="1600"/>
            </a:lvl1pPr>
          </a:lstStyle>
          <a:p>
            <a:r>
              <a:rPr lang="en-US"/>
              <a:t>Click to add text</a:t>
            </a:r>
          </a:p>
          <a:p>
            <a:r>
              <a:rPr lang="en-US"/>
              <a:t>Click to add text</a:t>
            </a:r>
          </a:p>
          <a:p>
            <a:r>
              <a:rPr lang="en-US"/>
              <a:t>Click to add text</a:t>
            </a:r>
          </a:p>
          <a:p>
            <a:r>
              <a:rPr lang="en-US"/>
              <a:t>Click to add text</a:t>
            </a:r>
          </a:p>
          <a:p>
            <a:endParaRPr lang="en-US"/>
          </a:p>
        </p:txBody>
      </p:sp>
      <p:sp>
        <p:nvSpPr>
          <p:cNvPr id="26" name="Text Placeholder 3">
            <a:extLst>
              <a:ext uri="{FF2B5EF4-FFF2-40B4-BE49-F238E27FC236}">
                <a16:creationId xmlns:a16="http://schemas.microsoft.com/office/drawing/2014/main" id="{88975597-2DC5-4748-87A2-37C22D522B0B}"/>
              </a:ext>
            </a:extLst>
          </p:cNvPr>
          <p:cNvSpPr>
            <a:spLocks noGrp="1"/>
          </p:cNvSpPr>
          <p:nvPr>
            <p:ph type="body" sz="quarter" idx="26" hasCustomPrompt="1"/>
          </p:nvPr>
        </p:nvSpPr>
        <p:spPr>
          <a:xfrm>
            <a:off x="4415154" y="1599646"/>
            <a:ext cx="3593592" cy="914400"/>
          </a:xfrm>
          <a:noFill/>
        </p:spPr>
        <p:txBody>
          <a:bodyPr lIns="0" tIns="91440" rIns="182880" bIns="91440" anchor="b"/>
          <a:lstStyle>
            <a:lvl1pPr>
              <a:defRPr sz="1798">
                <a:solidFill>
                  <a:schemeClr val="accent2"/>
                </a:solidFill>
              </a:defRPr>
            </a:lvl1pPr>
            <a:lvl2pPr marL="0" indent="0">
              <a:buFont typeface="Open Sans" panose="020B0606030504020204" pitchFamily="34" charset="0"/>
              <a:buChar char="​"/>
              <a:defRPr sz="1798">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28" name="Rectangle 27">
            <a:extLst>
              <a:ext uri="{FF2B5EF4-FFF2-40B4-BE49-F238E27FC236}">
                <a16:creationId xmlns:a16="http://schemas.microsoft.com/office/drawing/2014/main" id="{53DE0F89-6066-984A-B5C6-BC57894C3396}"/>
              </a:ext>
              <a:ext uri="{C183D7F6-B498-43B3-948B-1728B52AA6E4}">
                <adec:decorative xmlns:adec="http://schemas.microsoft.com/office/drawing/2017/decorative" val="1"/>
              </a:ext>
            </a:extLst>
          </p:cNvPr>
          <p:cNvSpPr/>
          <p:nvPr userDrawn="1"/>
        </p:nvSpPr>
        <p:spPr>
          <a:xfrm>
            <a:off x="4415154" y="2509484"/>
            <a:ext cx="3593592" cy="45719"/>
          </a:xfrm>
          <a:prstGeom prst="rect">
            <a:avLst/>
          </a:prstGeom>
          <a:gradFill>
            <a:gsLst>
              <a:gs pos="99000">
                <a:schemeClr val="accent1"/>
              </a:gs>
              <a:gs pos="23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1" name="Text Placeholder 13">
            <a:extLst>
              <a:ext uri="{FF2B5EF4-FFF2-40B4-BE49-F238E27FC236}">
                <a16:creationId xmlns:a16="http://schemas.microsoft.com/office/drawing/2014/main" id="{44EE5778-B7AD-374C-B107-63971E570839}"/>
              </a:ext>
            </a:extLst>
          </p:cNvPr>
          <p:cNvSpPr>
            <a:spLocks noGrp="1"/>
          </p:cNvSpPr>
          <p:nvPr>
            <p:ph type="body" sz="quarter" idx="25" hasCustomPrompt="1"/>
          </p:nvPr>
        </p:nvSpPr>
        <p:spPr>
          <a:xfrm>
            <a:off x="4415154" y="2546329"/>
            <a:ext cx="3593592" cy="3627562"/>
          </a:xfrm>
          <a:noFill/>
          <a:ln>
            <a:noFill/>
          </a:ln>
        </p:spPr>
        <p:txBody>
          <a:bodyPr lIns="0" tIns="182880" rIns="182880" bIns="182880"/>
          <a:lstStyle>
            <a:lvl1pPr>
              <a:defRPr sz="1600"/>
            </a:lvl1pPr>
          </a:lstStyle>
          <a:p>
            <a:r>
              <a:rPr lang="en-US"/>
              <a:t>Click to add text</a:t>
            </a:r>
          </a:p>
          <a:p>
            <a:r>
              <a:rPr lang="en-US"/>
              <a:t>Click to add text</a:t>
            </a:r>
          </a:p>
          <a:p>
            <a:r>
              <a:rPr lang="en-US"/>
              <a:t>Click to add text</a:t>
            </a:r>
          </a:p>
          <a:p>
            <a:r>
              <a:rPr lang="en-US"/>
              <a:t>Click to add text</a:t>
            </a:r>
          </a:p>
          <a:p>
            <a:endParaRPr lang="en-US"/>
          </a:p>
        </p:txBody>
      </p:sp>
      <p:sp>
        <p:nvSpPr>
          <p:cNvPr id="25" name="Text Placeholder 3">
            <a:extLst>
              <a:ext uri="{FF2B5EF4-FFF2-40B4-BE49-F238E27FC236}">
                <a16:creationId xmlns:a16="http://schemas.microsoft.com/office/drawing/2014/main" id="{F48BF931-C509-8F46-8576-3656F9F4BA19}"/>
              </a:ext>
            </a:extLst>
          </p:cNvPr>
          <p:cNvSpPr>
            <a:spLocks noGrp="1"/>
          </p:cNvSpPr>
          <p:nvPr>
            <p:ph type="body" sz="quarter" idx="23" hasCustomPrompt="1"/>
          </p:nvPr>
        </p:nvSpPr>
        <p:spPr>
          <a:xfrm>
            <a:off x="8237442" y="1600200"/>
            <a:ext cx="3593592" cy="914400"/>
          </a:xfrm>
          <a:noFill/>
        </p:spPr>
        <p:txBody>
          <a:bodyPr lIns="0" tIns="91440" rIns="182880" bIns="91440" anchor="b"/>
          <a:lstStyle>
            <a:lvl1pPr>
              <a:defRPr sz="1798">
                <a:solidFill>
                  <a:schemeClr val="accent2"/>
                </a:solidFill>
              </a:defRPr>
            </a:lvl1pPr>
            <a:lvl2pPr marL="0" indent="0">
              <a:buFont typeface="Open Sans" panose="020B0606030504020204" pitchFamily="34" charset="0"/>
              <a:buChar char="​"/>
              <a:defRPr sz="1798">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29" name="Rectangle 28">
            <a:extLst>
              <a:ext uri="{FF2B5EF4-FFF2-40B4-BE49-F238E27FC236}">
                <a16:creationId xmlns:a16="http://schemas.microsoft.com/office/drawing/2014/main" id="{97B963A1-3810-7A40-8918-6D6D68B4A836}"/>
              </a:ext>
              <a:ext uri="{C183D7F6-B498-43B3-948B-1728B52AA6E4}">
                <adec:decorative xmlns:adec="http://schemas.microsoft.com/office/drawing/2017/decorative" val="1"/>
              </a:ext>
            </a:extLst>
          </p:cNvPr>
          <p:cNvSpPr/>
          <p:nvPr userDrawn="1"/>
        </p:nvSpPr>
        <p:spPr>
          <a:xfrm>
            <a:off x="8237442" y="2509480"/>
            <a:ext cx="3593592" cy="502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2" name="Text Placeholder 12">
            <a:extLst>
              <a:ext uri="{FF2B5EF4-FFF2-40B4-BE49-F238E27FC236}">
                <a16:creationId xmlns:a16="http://schemas.microsoft.com/office/drawing/2014/main" id="{7C6F38D2-AD30-AE4E-B0AD-4BAFB463F8B5}"/>
              </a:ext>
            </a:extLst>
          </p:cNvPr>
          <p:cNvSpPr>
            <a:spLocks noGrp="1"/>
          </p:cNvSpPr>
          <p:nvPr>
            <p:ph type="body" sz="quarter" idx="24" hasCustomPrompt="1"/>
          </p:nvPr>
        </p:nvSpPr>
        <p:spPr>
          <a:xfrm>
            <a:off x="8237442" y="2568636"/>
            <a:ext cx="3593592" cy="3627773"/>
          </a:xfrm>
          <a:noFill/>
          <a:ln>
            <a:noFill/>
          </a:ln>
        </p:spPr>
        <p:txBody>
          <a:bodyPr lIns="0" tIns="182880" rIns="182880" bIns="182880"/>
          <a:lstStyle>
            <a:lvl1pPr>
              <a:defRPr sz="1600"/>
            </a:lvl1pPr>
          </a:lstStyle>
          <a:p>
            <a:r>
              <a:rPr lang="en-US"/>
              <a:t>Click to add text</a:t>
            </a:r>
          </a:p>
          <a:p>
            <a:r>
              <a:rPr lang="en-US"/>
              <a:t>Click to add text</a:t>
            </a:r>
          </a:p>
          <a:p>
            <a:r>
              <a:rPr lang="en-US"/>
              <a:t>Click to add text</a:t>
            </a:r>
          </a:p>
          <a:p>
            <a:r>
              <a:rPr lang="en-US"/>
              <a:t>Click to add text</a:t>
            </a:r>
          </a:p>
          <a:p>
            <a:endParaRPr lang="en-US"/>
          </a:p>
        </p:txBody>
      </p:sp>
      <p:sp>
        <p:nvSpPr>
          <p:cNvPr id="15" name="page number">
            <a:extLst>
              <a:ext uri="{FF2B5EF4-FFF2-40B4-BE49-F238E27FC236}">
                <a16:creationId xmlns:a16="http://schemas.microsoft.com/office/drawing/2014/main" id="{7788490C-B63E-8E46-A9C1-9CF865F7FA57}"/>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27455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wo Content Dynamic –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6AD2E-9306-49E7-A98B-7D26E458C2B2}"/>
              </a:ext>
            </a:extLst>
          </p:cNvPr>
          <p:cNvSpPr>
            <a:spLocks noGrp="1"/>
          </p:cNvSpPr>
          <p:nvPr>
            <p:ph type="title" hasCustomPrompt="1"/>
          </p:nvPr>
        </p:nvSpPr>
        <p:spPr/>
        <p:txBody>
          <a:bodyPr wrap="none"/>
          <a:lstStyle>
            <a:lvl1pPr>
              <a:defRPr/>
            </a:lvl1pPr>
          </a:lstStyle>
          <a:p>
            <a:r>
              <a:rPr lang="en-US"/>
              <a:t>Click to Add One Line Title</a:t>
            </a:r>
          </a:p>
        </p:txBody>
      </p:sp>
      <p:sp>
        <p:nvSpPr>
          <p:cNvPr id="14" name="Subtitle 2">
            <a:extLst>
              <a:ext uri="{FF2B5EF4-FFF2-40B4-BE49-F238E27FC236}">
                <a16:creationId xmlns:a16="http://schemas.microsoft.com/office/drawing/2014/main" id="{551435C2-3F7C-4835-8DB0-71E2C00537CF}"/>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7" name="Rectangle 6">
            <a:extLst>
              <a:ext uri="{FF2B5EF4-FFF2-40B4-BE49-F238E27FC236}">
                <a16:creationId xmlns:a16="http://schemas.microsoft.com/office/drawing/2014/main" id="{D864AC6E-1611-244C-BA28-696924BAB259}"/>
              </a:ext>
              <a:ext uri="{C183D7F6-B498-43B3-948B-1728B52AA6E4}">
                <adec:decorative xmlns:adec="http://schemas.microsoft.com/office/drawing/2017/decorative" val="1"/>
              </a:ext>
            </a:extLst>
          </p:cNvPr>
          <p:cNvSpPr/>
          <p:nvPr userDrawn="1"/>
        </p:nvSpPr>
        <p:spPr>
          <a:xfrm flipV="1">
            <a:off x="0" y="1589925"/>
            <a:ext cx="2894012"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4" name="Text Placeholder 3">
            <a:extLst>
              <a:ext uri="{FF2B5EF4-FFF2-40B4-BE49-F238E27FC236}">
                <a16:creationId xmlns:a16="http://schemas.microsoft.com/office/drawing/2014/main" id="{830FD232-93CB-4B54-A933-93C11B099F7A}"/>
              </a:ext>
            </a:extLst>
          </p:cNvPr>
          <p:cNvSpPr>
            <a:spLocks noGrp="1"/>
          </p:cNvSpPr>
          <p:nvPr>
            <p:ph type="body" sz="quarter" idx="20" hasCustomPrompt="1"/>
          </p:nvPr>
        </p:nvSpPr>
        <p:spPr>
          <a:xfrm>
            <a:off x="2" y="1644792"/>
            <a:ext cx="2894013" cy="4527411"/>
          </a:xfrm>
          <a:solidFill>
            <a:srgbClr val="F4F8FA"/>
          </a:solidFill>
        </p:spPr>
        <p:txBody>
          <a:bodyPr vert="horz" lIns="457200" tIns="457200" rIns="457200" bIns="457200" rtlCol="0">
            <a:noAutofit/>
          </a:bodyPr>
          <a:lstStyle>
            <a:lvl1pPr>
              <a:defRPr lang="en-US" sz="1798" dirty="0">
                <a:solidFill>
                  <a:schemeClr val="accent2"/>
                </a:solidFill>
              </a:defRPr>
            </a:lvl1pPr>
            <a:lvl2pPr>
              <a:defRPr lang="en-US" sz="1600" dirty="0" smtClean="0">
                <a:solidFill>
                  <a:schemeClr val="accent2"/>
                </a:solidFill>
              </a:defRPr>
            </a:lvl2pPr>
            <a:lvl3pPr>
              <a:defRPr lang="en-US" sz="1400" dirty="0" smtClean="0">
                <a:solidFill>
                  <a:schemeClr val="accent2"/>
                </a:solidFill>
              </a:defRPr>
            </a:lvl3pPr>
            <a:lvl4pPr>
              <a:defRPr lang="en-US" sz="1200" dirty="0" smtClean="0">
                <a:solidFill>
                  <a:schemeClr val="accent2"/>
                </a:solidFill>
              </a:defRPr>
            </a:lvl4pPr>
            <a:lvl5pPr>
              <a:defRPr lang="en-US" sz="1200" dirty="0">
                <a:solidFill>
                  <a:schemeClr val="accent2"/>
                </a:solidFill>
              </a:defRPr>
            </a:lvl5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77AE2CA-1B34-4F04-BD7F-F624F20E94FB}"/>
              </a:ext>
            </a:extLst>
          </p:cNvPr>
          <p:cNvSpPr>
            <a:spLocks noGrp="1"/>
          </p:cNvSpPr>
          <p:nvPr>
            <p:ph sz="quarter" idx="19" hasCustomPrompt="1"/>
          </p:nvPr>
        </p:nvSpPr>
        <p:spPr>
          <a:xfrm>
            <a:off x="3351213" y="1600200"/>
            <a:ext cx="8229600" cy="4572000"/>
          </a:xfrm>
        </p:spPr>
        <p:txBody>
          <a:bodyPr vert="horz" lIns="0" tIns="45720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a:lvl8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a:p>
            <a:pPr marL="1269238" lvl="5" indent="-117405"/>
            <a:r>
              <a:rPr lang="en-US"/>
              <a:t>Sixth level</a:t>
            </a:r>
          </a:p>
          <a:p>
            <a:pPr marL="1437413" lvl="6" indent="-117405"/>
            <a:r>
              <a:rPr lang="en-US"/>
              <a:t>Seventh level</a:t>
            </a:r>
          </a:p>
          <a:p>
            <a:pPr marL="1553231" lvl="7" indent="-115818">
              <a:lnSpc>
                <a:spcPct val="90000"/>
              </a:lnSpc>
            </a:pPr>
            <a:r>
              <a:rPr lang="en-US"/>
              <a:t>Nineth level</a:t>
            </a:r>
          </a:p>
        </p:txBody>
      </p:sp>
      <p:sp>
        <p:nvSpPr>
          <p:cNvPr id="8" name="page number">
            <a:extLst>
              <a:ext uri="{FF2B5EF4-FFF2-40B4-BE49-F238E27FC236}">
                <a16:creationId xmlns:a16="http://schemas.microsoft.com/office/drawing/2014/main" id="{1A93E906-C928-C345-B032-1F5C677FAEDD}"/>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65789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wo Content Dynamic –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A934A-AC6B-460C-9C93-B13CF6B6263F}"/>
              </a:ext>
            </a:extLst>
          </p:cNvPr>
          <p:cNvSpPr>
            <a:spLocks noGrp="1"/>
          </p:cNvSpPr>
          <p:nvPr>
            <p:ph type="title" hasCustomPrompt="1"/>
          </p:nvPr>
        </p:nvSpPr>
        <p:spPr/>
        <p:txBody>
          <a:bodyPr wrap="none"/>
          <a:lstStyle>
            <a:lvl1pPr>
              <a:defRPr/>
            </a:lvl1pPr>
          </a:lstStyle>
          <a:p>
            <a:r>
              <a:rPr lang="en-US"/>
              <a:t>Click to Add One Line Title</a:t>
            </a:r>
          </a:p>
        </p:txBody>
      </p:sp>
      <p:sp>
        <p:nvSpPr>
          <p:cNvPr id="14" name="Subtitle 2">
            <a:extLst>
              <a:ext uri="{FF2B5EF4-FFF2-40B4-BE49-F238E27FC236}">
                <a16:creationId xmlns:a16="http://schemas.microsoft.com/office/drawing/2014/main" id="{F6F5131D-84AE-4294-83A1-243FE1C81A8A}"/>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8" name="Content Placeholder 7">
            <a:extLst>
              <a:ext uri="{FF2B5EF4-FFF2-40B4-BE49-F238E27FC236}">
                <a16:creationId xmlns:a16="http://schemas.microsoft.com/office/drawing/2014/main" id="{7460DEEA-0331-45ED-8943-6F9E74884092}"/>
              </a:ext>
            </a:extLst>
          </p:cNvPr>
          <p:cNvSpPr>
            <a:spLocks noGrp="1"/>
          </p:cNvSpPr>
          <p:nvPr>
            <p:ph sz="quarter" idx="19" hasCustomPrompt="1"/>
          </p:nvPr>
        </p:nvSpPr>
        <p:spPr>
          <a:xfrm>
            <a:off x="608013" y="1600200"/>
            <a:ext cx="8229600" cy="4572000"/>
          </a:xfrm>
        </p:spPr>
        <p:txBody>
          <a:bodyPr/>
          <a:lstStyle>
            <a:lvl1pPr>
              <a:defRPr/>
            </a:lvl1pPr>
            <a:lvl5pPr>
              <a:defRPr/>
            </a:lvl5pPr>
          </a:lstStyle>
          <a:p>
            <a:pPr lvl="0"/>
            <a:r>
              <a:rPr lang="en-US"/>
              <a:t>Click to add graph, diagram or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7" name="Rectangle 6">
            <a:extLst>
              <a:ext uri="{FF2B5EF4-FFF2-40B4-BE49-F238E27FC236}">
                <a16:creationId xmlns:a16="http://schemas.microsoft.com/office/drawing/2014/main" id="{B12C22B1-5B53-F148-8D4A-31CCDD16E170}"/>
              </a:ext>
              <a:ext uri="{C183D7F6-B498-43B3-948B-1728B52AA6E4}">
                <adec:decorative xmlns:adec="http://schemas.microsoft.com/office/drawing/2017/decorative" val="1"/>
              </a:ext>
            </a:extLst>
          </p:cNvPr>
          <p:cNvSpPr/>
          <p:nvPr userDrawn="1"/>
        </p:nvSpPr>
        <p:spPr>
          <a:xfrm flipV="1">
            <a:off x="9285149" y="1589928"/>
            <a:ext cx="2903676" cy="60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5" name="Text Placeholder 4">
            <a:extLst>
              <a:ext uri="{FF2B5EF4-FFF2-40B4-BE49-F238E27FC236}">
                <a16:creationId xmlns:a16="http://schemas.microsoft.com/office/drawing/2014/main" id="{8197ED16-D162-4BF7-B635-2F70E10855A0}"/>
              </a:ext>
            </a:extLst>
          </p:cNvPr>
          <p:cNvSpPr>
            <a:spLocks noGrp="1"/>
          </p:cNvSpPr>
          <p:nvPr>
            <p:ph type="body" sz="quarter" idx="20" hasCustomPrompt="1"/>
          </p:nvPr>
        </p:nvSpPr>
        <p:spPr>
          <a:xfrm>
            <a:off x="9294813" y="1644792"/>
            <a:ext cx="2894012" cy="4527411"/>
          </a:xfrm>
          <a:solidFill>
            <a:srgbClr val="F4F8FA"/>
          </a:solidFill>
        </p:spPr>
        <p:txBody>
          <a:bodyPr vert="horz" lIns="457200" tIns="457200" rIns="457200" bIns="457200" rtlCol="0">
            <a:noAutofit/>
          </a:bodyPr>
          <a:lstStyle>
            <a:lvl1pPr>
              <a:defRPr lang="en-US" sz="1798" dirty="0">
                <a:solidFill>
                  <a:schemeClr val="accent2"/>
                </a:solidFill>
              </a:defRPr>
            </a:lvl1pPr>
            <a:lvl2pPr>
              <a:defRPr lang="en-US" sz="1600" dirty="0">
                <a:solidFill>
                  <a:schemeClr val="accent2"/>
                </a:solidFill>
              </a:defRPr>
            </a:lvl2pPr>
            <a:lvl3pPr>
              <a:defRPr lang="en-US" sz="1400" dirty="0">
                <a:solidFill>
                  <a:schemeClr val="accent2"/>
                </a:solidFill>
              </a:defRPr>
            </a:lvl3pPr>
            <a:lvl4pPr>
              <a:defRPr lang="en-US" sz="1200" dirty="0">
                <a:solidFill>
                  <a:schemeClr val="accent2"/>
                </a:solidFill>
              </a:defRPr>
            </a:lvl4pPr>
            <a:lvl5pPr>
              <a:defRPr lang="en-US" sz="1200" dirty="0">
                <a:solidFill>
                  <a:schemeClr val="accent2"/>
                </a:solidFill>
              </a:defRPr>
            </a:lvl5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page number">
            <a:extLst>
              <a:ext uri="{FF2B5EF4-FFF2-40B4-BE49-F238E27FC236}">
                <a16:creationId xmlns:a16="http://schemas.microsoft.com/office/drawing/2014/main" id="{EA3FFB13-8625-D245-BD64-AAC7CCCB5B6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7198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Diagram with Content on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7BCD9-063B-4ED4-B68C-092EC2C342E6}"/>
              </a:ext>
            </a:extLst>
          </p:cNvPr>
          <p:cNvSpPr>
            <a:spLocks noGrp="1"/>
          </p:cNvSpPr>
          <p:nvPr>
            <p:ph type="title" hasCustomPrompt="1"/>
          </p:nvPr>
        </p:nvSpPr>
        <p:spPr/>
        <p:txBody>
          <a:bodyPr wrap="none"/>
          <a:lstStyle>
            <a:lvl1pPr>
              <a:defRPr/>
            </a:lvl1pPr>
          </a:lstStyle>
          <a:p>
            <a:r>
              <a:rPr lang="en-US"/>
              <a:t>Click to Add One Line Title</a:t>
            </a:r>
          </a:p>
        </p:txBody>
      </p:sp>
      <p:sp>
        <p:nvSpPr>
          <p:cNvPr id="9" name="Subtitle 2">
            <a:extLst>
              <a:ext uri="{FF2B5EF4-FFF2-40B4-BE49-F238E27FC236}">
                <a16:creationId xmlns:a16="http://schemas.microsoft.com/office/drawing/2014/main" id="{A0D276D7-17CD-46AB-99B2-97FD34FEEFFA}"/>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8" name="Content Placeholder 17">
            <a:extLst>
              <a:ext uri="{FF2B5EF4-FFF2-40B4-BE49-F238E27FC236}">
                <a16:creationId xmlns:a16="http://schemas.microsoft.com/office/drawing/2014/main" id="{73A8AFF7-683B-9045-8B6E-5867DABAE588}"/>
              </a:ext>
            </a:extLst>
          </p:cNvPr>
          <p:cNvSpPr>
            <a:spLocks noGrp="1"/>
          </p:cNvSpPr>
          <p:nvPr>
            <p:ph sz="quarter" idx="14"/>
          </p:nvPr>
        </p:nvSpPr>
        <p:spPr bwMode="ltGray">
          <a:xfrm>
            <a:off x="595424" y="1600201"/>
            <a:ext cx="7410892" cy="4572000"/>
          </a:xfrm>
          <a:noFill/>
        </p:spPr>
        <p:txBody>
          <a:bodyPr vert="horz" lIns="594360" tIns="457200" rIns="457200" bIns="457200" rtlCol="0">
            <a:noAutofit/>
          </a:bodyPr>
          <a:lstStyle>
            <a:lvl1pPr>
              <a:spcBef>
                <a:spcPts val="1200"/>
              </a:spcBef>
              <a:defRPr lang="en-US" sz="1798"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8">
                <a:solidFill>
                  <a:schemeClr val="bg1"/>
                </a:solidFill>
              </a:defRPr>
            </a:lvl6pPr>
            <a:lvl7pPr>
              <a:buClrTx/>
              <a:defRPr sz="1400">
                <a:solidFill>
                  <a:schemeClr val="bg1"/>
                </a:solidFill>
              </a:defRPr>
            </a:lvl7pPr>
            <a:lvl8pPr>
              <a:buClrTx/>
              <a:defRPr sz="1200">
                <a:solidFill>
                  <a:schemeClr val="bg1"/>
                </a:solidFill>
              </a:defRPr>
            </a:lvl8pPr>
            <a:lvl9pPr>
              <a:buClrTx/>
              <a:defRPr sz="1798">
                <a:solidFill>
                  <a:schemeClr val="bg1"/>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F7E2C737-3A4D-924A-88B5-FA4D5C8A07C7}"/>
              </a:ext>
              <a:ext uri="{C183D7F6-B498-43B3-948B-1728B52AA6E4}">
                <adec:decorative xmlns:adec="http://schemas.microsoft.com/office/drawing/2017/decorative" val="1"/>
              </a:ext>
            </a:extLst>
          </p:cNvPr>
          <p:cNvSpPr/>
          <p:nvPr userDrawn="1"/>
        </p:nvSpPr>
        <p:spPr>
          <a:xfrm flipV="1">
            <a:off x="8380072" y="1589923"/>
            <a:ext cx="3808754" cy="826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5" name="Text Placeholder 4">
            <a:extLst>
              <a:ext uri="{FF2B5EF4-FFF2-40B4-BE49-F238E27FC236}">
                <a16:creationId xmlns:a16="http://schemas.microsoft.com/office/drawing/2014/main" id="{7F7496CC-9DD2-4299-850C-005958FB65CC}"/>
              </a:ext>
            </a:extLst>
          </p:cNvPr>
          <p:cNvSpPr>
            <a:spLocks noGrp="1"/>
          </p:cNvSpPr>
          <p:nvPr>
            <p:ph type="body" sz="quarter" idx="17" hasCustomPrompt="1"/>
          </p:nvPr>
        </p:nvSpPr>
        <p:spPr>
          <a:xfrm>
            <a:off x="8380413" y="1600200"/>
            <a:ext cx="3808412" cy="4572000"/>
          </a:xfrm>
        </p:spPr>
        <p:txBody>
          <a:bodyPr tIns="457200" rIns="594360" bIns="457200"/>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age number">
            <a:extLst>
              <a:ext uri="{FF2B5EF4-FFF2-40B4-BE49-F238E27FC236}">
                <a16:creationId xmlns:a16="http://schemas.microsoft.com/office/drawing/2014/main" id="{0D34A4A0-0C07-994F-9539-A07F4B06F18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578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Diagram with Outcome, Benef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888C-CFB4-4BEC-9B94-46E698DFC481}"/>
              </a:ext>
            </a:extLst>
          </p:cNvPr>
          <p:cNvSpPr>
            <a:spLocks noGrp="1"/>
          </p:cNvSpPr>
          <p:nvPr>
            <p:ph type="title" hasCustomPrompt="1"/>
          </p:nvPr>
        </p:nvSpPr>
        <p:spPr/>
        <p:txBody>
          <a:bodyPr wrap="none"/>
          <a:lstStyle>
            <a:lvl1pPr>
              <a:defRPr/>
            </a:lvl1pPr>
          </a:lstStyle>
          <a:p>
            <a:r>
              <a:rPr lang="en-US"/>
              <a:t>Click to Add One Line Title</a:t>
            </a:r>
          </a:p>
        </p:txBody>
      </p:sp>
      <p:sp>
        <p:nvSpPr>
          <p:cNvPr id="19" name="Subtitle 2">
            <a:extLst>
              <a:ext uri="{FF2B5EF4-FFF2-40B4-BE49-F238E27FC236}">
                <a16:creationId xmlns:a16="http://schemas.microsoft.com/office/drawing/2014/main" id="{E9D6A872-88BD-4DFC-AFFD-1E9BEEB6533B}"/>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11" name="Content Placeholder 17">
            <a:extLst>
              <a:ext uri="{FF2B5EF4-FFF2-40B4-BE49-F238E27FC236}">
                <a16:creationId xmlns:a16="http://schemas.microsoft.com/office/drawing/2014/main" id="{DAEEA46F-682F-5A4F-8E4D-B4CA754E0724}"/>
              </a:ext>
            </a:extLst>
          </p:cNvPr>
          <p:cNvSpPr>
            <a:spLocks noGrp="1"/>
          </p:cNvSpPr>
          <p:nvPr>
            <p:ph sz="quarter" idx="14"/>
          </p:nvPr>
        </p:nvSpPr>
        <p:spPr bwMode="ltGray">
          <a:xfrm>
            <a:off x="595424" y="1600201"/>
            <a:ext cx="7410892" cy="4572000"/>
          </a:xfrm>
          <a:noFill/>
        </p:spPr>
        <p:txBody>
          <a:bodyPr vert="horz" lIns="594360" tIns="457200" rIns="457200" bIns="457200" rtlCol="0">
            <a:noAutofit/>
          </a:bodyPr>
          <a:lstStyle>
            <a:lvl1pPr>
              <a:spcBef>
                <a:spcPts val="1200"/>
              </a:spcBef>
              <a:defRPr lang="en-US" sz="1798"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8">
                <a:solidFill>
                  <a:schemeClr val="bg1"/>
                </a:solidFill>
              </a:defRPr>
            </a:lvl6pPr>
            <a:lvl7pPr>
              <a:buClrTx/>
              <a:defRPr sz="1400">
                <a:solidFill>
                  <a:schemeClr val="bg1"/>
                </a:solidFill>
              </a:defRPr>
            </a:lvl7pPr>
            <a:lvl8pPr>
              <a:buClrTx/>
              <a:defRPr sz="1200">
                <a:solidFill>
                  <a:schemeClr val="bg1"/>
                </a:solidFill>
              </a:defRPr>
            </a:lvl8pPr>
            <a:lvl9pPr>
              <a:buClrTx/>
              <a:defRPr sz="1798">
                <a:solidFill>
                  <a:schemeClr val="bg1"/>
                </a:solidFill>
              </a:defRPr>
            </a:lvl9pPr>
          </a:lstStyle>
          <a:p>
            <a:pPr lvl="0"/>
            <a:r>
              <a:rPr lang="en-US"/>
              <a:t>Click to edit Master text styles</a:t>
            </a:r>
          </a:p>
        </p:txBody>
      </p:sp>
      <p:cxnSp>
        <p:nvCxnSpPr>
          <p:cNvPr id="138" name="Straight Connector 137">
            <a:extLst>
              <a:ext uri="{FF2B5EF4-FFF2-40B4-BE49-F238E27FC236}">
                <a16:creationId xmlns:a16="http://schemas.microsoft.com/office/drawing/2014/main" id="{56D4D92B-574E-4F63-A5BA-8F7282B54C27}"/>
              </a:ext>
              <a:ext uri="{C183D7F6-B498-43B3-948B-1728B52AA6E4}">
                <adec:decorative xmlns:adec="http://schemas.microsoft.com/office/drawing/2017/decorative" val="1"/>
              </a:ext>
            </a:extLst>
          </p:cNvPr>
          <p:cNvCxnSpPr>
            <a:cxnSpLocks/>
          </p:cNvCxnSpPr>
          <p:nvPr userDrawn="1"/>
        </p:nvCxnSpPr>
        <p:spPr>
          <a:xfrm>
            <a:off x="8380413" y="1608668"/>
            <a:ext cx="3808412"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8380415" y="1699688"/>
            <a:ext cx="2006600" cy="298450"/>
          </a:xfrm>
        </p:spPr>
        <p:txBody>
          <a:bodyPr anchor="b"/>
          <a:lstStyle>
            <a:lvl1pPr>
              <a:defRPr sz="1798">
                <a:solidFill>
                  <a:schemeClr val="accent1"/>
                </a:solidFill>
              </a:defRPr>
            </a:lvl1pPr>
            <a:lvl5pPr>
              <a:defRPr/>
            </a:lvl5pPr>
          </a:lstStyle>
          <a:p>
            <a:pPr lvl="0"/>
            <a:r>
              <a:rPr lang="en-US"/>
              <a:t>Outcome</a:t>
            </a:r>
          </a:p>
        </p:txBody>
      </p:sp>
      <p:sp>
        <p:nvSpPr>
          <p:cNvPr id="4" name="Text Placeholder 3">
            <a:extLst>
              <a:ext uri="{FF2B5EF4-FFF2-40B4-BE49-F238E27FC236}">
                <a16:creationId xmlns:a16="http://schemas.microsoft.com/office/drawing/2014/main" id="{A8781D19-2DDB-4D83-983D-3D159A7DE7C0}"/>
              </a:ext>
            </a:extLst>
          </p:cNvPr>
          <p:cNvSpPr>
            <a:spLocks noGrp="1"/>
          </p:cNvSpPr>
          <p:nvPr>
            <p:ph type="body" sz="quarter" idx="20" hasCustomPrompt="1"/>
          </p:nvPr>
        </p:nvSpPr>
        <p:spPr>
          <a:xfrm>
            <a:off x="8378825" y="2063048"/>
            <a:ext cx="3201988" cy="1600200"/>
          </a:xfrm>
        </p:spPr>
        <p:txBody>
          <a:bodyPr/>
          <a:lstStyle>
            <a:lvl1pPr>
              <a:defRPr sz="1600"/>
            </a:lvl1pPr>
            <a:lvl2pPr>
              <a:defRPr sz="1400"/>
            </a:lvl2pPr>
            <a:lvl3pPr>
              <a:defRPr sz="1400"/>
            </a:lvl3pPr>
          </a:lstStyle>
          <a:p>
            <a:pPr lvl="0"/>
            <a:r>
              <a:rPr lang="en-US"/>
              <a:t>Click to add text</a:t>
            </a:r>
          </a:p>
          <a:p>
            <a:pPr lvl="1"/>
            <a:r>
              <a:rPr lang="en-US"/>
              <a:t>Second level</a:t>
            </a:r>
          </a:p>
          <a:p>
            <a:pPr lvl="2"/>
            <a:r>
              <a:rPr lang="en-US"/>
              <a:t>Third level</a:t>
            </a:r>
          </a:p>
        </p:txBody>
      </p:sp>
      <p:cxnSp>
        <p:nvCxnSpPr>
          <p:cNvPr id="75" name="Straight Connector 74">
            <a:extLst>
              <a:ext uri="{FF2B5EF4-FFF2-40B4-BE49-F238E27FC236}">
                <a16:creationId xmlns:a16="http://schemas.microsoft.com/office/drawing/2014/main" id="{F789B473-DDE6-4450-A111-3761F341AAE3}"/>
              </a:ext>
              <a:ext uri="{C183D7F6-B498-43B3-948B-1728B52AA6E4}">
                <adec:decorative xmlns:adec="http://schemas.microsoft.com/office/drawing/2017/decorative" val="1"/>
              </a:ext>
            </a:extLst>
          </p:cNvPr>
          <p:cNvCxnSpPr>
            <a:cxnSpLocks/>
          </p:cNvCxnSpPr>
          <p:nvPr userDrawn="1"/>
        </p:nvCxnSpPr>
        <p:spPr>
          <a:xfrm>
            <a:off x="8380413" y="3872441"/>
            <a:ext cx="3808412" cy="0"/>
          </a:xfrm>
          <a:prstGeom prst="line">
            <a:avLst/>
          </a:prstGeom>
          <a:ln w="25400">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p:ph type="body" sz="quarter" idx="19" hasCustomPrompt="1"/>
          </p:nvPr>
        </p:nvSpPr>
        <p:spPr>
          <a:xfrm>
            <a:off x="8380415" y="3972469"/>
            <a:ext cx="2006600" cy="298450"/>
          </a:xfrm>
        </p:spPr>
        <p:txBody>
          <a:bodyPr anchor="b"/>
          <a:lstStyle>
            <a:lvl1pPr>
              <a:defRPr sz="1798">
                <a:solidFill>
                  <a:schemeClr val="accent5"/>
                </a:solidFill>
              </a:defRPr>
            </a:lvl1pPr>
            <a:lvl5pPr>
              <a:defRPr/>
            </a:lvl5pPr>
          </a:lstStyle>
          <a:p>
            <a:pPr lvl="0"/>
            <a:r>
              <a:rPr lang="en-US"/>
              <a:t>Benefit</a:t>
            </a:r>
          </a:p>
        </p:txBody>
      </p:sp>
      <p:sp>
        <p:nvSpPr>
          <p:cNvPr id="16" name="Text Placeholder 3">
            <a:extLst>
              <a:ext uri="{FF2B5EF4-FFF2-40B4-BE49-F238E27FC236}">
                <a16:creationId xmlns:a16="http://schemas.microsoft.com/office/drawing/2014/main" id="{BB1458BF-96C1-46C6-A67F-AD0FB4B4E5C0}"/>
              </a:ext>
            </a:extLst>
          </p:cNvPr>
          <p:cNvSpPr>
            <a:spLocks noGrp="1"/>
          </p:cNvSpPr>
          <p:nvPr>
            <p:ph type="body" sz="quarter" idx="21" hasCustomPrompt="1"/>
          </p:nvPr>
        </p:nvSpPr>
        <p:spPr>
          <a:xfrm>
            <a:off x="8378825" y="4347904"/>
            <a:ext cx="3201988" cy="1600200"/>
          </a:xfrm>
        </p:spPr>
        <p:txBody>
          <a:bodyPr/>
          <a:lstStyle>
            <a:lvl1pPr>
              <a:defRPr sz="1600"/>
            </a:lvl1pPr>
            <a:lvl2pPr>
              <a:defRPr sz="1400"/>
            </a:lvl2pPr>
            <a:lvl3pPr>
              <a:defRPr sz="1400"/>
            </a:lvl3pPr>
          </a:lstStyle>
          <a:p>
            <a:pPr lvl="0"/>
            <a:r>
              <a:rPr lang="en-US"/>
              <a:t>Click to add text</a:t>
            </a:r>
          </a:p>
          <a:p>
            <a:pPr lvl="1"/>
            <a:r>
              <a:rPr lang="en-US"/>
              <a:t>Second level</a:t>
            </a:r>
          </a:p>
          <a:p>
            <a:pPr lvl="2"/>
            <a:r>
              <a:rPr lang="en-US"/>
              <a:t>Third level</a:t>
            </a:r>
          </a:p>
        </p:txBody>
      </p:sp>
      <p:sp>
        <p:nvSpPr>
          <p:cNvPr id="13" name="page number">
            <a:extLst>
              <a:ext uri="{FF2B5EF4-FFF2-40B4-BE49-F238E27FC236}">
                <a16:creationId xmlns:a16="http://schemas.microsoft.com/office/drawing/2014/main" id="{2520CB7B-27A1-0749-95BA-681D8A0535D2}"/>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1902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ustomer Success">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05E46EAA-9D16-0D47-AF18-92C449033DAC}"/>
              </a:ext>
            </a:extLst>
          </p:cNvPr>
          <p:cNvSpPr>
            <a:spLocks noGrp="1"/>
          </p:cNvSpPr>
          <p:nvPr>
            <p:ph type="title" hasCustomPrompt="1"/>
          </p:nvPr>
        </p:nvSpPr>
        <p:spPr>
          <a:xfrm>
            <a:off x="579809" y="412751"/>
            <a:ext cx="11001004" cy="381000"/>
          </a:xfrm>
        </p:spPr>
        <p:txBody>
          <a:bodyPr/>
          <a:lstStyle>
            <a:lvl1pPr>
              <a:defRPr/>
            </a:lvl1pPr>
          </a:lstStyle>
          <a:p>
            <a:r>
              <a:rPr lang="en-US"/>
              <a:t>Customer Success – add Company Name here</a:t>
            </a:r>
          </a:p>
        </p:txBody>
      </p:sp>
      <p:sp>
        <p:nvSpPr>
          <p:cNvPr id="52" name="Subtitle 2">
            <a:extLst>
              <a:ext uri="{FF2B5EF4-FFF2-40B4-BE49-F238E27FC236}">
                <a16:creationId xmlns:a16="http://schemas.microsoft.com/office/drawing/2014/main" id="{CEFD99AC-6466-F04E-8E45-7EEEEA01BA6C}"/>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the highlighted business impact</a:t>
            </a:r>
          </a:p>
        </p:txBody>
      </p:sp>
      <p:cxnSp>
        <p:nvCxnSpPr>
          <p:cNvPr id="30" name="Straight Connector 29">
            <a:extLst>
              <a:ext uri="{FF2B5EF4-FFF2-40B4-BE49-F238E27FC236}">
                <a16:creationId xmlns:a16="http://schemas.microsoft.com/office/drawing/2014/main" id="{14F46384-B6E3-0D43-924E-874DEC2344B1}"/>
              </a:ext>
              <a:ext uri="{C183D7F6-B498-43B3-948B-1728B52AA6E4}">
                <adec:decorative xmlns:adec="http://schemas.microsoft.com/office/drawing/2017/decorative" val="1"/>
              </a:ext>
            </a:extLst>
          </p:cNvPr>
          <p:cNvCxnSpPr>
            <a:cxnSpLocks/>
          </p:cNvCxnSpPr>
          <p:nvPr userDrawn="1"/>
        </p:nvCxnSpPr>
        <p:spPr>
          <a:xfrm>
            <a:off x="609600" y="1552248"/>
            <a:ext cx="3471746" cy="0"/>
          </a:xfrm>
          <a:prstGeom prst="line">
            <a:avLst/>
          </a:prstGeom>
          <a:ln w="22225">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40CB7868-5ADF-4E42-9BA5-758DD5ADEBC0}"/>
              </a:ext>
            </a:extLst>
          </p:cNvPr>
          <p:cNvSpPr>
            <a:spLocks noGrp="1"/>
          </p:cNvSpPr>
          <p:nvPr>
            <p:ph type="body" sz="quarter" idx="17" hasCustomPrompt="1"/>
          </p:nvPr>
        </p:nvSpPr>
        <p:spPr>
          <a:xfrm>
            <a:off x="613095" y="1564006"/>
            <a:ext cx="2006600" cy="227454"/>
          </a:xfrm>
        </p:spPr>
        <p:txBody>
          <a:bodyPr anchor="b"/>
          <a:lstStyle>
            <a:lvl1pPr>
              <a:lnSpc>
                <a:spcPct val="100000"/>
              </a:lnSpc>
              <a:spcBef>
                <a:spcPts val="0"/>
              </a:spcBef>
              <a:defRPr sz="1200">
                <a:solidFill>
                  <a:schemeClr val="accent5"/>
                </a:solidFill>
              </a:defRPr>
            </a:lvl1pPr>
            <a:lvl5pPr>
              <a:defRPr/>
            </a:lvl5pPr>
          </a:lstStyle>
          <a:p>
            <a:pPr lvl="0"/>
            <a:r>
              <a:rPr lang="en-US"/>
              <a:t>ABOUT</a:t>
            </a:r>
          </a:p>
        </p:txBody>
      </p:sp>
      <p:sp>
        <p:nvSpPr>
          <p:cNvPr id="50" name="Content Placeholder 17">
            <a:extLst>
              <a:ext uri="{FF2B5EF4-FFF2-40B4-BE49-F238E27FC236}">
                <a16:creationId xmlns:a16="http://schemas.microsoft.com/office/drawing/2014/main" id="{767C0863-B9D1-344E-A978-CD49E9400F6F}"/>
              </a:ext>
            </a:extLst>
          </p:cNvPr>
          <p:cNvSpPr>
            <a:spLocks noGrp="1"/>
          </p:cNvSpPr>
          <p:nvPr>
            <p:ph sz="quarter" idx="16" hasCustomPrompt="1"/>
          </p:nvPr>
        </p:nvSpPr>
        <p:spPr>
          <a:xfrm>
            <a:off x="611645" y="1901097"/>
            <a:ext cx="3201848" cy="1214595"/>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232" indent="-114232">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39" name="Straight Connector 38">
            <a:extLst>
              <a:ext uri="{FF2B5EF4-FFF2-40B4-BE49-F238E27FC236}">
                <a16:creationId xmlns:a16="http://schemas.microsoft.com/office/drawing/2014/main" id="{33526770-8F35-FB4A-8638-521D0DA87F6C}"/>
              </a:ext>
              <a:ext uri="{C183D7F6-B498-43B3-948B-1728B52AA6E4}">
                <adec:decorative xmlns:adec="http://schemas.microsoft.com/office/drawing/2017/decorative" val="1"/>
              </a:ext>
            </a:extLst>
          </p:cNvPr>
          <p:cNvCxnSpPr>
            <a:cxnSpLocks/>
          </p:cNvCxnSpPr>
          <p:nvPr userDrawn="1"/>
        </p:nvCxnSpPr>
        <p:spPr>
          <a:xfrm>
            <a:off x="4412165" y="1552248"/>
            <a:ext cx="3471746" cy="0"/>
          </a:xfrm>
          <a:prstGeom prst="line">
            <a:avLst/>
          </a:prstGeom>
          <a:ln w="22225">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 Placeholder 6">
            <a:extLst>
              <a:ext uri="{FF2B5EF4-FFF2-40B4-BE49-F238E27FC236}">
                <a16:creationId xmlns:a16="http://schemas.microsoft.com/office/drawing/2014/main" id="{5A3D06D5-FD3F-BA4E-8627-B3D253D001EB}"/>
              </a:ext>
            </a:extLst>
          </p:cNvPr>
          <p:cNvSpPr>
            <a:spLocks noGrp="1"/>
          </p:cNvSpPr>
          <p:nvPr>
            <p:ph type="body" sz="quarter" idx="39" hasCustomPrompt="1"/>
          </p:nvPr>
        </p:nvSpPr>
        <p:spPr>
          <a:xfrm>
            <a:off x="4418014" y="1564006"/>
            <a:ext cx="2006600" cy="227454"/>
          </a:xfrm>
        </p:spPr>
        <p:txBody>
          <a:bodyPr anchor="b"/>
          <a:lstStyle>
            <a:lvl1pPr>
              <a:lnSpc>
                <a:spcPct val="100000"/>
              </a:lnSpc>
              <a:spcBef>
                <a:spcPts val="0"/>
              </a:spcBef>
              <a:defRPr sz="1200">
                <a:solidFill>
                  <a:schemeClr val="accent5"/>
                </a:solidFill>
              </a:defRPr>
            </a:lvl1pPr>
            <a:lvl5pPr>
              <a:defRPr/>
            </a:lvl5pPr>
          </a:lstStyle>
          <a:p>
            <a:pPr lvl="0"/>
            <a:r>
              <a:rPr lang="en-US"/>
              <a:t>SOLUTION</a:t>
            </a:r>
          </a:p>
        </p:txBody>
      </p:sp>
      <p:sp>
        <p:nvSpPr>
          <p:cNvPr id="47" name="Content Placeholder 17">
            <a:extLst>
              <a:ext uri="{FF2B5EF4-FFF2-40B4-BE49-F238E27FC236}">
                <a16:creationId xmlns:a16="http://schemas.microsoft.com/office/drawing/2014/main" id="{A2B343CF-FF49-7E4F-A7C9-0593553254F3}"/>
              </a:ext>
            </a:extLst>
          </p:cNvPr>
          <p:cNvSpPr>
            <a:spLocks noGrp="1"/>
          </p:cNvSpPr>
          <p:nvPr>
            <p:ph sz="quarter" idx="20" hasCustomPrompt="1"/>
          </p:nvPr>
        </p:nvSpPr>
        <p:spPr>
          <a:xfrm>
            <a:off x="4414210" y="1901094"/>
            <a:ext cx="3201848" cy="1225566"/>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232" indent="-114232">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31" name="Straight Connector 30">
            <a:extLst>
              <a:ext uri="{FF2B5EF4-FFF2-40B4-BE49-F238E27FC236}">
                <a16:creationId xmlns:a16="http://schemas.microsoft.com/office/drawing/2014/main" id="{73C08A52-2522-8C40-B8B1-C98FEBB888F7}"/>
              </a:ext>
              <a:ext uri="{C183D7F6-B498-43B3-948B-1728B52AA6E4}">
                <adec:decorative xmlns:adec="http://schemas.microsoft.com/office/drawing/2017/decorative" val="1"/>
              </a:ext>
            </a:extLst>
          </p:cNvPr>
          <p:cNvCxnSpPr>
            <a:cxnSpLocks/>
          </p:cNvCxnSpPr>
          <p:nvPr userDrawn="1"/>
        </p:nvCxnSpPr>
        <p:spPr>
          <a:xfrm>
            <a:off x="609600" y="3325372"/>
            <a:ext cx="3471746" cy="0"/>
          </a:xfrm>
          <a:prstGeom prst="line">
            <a:avLst/>
          </a:prstGeom>
          <a:ln w="222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 Placeholder 6">
            <a:extLst>
              <a:ext uri="{FF2B5EF4-FFF2-40B4-BE49-F238E27FC236}">
                <a16:creationId xmlns:a16="http://schemas.microsoft.com/office/drawing/2014/main" id="{68B03587-93C7-A44F-A27D-84877C6A912A}"/>
              </a:ext>
            </a:extLst>
          </p:cNvPr>
          <p:cNvSpPr>
            <a:spLocks noGrp="1"/>
          </p:cNvSpPr>
          <p:nvPr>
            <p:ph type="body" sz="quarter" idx="19" hasCustomPrompt="1"/>
          </p:nvPr>
        </p:nvSpPr>
        <p:spPr>
          <a:xfrm>
            <a:off x="613095" y="3345364"/>
            <a:ext cx="2006600" cy="227454"/>
          </a:xfrm>
        </p:spPr>
        <p:txBody>
          <a:bodyPr anchor="b"/>
          <a:lstStyle>
            <a:lvl1pPr>
              <a:lnSpc>
                <a:spcPct val="100000"/>
              </a:lnSpc>
              <a:spcBef>
                <a:spcPts val="0"/>
              </a:spcBef>
              <a:defRPr sz="1200">
                <a:solidFill>
                  <a:schemeClr val="accent2"/>
                </a:solidFill>
              </a:defRPr>
            </a:lvl1pPr>
            <a:lvl5pPr>
              <a:defRPr/>
            </a:lvl5pPr>
          </a:lstStyle>
          <a:p>
            <a:pPr lvl="0"/>
            <a:r>
              <a:rPr lang="en-US"/>
              <a:t>CHALLENGES</a:t>
            </a:r>
          </a:p>
        </p:txBody>
      </p:sp>
      <p:sp>
        <p:nvSpPr>
          <p:cNvPr id="48" name="Content Placeholder 17">
            <a:extLst>
              <a:ext uri="{FF2B5EF4-FFF2-40B4-BE49-F238E27FC236}">
                <a16:creationId xmlns:a16="http://schemas.microsoft.com/office/drawing/2014/main" id="{65BA7F3E-AD8D-A54C-B026-DAA8FC9C0540}"/>
              </a:ext>
            </a:extLst>
          </p:cNvPr>
          <p:cNvSpPr>
            <a:spLocks noGrp="1"/>
          </p:cNvSpPr>
          <p:nvPr>
            <p:ph sz="quarter" idx="18" hasCustomPrompt="1"/>
          </p:nvPr>
        </p:nvSpPr>
        <p:spPr>
          <a:xfrm>
            <a:off x="611645" y="3693434"/>
            <a:ext cx="3201848" cy="1110049"/>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232" indent="-114232">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40" name="Straight Connector 39">
            <a:extLst>
              <a:ext uri="{FF2B5EF4-FFF2-40B4-BE49-F238E27FC236}">
                <a16:creationId xmlns:a16="http://schemas.microsoft.com/office/drawing/2014/main" id="{9B57CCC6-06B1-7342-99B0-BC7C8FBE5E73}"/>
              </a:ext>
              <a:ext uri="{C183D7F6-B498-43B3-948B-1728B52AA6E4}">
                <adec:decorative xmlns:adec="http://schemas.microsoft.com/office/drawing/2017/decorative" val="1"/>
              </a:ext>
            </a:extLst>
          </p:cNvPr>
          <p:cNvCxnSpPr>
            <a:cxnSpLocks/>
          </p:cNvCxnSpPr>
          <p:nvPr userDrawn="1"/>
        </p:nvCxnSpPr>
        <p:spPr>
          <a:xfrm>
            <a:off x="4412165" y="3325372"/>
            <a:ext cx="3471746" cy="0"/>
          </a:xfrm>
          <a:prstGeom prst="line">
            <a:avLst/>
          </a:prstGeom>
          <a:ln w="222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 Placeholder 33">
            <a:extLst>
              <a:ext uri="{FF2B5EF4-FFF2-40B4-BE49-F238E27FC236}">
                <a16:creationId xmlns:a16="http://schemas.microsoft.com/office/drawing/2014/main" id="{12DEAF9A-D0A2-3A4B-B37B-FD530909C5D1}"/>
              </a:ext>
            </a:extLst>
          </p:cNvPr>
          <p:cNvSpPr>
            <a:spLocks noGrp="1"/>
          </p:cNvSpPr>
          <p:nvPr>
            <p:ph type="body" sz="quarter" idx="23" hasCustomPrompt="1"/>
          </p:nvPr>
        </p:nvSpPr>
        <p:spPr>
          <a:xfrm>
            <a:off x="4426813" y="3345364"/>
            <a:ext cx="2006600" cy="227454"/>
          </a:xfrm>
        </p:spPr>
        <p:txBody>
          <a:bodyPr anchor="b" anchorCtr="0"/>
          <a:lstStyle>
            <a:lvl1pPr>
              <a:defRPr sz="1200">
                <a:solidFill>
                  <a:schemeClr val="accent2"/>
                </a:solidFill>
              </a:defRPr>
            </a:lvl1pPr>
          </a:lstStyle>
          <a:p>
            <a:r>
              <a:rPr lang="en-US"/>
              <a:t>IMPACT</a:t>
            </a:r>
          </a:p>
        </p:txBody>
      </p:sp>
      <p:sp>
        <p:nvSpPr>
          <p:cNvPr id="46" name="Content Placeholder 17">
            <a:extLst>
              <a:ext uri="{FF2B5EF4-FFF2-40B4-BE49-F238E27FC236}">
                <a16:creationId xmlns:a16="http://schemas.microsoft.com/office/drawing/2014/main" id="{3265790D-1104-8D4D-A8C6-F7A7E77F664C}"/>
              </a:ext>
            </a:extLst>
          </p:cNvPr>
          <p:cNvSpPr>
            <a:spLocks noGrp="1"/>
          </p:cNvSpPr>
          <p:nvPr>
            <p:ph sz="quarter" idx="22" hasCustomPrompt="1"/>
          </p:nvPr>
        </p:nvSpPr>
        <p:spPr>
          <a:xfrm>
            <a:off x="4414210" y="3693434"/>
            <a:ext cx="3201848" cy="1132351"/>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232" indent="-114232">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55" name="Straight Connector 54">
            <a:extLst>
              <a:ext uri="{FF2B5EF4-FFF2-40B4-BE49-F238E27FC236}">
                <a16:creationId xmlns:a16="http://schemas.microsoft.com/office/drawing/2014/main" id="{23C87E7C-5ED2-214E-8A38-ED05177A65DC}"/>
              </a:ext>
              <a:ext uri="{C183D7F6-B498-43B3-948B-1728B52AA6E4}">
                <adec:decorative xmlns:adec="http://schemas.microsoft.com/office/drawing/2017/decorative" val="1"/>
              </a:ext>
            </a:extLst>
          </p:cNvPr>
          <p:cNvCxnSpPr>
            <a:cxnSpLocks/>
          </p:cNvCxnSpPr>
          <p:nvPr userDrawn="1"/>
        </p:nvCxnSpPr>
        <p:spPr>
          <a:xfrm>
            <a:off x="608739" y="5023689"/>
            <a:ext cx="7319778" cy="0"/>
          </a:xfrm>
          <a:prstGeom prst="line">
            <a:avLst/>
          </a:prstGeom>
          <a:ln w="2222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 Placeholder 6">
            <a:extLst>
              <a:ext uri="{FF2B5EF4-FFF2-40B4-BE49-F238E27FC236}">
                <a16:creationId xmlns:a16="http://schemas.microsoft.com/office/drawing/2014/main" id="{EF15C3B0-3307-FF46-8C6D-169079865548}"/>
              </a:ext>
            </a:extLst>
          </p:cNvPr>
          <p:cNvSpPr>
            <a:spLocks noGrp="1"/>
          </p:cNvSpPr>
          <p:nvPr>
            <p:ph type="body" sz="quarter" idx="29" hasCustomPrompt="1"/>
          </p:nvPr>
        </p:nvSpPr>
        <p:spPr>
          <a:xfrm>
            <a:off x="613093" y="5026984"/>
            <a:ext cx="3200400" cy="227454"/>
          </a:xfrm>
        </p:spPr>
        <p:txBody>
          <a:bodyPr anchor="b"/>
          <a:lstStyle>
            <a:lvl1pPr algn="l">
              <a:lnSpc>
                <a:spcPct val="100000"/>
              </a:lnSpc>
              <a:spcBef>
                <a:spcPts val="0"/>
              </a:spcBef>
              <a:defRPr sz="1050">
                <a:solidFill>
                  <a:schemeClr val="tx1"/>
                </a:solidFill>
              </a:defRPr>
            </a:lvl1pPr>
            <a:lvl5pPr>
              <a:defRPr/>
            </a:lvl5pPr>
          </a:lstStyle>
          <a:p>
            <a:pPr lvl="0"/>
            <a:r>
              <a:rPr lang="en-US"/>
              <a:t>PRODUCTS</a:t>
            </a:r>
          </a:p>
        </p:txBody>
      </p:sp>
      <p:sp>
        <p:nvSpPr>
          <p:cNvPr id="56" name="Text Placeholder 6">
            <a:extLst>
              <a:ext uri="{FF2B5EF4-FFF2-40B4-BE49-F238E27FC236}">
                <a16:creationId xmlns:a16="http://schemas.microsoft.com/office/drawing/2014/main" id="{F0EFE66F-363C-804E-BABD-F54C3E33FDEA}"/>
              </a:ext>
            </a:extLst>
          </p:cNvPr>
          <p:cNvSpPr>
            <a:spLocks noGrp="1"/>
          </p:cNvSpPr>
          <p:nvPr>
            <p:ph type="body" sz="quarter" idx="31" hasCustomPrompt="1"/>
          </p:nvPr>
        </p:nvSpPr>
        <p:spPr>
          <a:xfrm>
            <a:off x="613093" y="5326736"/>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One</a:t>
            </a:r>
          </a:p>
        </p:txBody>
      </p:sp>
      <p:sp>
        <p:nvSpPr>
          <p:cNvPr id="57" name="Text Placeholder 6">
            <a:extLst>
              <a:ext uri="{FF2B5EF4-FFF2-40B4-BE49-F238E27FC236}">
                <a16:creationId xmlns:a16="http://schemas.microsoft.com/office/drawing/2014/main" id="{0166C751-50F5-8B4F-9A97-B83901E78B00}"/>
              </a:ext>
            </a:extLst>
          </p:cNvPr>
          <p:cNvSpPr>
            <a:spLocks noGrp="1"/>
          </p:cNvSpPr>
          <p:nvPr>
            <p:ph type="body" sz="quarter" idx="33" hasCustomPrompt="1"/>
          </p:nvPr>
        </p:nvSpPr>
        <p:spPr>
          <a:xfrm>
            <a:off x="613093" y="5576118"/>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Two</a:t>
            </a:r>
          </a:p>
        </p:txBody>
      </p:sp>
      <p:sp>
        <p:nvSpPr>
          <p:cNvPr id="58" name="Text Placeholder 6">
            <a:extLst>
              <a:ext uri="{FF2B5EF4-FFF2-40B4-BE49-F238E27FC236}">
                <a16:creationId xmlns:a16="http://schemas.microsoft.com/office/drawing/2014/main" id="{0D57825D-E522-644D-8F4A-0B77A7036EBF}"/>
              </a:ext>
            </a:extLst>
          </p:cNvPr>
          <p:cNvSpPr>
            <a:spLocks noGrp="1"/>
          </p:cNvSpPr>
          <p:nvPr>
            <p:ph type="body" sz="quarter" idx="35" hasCustomPrompt="1"/>
          </p:nvPr>
        </p:nvSpPr>
        <p:spPr>
          <a:xfrm>
            <a:off x="613093" y="5807027"/>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Three</a:t>
            </a:r>
          </a:p>
        </p:txBody>
      </p:sp>
      <p:sp>
        <p:nvSpPr>
          <p:cNvPr id="65" name="Text Placeholder 6">
            <a:extLst>
              <a:ext uri="{FF2B5EF4-FFF2-40B4-BE49-F238E27FC236}">
                <a16:creationId xmlns:a16="http://schemas.microsoft.com/office/drawing/2014/main" id="{715C6E1C-FC70-6A4E-8F12-8EFEDFF99F5A}"/>
              </a:ext>
            </a:extLst>
          </p:cNvPr>
          <p:cNvSpPr>
            <a:spLocks noGrp="1"/>
          </p:cNvSpPr>
          <p:nvPr>
            <p:ph type="body" sz="quarter" idx="40" hasCustomPrompt="1"/>
          </p:nvPr>
        </p:nvSpPr>
        <p:spPr>
          <a:xfrm>
            <a:off x="4393597" y="5039274"/>
            <a:ext cx="3200400" cy="227454"/>
          </a:xfrm>
        </p:spPr>
        <p:txBody>
          <a:bodyPr anchor="b"/>
          <a:lstStyle>
            <a:lvl1pPr algn="l">
              <a:lnSpc>
                <a:spcPct val="100000"/>
              </a:lnSpc>
              <a:spcBef>
                <a:spcPts val="0"/>
              </a:spcBef>
              <a:defRPr sz="1050">
                <a:solidFill>
                  <a:schemeClr val="tx1"/>
                </a:solidFill>
              </a:defRPr>
            </a:lvl1pPr>
            <a:lvl5pPr>
              <a:defRPr/>
            </a:lvl5pPr>
          </a:lstStyle>
          <a:p>
            <a:pPr lvl="0"/>
            <a:r>
              <a:rPr lang="en-US"/>
              <a:t>STRATEGIC PRIORITIES</a:t>
            </a:r>
          </a:p>
        </p:txBody>
      </p:sp>
      <p:sp>
        <p:nvSpPr>
          <p:cNvPr id="61" name="Text Placeholder 6">
            <a:extLst>
              <a:ext uri="{FF2B5EF4-FFF2-40B4-BE49-F238E27FC236}">
                <a16:creationId xmlns:a16="http://schemas.microsoft.com/office/drawing/2014/main" id="{EBAAD5C6-0007-A84B-A2C2-FCC2F00B4295}"/>
              </a:ext>
            </a:extLst>
          </p:cNvPr>
          <p:cNvSpPr>
            <a:spLocks noGrp="1"/>
          </p:cNvSpPr>
          <p:nvPr>
            <p:ph type="body" sz="quarter" idx="36" hasCustomPrompt="1"/>
          </p:nvPr>
        </p:nvSpPr>
        <p:spPr>
          <a:xfrm>
            <a:off x="4400790" y="5327336"/>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One</a:t>
            </a:r>
          </a:p>
        </p:txBody>
      </p:sp>
      <p:sp>
        <p:nvSpPr>
          <p:cNvPr id="62" name="Text Placeholder 6">
            <a:extLst>
              <a:ext uri="{FF2B5EF4-FFF2-40B4-BE49-F238E27FC236}">
                <a16:creationId xmlns:a16="http://schemas.microsoft.com/office/drawing/2014/main" id="{A8B7A6ED-D85B-2E4C-BCD6-D130232A3F76}"/>
              </a:ext>
            </a:extLst>
          </p:cNvPr>
          <p:cNvSpPr>
            <a:spLocks noGrp="1"/>
          </p:cNvSpPr>
          <p:nvPr>
            <p:ph type="body" sz="quarter" idx="37" hasCustomPrompt="1"/>
          </p:nvPr>
        </p:nvSpPr>
        <p:spPr>
          <a:xfrm>
            <a:off x="4400790" y="5576718"/>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Two</a:t>
            </a:r>
          </a:p>
        </p:txBody>
      </p:sp>
      <p:sp>
        <p:nvSpPr>
          <p:cNvPr id="63" name="Text Placeholder 6">
            <a:extLst>
              <a:ext uri="{FF2B5EF4-FFF2-40B4-BE49-F238E27FC236}">
                <a16:creationId xmlns:a16="http://schemas.microsoft.com/office/drawing/2014/main" id="{C507BC1F-4225-8C48-9110-5D75D900FFC0}"/>
              </a:ext>
            </a:extLst>
          </p:cNvPr>
          <p:cNvSpPr>
            <a:spLocks noGrp="1"/>
          </p:cNvSpPr>
          <p:nvPr>
            <p:ph type="body" sz="quarter" idx="38" hasCustomPrompt="1"/>
          </p:nvPr>
        </p:nvSpPr>
        <p:spPr>
          <a:xfrm>
            <a:off x="4400790" y="5807627"/>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Three</a:t>
            </a:r>
          </a:p>
        </p:txBody>
      </p:sp>
      <p:sp>
        <p:nvSpPr>
          <p:cNvPr id="45" name="Picture Placeholder 8">
            <a:extLst>
              <a:ext uri="{FF2B5EF4-FFF2-40B4-BE49-F238E27FC236}">
                <a16:creationId xmlns:a16="http://schemas.microsoft.com/office/drawing/2014/main" id="{231A51E8-5046-A444-8DFA-A0B8E647C4F2}"/>
              </a:ext>
            </a:extLst>
          </p:cNvPr>
          <p:cNvSpPr>
            <a:spLocks noGrp="1"/>
          </p:cNvSpPr>
          <p:nvPr>
            <p:ph type="pic" sz="quarter" idx="25" hasCustomPrompt="1"/>
          </p:nvPr>
        </p:nvSpPr>
        <p:spPr>
          <a:xfrm>
            <a:off x="9207965" y="1600204"/>
            <a:ext cx="1841500" cy="660399"/>
          </a:xfrm>
        </p:spPr>
        <p:txBody>
          <a:bodyPr anchor="ctr"/>
          <a:lstStyle>
            <a:lvl1pPr algn="ctr">
              <a:lnSpc>
                <a:spcPct val="100000"/>
              </a:lnSpc>
              <a:spcBef>
                <a:spcPts val="0"/>
              </a:spcBef>
              <a:defRPr/>
            </a:lvl1pPr>
          </a:lstStyle>
          <a:p>
            <a:r>
              <a:rPr lang="en-US"/>
              <a:t>Insert Logo here</a:t>
            </a:r>
          </a:p>
        </p:txBody>
      </p:sp>
      <p:sp>
        <p:nvSpPr>
          <p:cNvPr id="44" name="Text Placeholder 10">
            <a:extLst>
              <a:ext uri="{FF2B5EF4-FFF2-40B4-BE49-F238E27FC236}">
                <a16:creationId xmlns:a16="http://schemas.microsoft.com/office/drawing/2014/main" id="{81E8E56D-8554-4E46-BBBC-E98827D1EE1F}"/>
              </a:ext>
            </a:extLst>
          </p:cNvPr>
          <p:cNvSpPr>
            <a:spLocks noGrp="1"/>
          </p:cNvSpPr>
          <p:nvPr>
            <p:ph type="body" sz="quarter" idx="27" hasCustomPrompt="1"/>
          </p:nvPr>
        </p:nvSpPr>
        <p:spPr>
          <a:xfrm>
            <a:off x="8509467" y="2347933"/>
            <a:ext cx="3206750"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Location</a:t>
            </a:r>
          </a:p>
        </p:txBody>
      </p:sp>
      <p:sp>
        <p:nvSpPr>
          <p:cNvPr id="43" name="Text Placeholder 10">
            <a:extLst>
              <a:ext uri="{FF2B5EF4-FFF2-40B4-BE49-F238E27FC236}">
                <a16:creationId xmlns:a16="http://schemas.microsoft.com/office/drawing/2014/main" id="{59903D24-0D11-174E-9765-B2914D00A88C}"/>
              </a:ext>
            </a:extLst>
          </p:cNvPr>
          <p:cNvSpPr>
            <a:spLocks noGrp="1"/>
          </p:cNvSpPr>
          <p:nvPr>
            <p:ph type="body" sz="quarter" idx="28" hasCustomPrompt="1"/>
          </p:nvPr>
        </p:nvSpPr>
        <p:spPr>
          <a:xfrm>
            <a:off x="8509467" y="2647290"/>
            <a:ext cx="3206750"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Industry</a:t>
            </a:r>
          </a:p>
        </p:txBody>
      </p:sp>
      <p:sp>
        <p:nvSpPr>
          <p:cNvPr id="42" name="Picture Placeholder 5">
            <a:extLst>
              <a:ext uri="{FF2B5EF4-FFF2-40B4-BE49-F238E27FC236}">
                <a16:creationId xmlns:a16="http://schemas.microsoft.com/office/drawing/2014/main" id="{2EDE5296-3D34-0C47-A404-38FF5A22C6D8}"/>
              </a:ext>
            </a:extLst>
          </p:cNvPr>
          <p:cNvSpPr>
            <a:spLocks noGrp="1"/>
          </p:cNvSpPr>
          <p:nvPr>
            <p:ph type="pic" sz="quarter" idx="24"/>
          </p:nvPr>
        </p:nvSpPr>
        <p:spPr>
          <a:xfrm>
            <a:off x="8515815" y="2971800"/>
            <a:ext cx="3194050" cy="1828800"/>
          </a:xfrm>
        </p:spPr>
        <p:txBody>
          <a:bodyPr/>
          <a:lstStyle>
            <a:lvl1pPr>
              <a:lnSpc>
                <a:spcPct val="100000"/>
              </a:lnSpc>
              <a:spcBef>
                <a:spcPts val="0"/>
              </a:spcBef>
              <a:defRPr/>
            </a:lvl1pPr>
          </a:lstStyle>
          <a:p>
            <a:r>
              <a:rPr lang="en-US"/>
              <a:t>Click icon to add picture</a:t>
            </a:r>
          </a:p>
        </p:txBody>
      </p:sp>
      <p:sp>
        <p:nvSpPr>
          <p:cNvPr id="41" name="Text Placeholder 10">
            <a:extLst>
              <a:ext uri="{FF2B5EF4-FFF2-40B4-BE49-F238E27FC236}">
                <a16:creationId xmlns:a16="http://schemas.microsoft.com/office/drawing/2014/main" id="{C7B1EDB8-ADF5-9C41-B4C4-26AA9C0B9D24}"/>
              </a:ext>
            </a:extLst>
          </p:cNvPr>
          <p:cNvSpPr>
            <a:spLocks noGrp="1"/>
          </p:cNvSpPr>
          <p:nvPr>
            <p:ph type="body" sz="quarter" idx="26" hasCustomPrompt="1"/>
          </p:nvPr>
        </p:nvSpPr>
        <p:spPr>
          <a:xfrm>
            <a:off x="8515815" y="5022218"/>
            <a:ext cx="3200400" cy="1153795"/>
          </a:xfrm>
        </p:spPr>
        <p:txBody>
          <a:bodyPr/>
          <a:lstStyle>
            <a:lvl1pPr algn="ctr">
              <a:lnSpc>
                <a:spcPct val="100000"/>
              </a:lnSpc>
              <a:spcBef>
                <a:spcPts val="0"/>
              </a:spcBef>
              <a:defRPr sz="1400"/>
            </a:lvl1pPr>
            <a:lvl2pPr marL="0" indent="0" algn="ctr">
              <a:lnSpc>
                <a:spcPct val="100000"/>
              </a:lnSpc>
              <a:spcBef>
                <a:spcPts val="0"/>
              </a:spcBef>
              <a:buFont typeface="Open Sans" panose="020B0606030504020204" pitchFamily="34" charset="0"/>
              <a:buChar char="​"/>
              <a:defRPr sz="1200">
                <a:solidFill>
                  <a:schemeClr val="accent5"/>
                </a:solidFill>
              </a:defRPr>
            </a:lvl2pPr>
            <a:lvl3pPr marL="0" indent="0" algn="ctr">
              <a:buFont typeface="Open Sans" panose="020B0606030504020204" pitchFamily="34" charset="0"/>
              <a:buNone/>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Click to add text</a:t>
            </a:r>
          </a:p>
          <a:p>
            <a:pPr lvl="1"/>
            <a:r>
              <a:rPr lang="en-US"/>
              <a:t>Second level</a:t>
            </a:r>
          </a:p>
        </p:txBody>
      </p:sp>
      <p:sp>
        <p:nvSpPr>
          <p:cNvPr id="33" name="page number">
            <a:extLst>
              <a:ext uri="{FF2B5EF4-FFF2-40B4-BE49-F238E27FC236}">
                <a16:creationId xmlns:a16="http://schemas.microsoft.com/office/drawing/2014/main" id="{CB20449E-0760-3743-8E7C-7D6BA7165F7F}"/>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88908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_Thre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lvl1pPr>
          </a:lstStyle>
          <a:p>
            <a:r>
              <a:rPr lang="en-US"/>
              <a:t>Click to Add One Line Title</a:t>
            </a:r>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21" name="Oval 20">
            <a:extLst>
              <a:ext uri="{FF2B5EF4-FFF2-40B4-BE49-F238E27FC236}">
                <a16:creationId xmlns:a16="http://schemas.microsoft.com/office/drawing/2014/main" id="{B1C210DC-5DBB-4F0D-875F-CD8AAAB938CE}"/>
              </a:ext>
              <a:ext uri="{C183D7F6-B498-43B3-948B-1728B52AA6E4}">
                <adec:decorative xmlns:adec="http://schemas.microsoft.com/office/drawing/2017/decorative" val="1"/>
              </a:ext>
            </a:extLst>
          </p:cNvPr>
          <p:cNvSpPr/>
          <p:nvPr userDrawn="1"/>
        </p:nvSpPr>
        <p:spPr bwMode="gray">
          <a:xfrm>
            <a:off x="1981879" y="2055433"/>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798">
              <a:solidFill>
                <a:schemeClr val="accent4"/>
              </a:solidFill>
            </a:endParaRP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5905" y="4267940"/>
            <a:ext cx="2744788" cy="1458912"/>
          </a:xfrm>
        </p:spPr>
        <p:txBody>
          <a:bodyPr/>
          <a:lstStyle>
            <a:lvl1pPr algn="ctr">
              <a:lnSpc>
                <a:spcPct val="100000"/>
              </a:lnSpc>
              <a:spcBef>
                <a:spcPts val="600"/>
              </a:spcBef>
              <a:defRPr sz="2398">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3" name="Oval 22">
            <a:extLst>
              <a:ext uri="{FF2B5EF4-FFF2-40B4-BE49-F238E27FC236}">
                <a16:creationId xmlns:a16="http://schemas.microsoft.com/office/drawing/2014/main" id="{6FECF9D0-D7A8-43DD-B38D-E1090C0B322F}"/>
              </a:ext>
              <a:ext uri="{C183D7F6-B498-43B3-948B-1728B52AA6E4}">
                <adec:decorative xmlns:adec="http://schemas.microsoft.com/office/drawing/2017/decorative" val="1"/>
              </a:ext>
            </a:extLst>
          </p:cNvPr>
          <p:cNvSpPr/>
          <p:nvPr userDrawn="1"/>
        </p:nvSpPr>
        <p:spPr bwMode="gray">
          <a:xfrm>
            <a:off x="5184926" y="2055433"/>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798"/>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1227" y="4267940"/>
            <a:ext cx="2744788" cy="1458912"/>
          </a:xfrm>
        </p:spPr>
        <p:txBody>
          <a:bodyPr/>
          <a:lstStyle>
            <a:lvl1pPr algn="ctr">
              <a:lnSpc>
                <a:spcPct val="100000"/>
              </a:lnSpc>
              <a:spcBef>
                <a:spcPts val="600"/>
              </a:spcBef>
              <a:defRPr sz="2398">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2" name="Oval 21">
            <a:extLst>
              <a:ext uri="{FF2B5EF4-FFF2-40B4-BE49-F238E27FC236}">
                <a16:creationId xmlns:a16="http://schemas.microsoft.com/office/drawing/2014/main" id="{446F04B0-7860-407F-85B7-42E38FAFE34B}"/>
              </a:ext>
              <a:ext uri="{C183D7F6-B498-43B3-948B-1728B52AA6E4}">
                <adec:decorative xmlns:adec="http://schemas.microsoft.com/office/drawing/2017/decorative" val="1"/>
              </a:ext>
            </a:extLst>
          </p:cNvPr>
          <p:cNvSpPr/>
          <p:nvPr userDrawn="1"/>
        </p:nvSpPr>
        <p:spPr bwMode="gray">
          <a:xfrm>
            <a:off x="8389303" y="2055433"/>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798"/>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3215" y="4267940"/>
            <a:ext cx="2744788" cy="1458912"/>
          </a:xfrm>
        </p:spPr>
        <p:txBody>
          <a:bodyPr/>
          <a:lstStyle>
            <a:lvl1pPr algn="ctr">
              <a:lnSpc>
                <a:spcPct val="100000"/>
              </a:lnSpc>
              <a:spcBef>
                <a:spcPts val="600"/>
              </a:spcBef>
              <a:defRPr sz="2398">
                <a:solidFill>
                  <a:schemeClr val="accent2"/>
                </a:solidFill>
              </a:defRPr>
            </a:lvl1pPr>
            <a:lvl2pPr marL="0" indent="0" algn="ctr">
              <a:lnSpc>
                <a:spcPct val="100000"/>
              </a:lnSpc>
              <a:spcBef>
                <a:spcPts val="600"/>
              </a:spcBef>
              <a:buFont typeface="Open Sans" panose="020B0606030504020204" pitchFamily="34" charset="0"/>
              <a:buChar char="​"/>
              <a:defRPr>
                <a:solidFill>
                  <a:schemeClr val="tx2"/>
                </a:solidFill>
              </a:defRPr>
            </a:lvl2pPr>
          </a:lstStyle>
          <a:p>
            <a:pPr lvl="0"/>
            <a:r>
              <a:rPr lang="en-US"/>
              <a:t>Click to add text</a:t>
            </a:r>
          </a:p>
          <a:p>
            <a:pPr lvl="1"/>
            <a:r>
              <a:rPr lang="en-US"/>
              <a:t>Second level</a:t>
            </a:r>
          </a:p>
        </p:txBody>
      </p:sp>
      <p:sp>
        <p:nvSpPr>
          <p:cNvPr id="19" name="page number">
            <a:extLst>
              <a:ext uri="{FF2B5EF4-FFF2-40B4-BE49-F238E27FC236}">
                <a16:creationId xmlns:a16="http://schemas.microsoft.com/office/drawing/2014/main" id="{6122FC91-666D-7A42-9D21-9800CF4E370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7" name="Picture Placeholder 6">
            <a:extLst>
              <a:ext uri="{FF2B5EF4-FFF2-40B4-BE49-F238E27FC236}">
                <a16:creationId xmlns:a16="http://schemas.microsoft.com/office/drawing/2014/main" id="{36606F89-0EA6-412B-81C8-8476E31FCA0E}"/>
              </a:ext>
            </a:extLst>
          </p:cNvPr>
          <p:cNvSpPr>
            <a:spLocks noGrp="1"/>
          </p:cNvSpPr>
          <p:nvPr>
            <p:ph type="pic" sz="quarter" idx="21" hasCustomPrompt="1"/>
          </p:nvPr>
        </p:nvSpPr>
        <p:spPr>
          <a:xfrm>
            <a:off x="2338349" y="2411902"/>
            <a:ext cx="1116013" cy="1116012"/>
          </a:xfrm>
        </p:spPr>
        <p:txBody>
          <a:bodyPr/>
          <a:lstStyle>
            <a:lvl1pPr>
              <a:defRPr/>
            </a:lvl1pPr>
          </a:lstStyle>
          <a:p>
            <a:r>
              <a:rPr lang="en-US"/>
              <a:t>Add icon</a:t>
            </a:r>
          </a:p>
        </p:txBody>
      </p:sp>
      <p:sp>
        <p:nvSpPr>
          <p:cNvPr id="18" name="Picture Placeholder 6">
            <a:extLst>
              <a:ext uri="{FF2B5EF4-FFF2-40B4-BE49-F238E27FC236}">
                <a16:creationId xmlns:a16="http://schemas.microsoft.com/office/drawing/2014/main" id="{829FF40D-7E04-4BB1-96A6-FACA5299937B}"/>
              </a:ext>
            </a:extLst>
          </p:cNvPr>
          <p:cNvSpPr>
            <a:spLocks noGrp="1"/>
          </p:cNvSpPr>
          <p:nvPr>
            <p:ph type="pic" sz="quarter" idx="22" hasCustomPrompt="1"/>
          </p:nvPr>
        </p:nvSpPr>
        <p:spPr>
          <a:xfrm>
            <a:off x="5535612" y="2411902"/>
            <a:ext cx="1116013" cy="1116012"/>
          </a:xfrm>
        </p:spPr>
        <p:txBody>
          <a:bodyPr/>
          <a:lstStyle>
            <a:lvl1pPr>
              <a:defRPr/>
            </a:lvl1pPr>
          </a:lstStyle>
          <a:p>
            <a:r>
              <a:rPr lang="en-US"/>
              <a:t>Add icon</a:t>
            </a:r>
          </a:p>
        </p:txBody>
      </p:sp>
      <p:sp>
        <p:nvSpPr>
          <p:cNvPr id="20" name="Picture Placeholder 6">
            <a:extLst>
              <a:ext uri="{FF2B5EF4-FFF2-40B4-BE49-F238E27FC236}">
                <a16:creationId xmlns:a16="http://schemas.microsoft.com/office/drawing/2014/main" id="{25808B71-1639-45A0-BD54-1A50759A9B93}"/>
              </a:ext>
            </a:extLst>
          </p:cNvPr>
          <p:cNvSpPr>
            <a:spLocks noGrp="1"/>
          </p:cNvSpPr>
          <p:nvPr>
            <p:ph type="pic" sz="quarter" idx="23" hasCustomPrompt="1"/>
          </p:nvPr>
        </p:nvSpPr>
        <p:spPr>
          <a:xfrm>
            <a:off x="8745773" y="2411902"/>
            <a:ext cx="1116013" cy="1116012"/>
          </a:xfrm>
        </p:spPr>
        <p:txBody>
          <a:bodyPr/>
          <a:lstStyle>
            <a:lvl1pPr>
              <a:defRPr/>
            </a:lvl1pPr>
          </a:lstStyle>
          <a:p>
            <a:r>
              <a:rPr lang="en-US"/>
              <a:t>Add icon</a:t>
            </a:r>
          </a:p>
        </p:txBody>
      </p:sp>
    </p:spTree>
    <p:extLst>
      <p:ext uri="{BB962C8B-B14F-4D97-AF65-F5344CB8AC3E}">
        <p14:creationId xmlns:p14="http://schemas.microsoft.com/office/powerpoint/2010/main" val="25972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Four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6ED71B-2619-4816-B753-5E850ED08FBC}"/>
              </a:ext>
            </a:extLst>
          </p:cNvPr>
          <p:cNvSpPr>
            <a:spLocks noGrp="1"/>
          </p:cNvSpPr>
          <p:nvPr>
            <p:ph type="title" hasCustomPrompt="1"/>
          </p:nvPr>
        </p:nvSpPr>
        <p:spPr/>
        <p:txBody>
          <a:bodyPr/>
          <a:lstStyle>
            <a:lvl1pPr>
              <a:defRPr/>
            </a:lvl1pPr>
          </a:lstStyle>
          <a:p>
            <a:r>
              <a:rPr lang="en-US"/>
              <a:t>Click to Add One Line Title</a:t>
            </a:r>
          </a:p>
        </p:txBody>
      </p:sp>
      <p:sp>
        <p:nvSpPr>
          <p:cNvPr id="14" name="Subtitle 2">
            <a:extLst>
              <a:ext uri="{FF2B5EF4-FFF2-40B4-BE49-F238E27FC236}">
                <a16:creationId xmlns:a16="http://schemas.microsoft.com/office/drawing/2014/main" id="{BB679D5C-AEFA-4052-96E3-7DF67D7C105A}"/>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84" name="Oval 83">
            <a:extLst>
              <a:ext uri="{FF2B5EF4-FFF2-40B4-BE49-F238E27FC236}">
                <a16:creationId xmlns:a16="http://schemas.microsoft.com/office/drawing/2014/main" id="{085441A7-EBA5-4ABB-8D29-CE4338F0F9B5}"/>
              </a:ext>
              <a:ext uri="{C183D7F6-B498-43B3-948B-1728B52AA6E4}">
                <adec:decorative xmlns:adec="http://schemas.microsoft.com/office/drawing/2017/decorative" val="1"/>
              </a:ext>
            </a:extLst>
          </p:cNvPr>
          <p:cNvSpPr/>
          <p:nvPr userDrawn="1"/>
        </p:nvSpPr>
        <p:spPr bwMode="gray">
          <a:xfrm>
            <a:off x="1065751" y="2060876"/>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798">
              <a:solidFill>
                <a:schemeClr val="accent4"/>
              </a:solidFill>
            </a:endParaRPr>
          </a:p>
        </p:txBody>
      </p:sp>
      <p:sp>
        <p:nvSpPr>
          <p:cNvPr id="13" name="Text Placeholder 3">
            <a:extLst>
              <a:ext uri="{FF2B5EF4-FFF2-40B4-BE49-F238E27FC236}">
                <a16:creationId xmlns:a16="http://schemas.microsoft.com/office/drawing/2014/main" id="{372EA9D9-DD59-0A4A-94D5-AC136E79CD72}"/>
              </a:ext>
            </a:extLst>
          </p:cNvPr>
          <p:cNvSpPr>
            <a:spLocks noGrp="1"/>
          </p:cNvSpPr>
          <p:nvPr>
            <p:ph type="body" sz="quarter" idx="23" hasCustomPrompt="1"/>
          </p:nvPr>
        </p:nvSpPr>
        <p:spPr>
          <a:xfrm>
            <a:off x="1273705" y="2425093"/>
            <a:ext cx="1396669" cy="1100516"/>
          </a:xfrm>
        </p:spPr>
        <p:txBody>
          <a:bodyPr anchor="ctr" anchorCtr="0"/>
          <a:lstStyle>
            <a:lvl1pPr algn="ctr">
              <a:lnSpc>
                <a:spcPct val="100000"/>
              </a:lnSpc>
              <a:spcBef>
                <a:spcPts val="600"/>
              </a:spcBef>
              <a:defRPr sz="1798">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15" name="Text Placeholder 3">
            <a:extLst>
              <a:ext uri="{FF2B5EF4-FFF2-40B4-BE49-F238E27FC236}">
                <a16:creationId xmlns:a16="http://schemas.microsoft.com/office/drawing/2014/main" id="{83A73281-E5F0-4C3B-BE4E-A12D56CC1003}"/>
              </a:ext>
            </a:extLst>
          </p:cNvPr>
          <p:cNvSpPr>
            <a:spLocks noGrp="1"/>
          </p:cNvSpPr>
          <p:nvPr>
            <p:ph type="body" sz="quarter" idx="19" hasCustomPrompt="1"/>
          </p:nvPr>
        </p:nvSpPr>
        <p:spPr>
          <a:xfrm>
            <a:off x="842675" y="4269508"/>
            <a:ext cx="2286000" cy="1458912"/>
          </a:xfrm>
        </p:spPr>
        <p:txBody>
          <a:bodyPr/>
          <a:lstStyle>
            <a:lvl1pPr algn="ctr">
              <a:lnSpc>
                <a:spcPct val="100000"/>
              </a:lnSpc>
              <a:spcBef>
                <a:spcPts val="600"/>
              </a:spcBef>
              <a:defRPr sz="2398">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plum text</a:t>
            </a:r>
          </a:p>
          <a:p>
            <a:pPr lvl="1"/>
            <a:r>
              <a:rPr lang="en-US"/>
              <a:t>Second level</a:t>
            </a:r>
          </a:p>
        </p:txBody>
      </p:sp>
      <p:sp>
        <p:nvSpPr>
          <p:cNvPr id="87" name="Oval 86">
            <a:extLst>
              <a:ext uri="{FF2B5EF4-FFF2-40B4-BE49-F238E27FC236}">
                <a16:creationId xmlns:a16="http://schemas.microsoft.com/office/drawing/2014/main" id="{45D908EF-1F96-4808-A8DB-F55AB9E8E436}"/>
              </a:ext>
              <a:ext uri="{C183D7F6-B498-43B3-948B-1728B52AA6E4}">
                <adec:decorative xmlns:adec="http://schemas.microsoft.com/office/drawing/2017/decorative" val="1"/>
              </a:ext>
            </a:extLst>
          </p:cNvPr>
          <p:cNvSpPr/>
          <p:nvPr userDrawn="1"/>
        </p:nvSpPr>
        <p:spPr bwMode="gray">
          <a:xfrm>
            <a:off x="3806934" y="2060876"/>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lvl="0" algn="ctr"/>
            <a:endParaRPr lang="en-US" sz="1798"/>
          </a:p>
        </p:txBody>
      </p:sp>
      <p:sp>
        <p:nvSpPr>
          <p:cNvPr id="16" name="Text Placeholder 3">
            <a:extLst>
              <a:ext uri="{FF2B5EF4-FFF2-40B4-BE49-F238E27FC236}">
                <a16:creationId xmlns:a16="http://schemas.microsoft.com/office/drawing/2014/main" id="{F7F1E977-D1E8-7040-8576-578BD8CB8424}"/>
              </a:ext>
            </a:extLst>
          </p:cNvPr>
          <p:cNvSpPr>
            <a:spLocks noGrp="1"/>
          </p:cNvSpPr>
          <p:nvPr>
            <p:ph type="body" sz="quarter" idx="24" hasCustomPrompt="1"/>
          </p:nvPr>
        </p:nvSpPr>
        <p:spPr>
          <a:xfrm>
            <a:off x="4000599" y="2425093"/>
            <a:ext cx="1396669" cy="1100516"/>
          </a:xfrm>
        </p:spPr>
        <p:txBody>
          <a:bodyPr anchor="ctr" anchorCtr="0"/>
          <a:lstStyle>
            <a:lvl1pPr algn="ctr">
              <a:lnSpc>
                <a:spcPct val="100000"/>
              </a:lnSpc>
              <a:spcBef>
                <a:spcPts val="600"/>
              </a:spcBef>
              <a:defRPr sz="1798">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1" name="Text Placeholder 3">
            <a:extLst>
              <a:ext uri="{FF2B5EF4-FFF2-40B4-BE49-F238E27FC236}">
                <a16:creationId xmlns:a16="http://schemas.microsoft.com/office/drawing/2014/main" id="{70078EAE-661A-4C72-917B-F0225239F68A}"/>
              </a:ext>
            </a:extLst>
          </p:cNvPr>
          <p:cNvSpPr>
            <a:spLocks noGrp="1"/>
          </p:cNvSpPr>
          <p:nvPr>
            <p:ph type="body" sz="quarter" idx="20" hasCustomPrompt="1"/>
          </p:nvPr>
        </p:nvSpPr>
        <p:spPr>
          <a:xfrm>
            <a:off x="3579815" y="4269508"/>
            <a:ext cx="2286000" cy="1458912"/>
          </a:xfrm>
        </p:spPr>
        <p:txBody>
          <a:bodyPr/>
          <a:lstStyle>
            <a:lvl1pPr algn="ctr">
              <a:lnSpc>
                <a:spcPct val="100000"/>
              </a:lnSpc>
              <a:spcBef>
                <a:spcPts val="600"/>
              </a:spcBef>
              <a:defRPr sz="2398">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ocean text</a:t>
            </a:r>
          </a:p>
          <a:p>
            <a:pPr lvl="1"/>
            <a:r>
              <a:rPr lang="en-US"/>
              <a:t>Second level</a:t>
            </a:r>
          </a:p>
        </p:txBody>
      </p:sp>
      <p:sp>
        <p:nvSpPr>
          <p:cNvPr id="86" name="Oval 85">
            <a:extLst>
              <a:ext uri="{FF2B5EF4-FFF2-40B4-BE49-F238E27FC236}">
                <a16:creationId xmlns:a16="http://schemas.microsoft.com/office/drawing/2014/main" id="{5670C03F-6336-45E3-A9F4-0CD130D80D1B}"/>
              </a:ext>
              <a:ext uri="{C183D7F6-B498-43B3-948B-1728B52AA6E4}">
                <adec:decorative xmlns:adec="http://schemas.microsoft.com/office/drawing/2017/decorative" val="1"/>
              </a:ext>
            </a:extLst>
          </p:cNvPr>
          <p:cNvSpPr/>
          <p:nvPr userDrawn="1"/>
        </p:nvSpPr>
        <p:spPr bwMode="gray">
          <a:xfrm>
            <a:off x="6562102" y="2060876"/>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lvl="0" algn="ctr"/>
            <a:endParaRPr lang="en-US" sz="1798"/>
          </a:p>
        </p:txBody>
      </p:sp>
      <p:sp>
        <p:nvSpPr>
          <p:cNvPr id="17" name="Text Placeholder 3">
            <a:extLst>
              <a:ext uri="{FF2B5EF4-FFF2-40B4-BE49-F238E27FC236}">
                <a16:creationId xmlns:a16="http://schemas.microsoft.com/office/drawing/2014/main" id="{6B608689-50E6-784F-8AFD-D13D124BAA5B}"/>
              </a:ext>
            </a:extLst>
          </p:cNvPr>
          <p:cNvSpPr>
            <a:spLocks noGrp="1"/>
          </p:cNvSpPr>
          <p:nvPr>
            <p:ph type="body" sz="quarter" idx="25" hasCustomPrompt="1"/>
          </p:nvPr>
        </p:nvSpPr>
        <p:spPr>
          <a:xfrm>
            <a:off x="6772122" y="2425093"/>
            <a:ext cx="1396669" cy="1100516"/>
          </a:xfrm>
        </p:spPr>
        <p:txBody>
          <a:bodyPr anchor="ctr" anchorCtr="0"/>
          <a:lstStyle>
            <a:lvl1pPr algn="ctr">
              <a:lnSpc>
                <a:spcPct val="100000"/>
              </a:lnSpc>
              <a:spcBef>
                <a:spcPts val="600"/>
              </a:spcBef>
              <a:defRPr sz="1798">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2" name="Text Placeholder 3">
            <a:extLst>
              <a:ext uri="{FF2B5EF4-FFF2-40B4-BE49-F238E27FC236}">
                <a16:creationId xmlns:a16="http://schemas.microsoft.com/office/drawing/2014/main" id="{566D6B40-9CB0-4B56-A3E1-9A7F945F094A}"/>
              </a:ext>
            </a:extLst>
          </p:cNvPr>
          <p:cNvSpPr>
            <a:spLocks noGrp="1"/>
          </p:cNvSpPr>
          <p:nvPr>
            <p:ph type="body" sz="quarter" idx="21" hasCustomPrompt="1"/>
          </p:nvPr>
        </p:nvSpPr>
        <p:spPr>
          <a:xfrm>
            <a:off x="6323013" y="4269508"/>
            <a:ext cx="2286000" cy="1458912"/>
          </a:xfrm>
        </p:spPr>
        <p:txBody>
          <a:bodyPr/>
          <a:lstStyle>
            <a:lvl1pPr algn="ctr">
              <a:lnSpc>
                <a:spcPct val="100000"/>
              </a:lnSpc>
              <a:spcBef>
                <a:spcPts val="600"/>
              </a:spcBef>
              <a:defRPr sz="2398">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indigo text</a:t>
            </a:r>
          </a:p>
          <a:p>
            <a:pPr lvl="1"/>
            <a:r>
              <a:rPr lang="en-US"/>
              <a:t>Second level</a:t>
            </a:r>
          </a:p>
        </p:txBody>
      </p:sp>
      <p:sp>
        <p:nvSpPr>
          <p:cNvPr id="85" name="Oval 84">
            <a:extLst>
              <a:ext uri="{FF2B5EF4-FFF2-40B4-BE49-F238E27FC236}">
                <a16:creationId xmlns:a16="http://schemas.microsoft.com/office/drawing/2014/main" id="{3019BB56-AE7C-42CA-A8FF-432F4F176B8B}"/>
              </a:ext>
              <a:ext uri="{C183D7F6-B498-43B3-948B-1728B52AA6E4}">
                <adec:decorative xmlns:adec="http://schemas.microsoft.com/office/drawing/2017/decorative" val="1"/>
              </a:ext>
            </a:extLst>
          </p:cNvPr>
          <p:cNvSpPr/>
          <p:nvPr userDrawn="1"/>
        </p:nvSpPr>
        <p:spPr bwMode="gray">
          <a:xfrm>
            <a:off x="9302134" y="2060876"/>
            <a:ext cx="1828959" cy="182895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798"/>
          </a:p>
        </p:txBody>
      </p:sp>
      <p:sp>
        <p:nvSpPr>
          <p:cNvPr id="18" name="Text Placeholder 3">
            <a:extLst>
              <a:ext uri="{FF2B5EF4-FFF2-40B4-BE49-F238E27FC236}">
                <a16:creationId xmlns:a16="http://schemas.microsoft.com/office/drawing/2014/main" id="{290217BC-3881-DF41-A8F3-900AF04F1B7D}"/>
              </a:ext>
            </a:extLst>
          </p:cNvPr>
          <p:cNvSpPr>
            <a:spLocks noGrp="1"/>
          </p:cNvSpPr>
          <p:nvPr>
            <p:ph type="body" sz="quarter" idx="26" hasCustomPrompt="1"/>
          </p:nvPr>
        </p:nvSpPr>
        <p:spPr>
          <a:xfrm>
            <a:off x="9538250" y="2425093"/>
            <a:ext cx="1396669" cy="1100516"/>
          </a:xfrm>
        </p:spPr>
        <p:txBody>
          <a:bodyPr anchor="ctr" anchorCtr="0"/>
          <a:lstStyle>
            <a:lvl1pPr algn="ctr">
              <a:lnSpc>
                <a:spcPct val="100000"/>
              </a:lnSpc>
              <a:spcBef>
                <a:spcPts val="600"/>
              </a:spcBef>
              <a:defRPr sz="1798">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3" name="Text Placeholder 3">
            <a:extLst>
              <a:ext uri="{FF2B5EF4-FFF2-40B4-BE49-F238E27FC236}">
                <a16:creationId xmlns:a16="http://schemas.microsoft.com/office/drawing/2014/main" id="{16F5CA9C-E491-4F70-B6EE-A50641060112}"/>
              </a:ext>
            </a:extLst>
          </p:cNvPr>
          <p:cNvSpPr>
            <a:spLocks noGrp="1"/>
          </p:cNvSpPr>
          <p:nvPr>
            <p:ph type="body" sz="quarter" idx="22" hasCustomPrompt="1"/>
          </p:nvPr>
        </p:nvSpPr>
        <p:spPr>
          <a:xfrm>
            <a:off x="9066215" y="4269508"/>
            <a:ext cx="2286000" cy="1458912"/>
          </a:xfrm>
        </p:spPr>
        <p:txBody>
          <a:bodyPr/>
          <a:lstStyle>
            <a:lvl1pPr algn="ctr">
              <a:lnSpc>
                <a:spcPct val="100000"/>
              </a:lnSpc>
              <a:spcBef>
                <a:spcPts val="600"/>
              </a:spcBef>
              <a:defRPr sz="2398">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dark green text</a:t>
            </a:r>
          </a:p>
          <a:p>
            <a:pPr lvl="1"/>
            <a:r>
              <a:rPr lang="en-US"/>
              <a:t>Second level</a:t>
            </a:r>
          </a:p>
        </p:txBody>
      </p:sp>
      <p:sp>
        <p:nvSpPr>
          <p:cNvPr id="20" name="page number">
            <a:extLst>
              <a:ext uri="{FF2B5EF4-FFF2-40B4-BE49-F238E27FC236}">
                <a16:creationId xmlns:a16="http://schemas.microsoft.com/office/drawing/2014/main" id="{1D45AB97-9B77-2244-B7BA-E18EA4CD43EA}"/>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6098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Fiv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Click to Add One Line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22" name="Oval 21">
            <a:extLst>
              <a:ext uri="{FF2B5EF4-FFF2-40B4-BE49-F238E27FC236}">
                <a16:creationId xmlns:a16="http://schemas.microsoft.com/office/drawing/2014/main" id="{A1FDF9D3-5B68-4A75-97BF-2C5113CFAA66}"/>
              </a:ext>
              <a:ext uri="{C183D7F6-B498-43B3-948B-1728B52AA6E4}">
                <adec:decorative xmlns:adec="http://schemas.microsoft.com/office/drawing/2017/decorative" val="1"/>
              </a:ext>
            </a:extLst>
          </p:cNvPr>
          <p:cNvSpPr/>
          <p:nvPr userDrawn="1"/>
        </p:nvSpPr>
        <p:spPr bwMode="gray">
          <a:xfrm>
            <a:off x="609802" y="2064667"/>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798">
              <a:solidFill>
                <a:schemeClr val="accent4"/>
              </a:solidFill>
            </a:endParaRPr>
          </a:p>
        </p:txBody>
      </p:sp>
      <p:sp>
        <p:nvSpPr>
          <p:cNvPr id="15" name="Text Placeholder 3">
            <a:extLst>
              <a:ext uri="{FF2B5EF4-FFF2-40B4-BE49-F238E27FC236}">
                <a16:creationId xmlns:a16="http://schemas.microsoft.com/office/drawing/2014/main" id="{AE3C6552-FD35-F64A-AB25-15819DA5EE24}"/>
              </a:ext>
            </a:extLst>
          </p:cNvPr>
          <p:cNvSpPr>
            <a:spLocks noGrp="1"/>
          </p:cNvSpPr>
          <p:nvPr>
            <p:ph type="body" sz="quarter" idx="24" hasCustomPrompt="1"/>
          </p:nvPr>
        </p:nvSpPr>
        <p:spPr>
          <a:xfrm>
            <a:off x="820551" y="2428884"/>
            <a:ext cx="1396669" cy="1100516"/>
          </a:xfrm>
        </p:spPr>
        <p:txBody>
          <a:bodyPr anchor="ctr" anchorCtr="0"/>
          <a:lstStyle>
            <a:lvl1pPr algn="ctr">
              <a:lnSpc>
                <a:spcPct val="100000"/>
              </a:lnSpc>
              <a:spcBef>
                <a:spcPts val="600"/>
              </a:spcBef>
              <a:defRPr sz="1798">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610850" y="4282873"/>
            <a:ext cx="1828800" cy="1458912"/>
          </a:xfrm>
        </p:spPr>
        <p:txBody>
          <a:bodyPr/>
          <a:lstStyle>
            <a:lvl1pPr algn="ctr">
              <a:lnSpc>
                <a:spcPct val="100000"/>
              </a:lnSpc>
              <a:spcBef>
                <a:spcPts val="600"/>
              </a:spcBef>
              <a:defRPr sz="1998">
                <a:solidFill>
                  <a:schemeClr val="accent5"/>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plum text</a:t>
            </a:r>
          </a:p>
          <a:p>
            <a:pPr lvl="1"/>
            <a:r>
              <a:rPr lang="en-US"/>
              <a:t>Second level</a:t>
            </a:r>
          </a:p>
        </p:txBody>
      </p:sp>
      <p:sp>
        <p:nvSpPr>
          <p:cNvPr id="25" name="Oval 24">
            <a:extLst>
              <a:ext uri="{FF2B5EF4-FFF2-40B4-BE49-F238E27FC236}">
                <a16:creationId xmlns:a16="http://schemas.microsoft.com/office/drawing/2014/main" id="{AF79E162-3D8F-4829-A4AD-02A03597B11A}"/>
              </a:ext>
              <a:ext uri="{C183D7F6-B498-43B3-948B-1728B52AA6E4}">
                <adec:decorative xmlns:adec="http://schemas.microsoft.com/office/drawing/2017/decorative" val="1"/>
              </a:ext>
            </a:extLst>
          </p:cNvPr>
          <p:cNvSpPr/>
          <p:nvPr userDrawn="1"/>
        </p:nvSpPr>
        <p:spPr bwMode="gray">
          <a:xfrm>
            <a:off x="2892454" y="2064667"/>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lvl="0" algn="ctr"/>
            <a:endParaRPr lang="en-US" sz="1798"/>
          </a:p>
        </p:txBody>
      </p:sp>
      <p:sp>
        <p:nvSpPr>
          <p:cNvPr id="18" name="Text Placeholder 3">
            <a:extLst>
              <a:ext uri="{FF2B5EF4-FFF2-40B4-BE49-F238E27FC236}">
                <a16:creationId xmlns:a16="http://schemas.microsoft.com/office/drawing/2014/main" id="{F6390E06-1436-004E-875E-AAE40E05D76F}"/>
              </a:ext>
            </a:extLst>
          </p:cNvPr>
          <p:cNvSpPr>
            <a:spLocks noGrp="1"/>
          </p:cNvSpPr>
          <p:nvPr>
            <p:ph type="body" sz="quarter" idx="25" hasCustomPrompt="1"/>
          </p:nvPr>
        </p:nvSpPr>
        <p:spPr>
          <a:xfrm>
            <a:off x="3110475" y="2428884"/>
            <a:ext cx="1396669" cy="1100516"/>
          </a:xfrm>
        </p:spPr>
        <p:txBody>
          <a:bodyPr anchor="ctr" anchorCtr="0"/>
          <a:lstStyle>
            <a:lvl1pPr algn="ctr">
              <a:lnSpc>
                <a:spcPct val="100000"/>
              </a:lnSpc>
              <a:spcBef>
                <a:spcPts val="600"/>
              </a:spcBef>
              <a:defRPr sz="1798">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2894013" y="4282873"/>
            <a:ext cx="1828800" cy="1458912"/>
          </a:xfrm>
        </p:spPr>
        <p:txBody>
          <a:bodyPr/>
          <a:lstStyle>
            <a:lvl1pPr algn="ctr">
              <a:lnSpc>
                <a:spcPct val="100000"/>
              </a:lnSpc>
              <a:spcBef>
                <a:spcPts val="600"/>
              </a:spcBef>
              <a:defRPr sz="1998">
                <a:solidFill>
                  <a:schemeClr val="accent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ocean text</a:t>
            </a:r>
          </a:p>
          <a:p>
            <a:pPr lvl="1"/>
            <a:r>
              <a:rPr lang="en-US"/>
              <a:t>Second level</a:t>
            </a:r>
          </a:p>
        </p:txBody>
      </p:sp>
      <p:sp>
        <p:nvSpPr>
          <p:cNvPr id="24" name="Oval 23">
            <a:extLst>
              <a:ext uri="{FF2B5EF4-FFF2-40B4-BE49-F238E27FC236}">
                <a16:creationId xmlns:a16="http://schemas.microsoft.com/office/drawing/2014/main" id="{C551C90A-573F-4E4A-9359-5C7B0F546BF9}"/>
              </a:ext>
              <a:ext uri="{C183D7F6-B498-43B3-948B-1728B52AA6E4}">
                <adec:decorative xmlns:adec="http://schemas.microsoft.com/office/drawing/2017/decorative" val="1"/>
              </a:ext>
            </a:extLst>
          </p:cNvPr>
          <p:cNvSpPr/>
          <p:nvPr userDrawn="1"/>
        </p:nvSpPr>
        <p:spPr bwMode="gray">
          <a:xfrm>
            <a:off x="5201382" y="2064667"/>
            <a:ext cx="1828959" cy="1828959"/>
          </a:xfrm>
          <a:prstGeom prst="ellipse">
            <a:avLst/>
          </a:prstGeom>
          <a:noFill/>
          <a:ln w="38100">
            <a:solidFill>
              <a:schemeClr val="accent2"/>
            </a:solidFill>
          </a:ln>
          <a:effectLst/>
        </p:spPr>
        <p:txBody>
          <a:bodyPr vert="horz" wrap="square" lIns="0" tIns="0" rIns="0" bIns="0" numCol="1" anchor="ctr" anchorCtr="0" compatLnSpc="1">
            <a:prstTxWarp prst="textNoShape">
              <a:avLst/>
            </a:prstTxWarp>
          </a:bodyPr>
          <a:lstStyle/>
          <a:p>
            <a:pPr lvl="0" algn="ctr"/>
            <a:endParaRPr lang="en-US" sz="1798">
              <a:solidFill>
                <a:schemeClr val="bg1"/>
              </a:solidFill>
            </a:endParaRPr>
          </a:p>
        </p:txBody>
      </p:sp>
      <p:sp>
        <p:nvSpPr>
          <p:cNvPr id="19" name="Text Placeholder 3">
            <a:extLst>
              <a:ext uri="{FF2B5EF4-FFF2-40B4-BE49-F238E27FC236}">
                <a16:creationId xmlns:a16="http://schemas.microsoft.com/office/drawing/2014/main" id="{C54AA791-D396-204E-9DF4-50E16614DD73}"/>
              </a:ext>
            </a:extLst>
          </p:cNvPr>
          <p:cNvSpPr>
            <a:spLocks noGrp="1"/>
          </p:cNvSpPr>
          <p:nvPr>
            <p:ph type="body" sz="quarter" idx="26" hasCustomPrompt="1"/>
          </p:nvPr>
        </p:nvSpPr>
        <p:spPr>
          <a:xfrm>
            <a:off x="5412660" y="2428884"/>
            <a:ext cx="1396669" cy="1100516"/>
          </a:xfrm>
        </p:spPr>
        <p:txBody>
          <a:bodyPr anchor="ctr" anchorCtr="0"/>
          <a:lstStyle>
            <a:lvl1pPr algn="ctr">
              <a:lnSpc>
                <a:spcPct val="100000"/>
              </a:lnSpc>
              <a:spcBef>
                <a:spcPts val="600"/>
              </a:spcBef>
              <a:defRPr sz="1798">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5185093" y="4282873"/>
            <a:ext cx="1828800" cy="1458912"/>
          </a:xfrm>
        </p:spPr>
        <p:txBody>
          <a:bodyPr/>
          <a:lstStyle>
            <a:lvl1pPr algn="ctr">
              <a:lnSpc>
                <a:spcPct val="100000"/>
              </a:lnSpc>
              <a:spcBef>
                <a:spcPts val="600"/>
              </a:spcBef>
              <a:defRPr sz="1998">
                <a:solidFill>
                  <a:schemeClr val="accent2"/>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indigo text</a:t>
            </a:r>
          </a:p>
          <a:p>
            <a:pPr lvl="1"/>
            <a:r>
              <a:rPr lang="en-US"/>
              <a:t>Second level</a:t>
            </a:r>
          </a:p>
        </p:txBody>
      </p:sp>
      <p:sp>
        <p:nvSpPr>
          <p:cNvPr id="93" name="Oval 92">
            <a:extLst>
              <a:ext uri="{FF2B5EF4-FFF2-40B4-BE49-F238E27FC236}">
                <a16:creationId xmlns:a16="http://schemas.microsoft.com/office/drawing/2014/main" id="{026B9B36-08E7-4664-970C-13123F24C793}"/>
              </a:ext>
              <a:ext uri="{C183D7F6-B498-43B3-948B-1728B52AA6E4}">
                <adec:decorative xmlns:adec="http://schemas.microsoft.com/office/drawing/2017/decorative" val="1"/>
              </a:ext>
            </a:extLst>
          </p:cNvPr>
          <p:cNvSpPr/>
          <p:nvPr userDrawn="1"/>
        </p:nvSpPr>
        <p:spPr bwMode="gray">
          <a:xfrm>
            <a:off x="7464923" y="2064667"/>
            <a:ext cx="1828959" cy="182895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lvl="0" algn="ctr"/>
            <a:endParaRPr lang="en-US" sz="1798">
              <a:solidFill>
                <a:schemeClr val="lt1"/>
              </a:solidFill>
            </a:endParaRPr>
          </a:p>
        </p:txBody>
      </p:sp>
      <p:sp>
        <p:nvSpPr>
          <p:cNvPr id="20" name="Text Placeholder 3">
            <a:extLst>
              <a:ext uri="{FF2B5EF4-FFF2-40B4-BE49-F238E27FC236}">
                <a16:creationId xmlns:a16="http://schemas.microsoft.com/office/drawing/2014/main" id="{D673B6CF-B10C-8742-A91F-672EAD5163E0}"/>
              </a:ext>
            </a:extLst>
          </p:cNvPr>
          <p:cNvSpPr>
            <a:spLocks noGrp="1"/>
          </p:cNvSpPr>
          <p:nvPr>
            <p:ph type="body" sz="quarter" idx="27" hasCustomPrompt="1"/>
          </p:nvPr>
        </p:nvSpPr>
        <p:spPr>
          <a:xfrm>
            <a:off x="7677082" y="2428884"/>
            <a:ext cx="1396669" cy="1100516"/>
          </a:xfrm>
        </p:spPr>
        <p:txBody>
          <a:bodyPr anchor="ctr" anchorCtr="0"/>
          <a:lstStyle>
            <a:lvl1pPr algn="ctr">
              <a:lnSpc>
                <a:spcPct val="100000"/>
              </a:lnSpc>
              <a:spcBef>
                <a:spcPts val="600"/>
              </a:spcBef>
              <a:defRPr sz="1798">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7470001" y="4282873"/>
            <a:ext cx="1894336" cy="1458912"/>
          </a:xfrm>
        </p:spPr>
        <p:txBody>
          <a:bodyPr/>
          <a:lstStyle>
            <a:lvl1pPr algn="ctr">
              <a:lnSpc>
                <a:spcPct val="100000"/>
              </a:lnSpc>
              <a:spcBef>
                <a:spcPts val="600"/>
              </a:spcBef>
              <a:defRPr sz="1998">
                <a:solidFill>
                  <a:schemeClr val="accent6"/>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dark green text</a:t>
            </a:r>
          </a:p>
          <a:p>
            <a:pPr lvl="1"/>
            <a:r>
              <a:rPr lang="en-US"/>
              <a:t>Second level</a:t>
            </a:r>
          </a:p>
        </p:txBody>
      </p:sp>
      <p:sp>
        <p:nvSpPr>
          <p:cNvPr id="23" name="Oval 22">
            <a:extLst>
              <a:ext uri="{FF2B5EF4-FFF2-40B4-BE49-F238E27FC236}">
                <a16:creationId xmlns:a16="http://schemas.microsoft.com/office/drawing/2014/main" id="{7EAB1992-E472-4489-8A4E-A8FE45DE10CF}"/>
              </a:ext>
              <a:ext uri="{C183D7F6-B498-43B3-948B-1728B52AA6E4}">
                <adec:decorative xmlns:adec="http://schemas.microsoft.com/office/drawing/2017/decorative" val="1"/>
              </a:ext>
            </a:extLst>
          </p:cNvPr>
          <p:cNvSpPr/>
          <p:nvPr userDrawn="1"/>
        </p:nvSpPr>
        <p:spPr bwMode="gray">
          <a:xfrm>
            <a:off x="9744475" y="2064667"/>
            <a:ext cx="1828959" cy="182895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798">
              <a:solidFill>
                <a:schemeClr val="accent6"/>
              </a:solidFill>
            </a:endParaRPr>
          </a:p>
        </p:txBody>
      </p:sp>
      <p:sp>
        <p:nvSpPr>
          <p:cNvPr id="21" name="Text Placeholder 3">
            <a:extLst>
              <a:ext uri="{FF2B5EF4-FFF2-40B4-BE49-F238E27FC236}">
                <a16:creationId xmlns:a16="http://schemas.microsoft.com/office/drawing/2014/main" id="{FF3DA55F-C9CF-8945-A9DE-F606579BFE23}"/>
              </a:ext>
            </a:extLst>
          </p:cNvPr>
          <p:cNvSpPr>
            <a:spLocks noGrp="1"/>
          </p:cNvSpPr>
          <p:nvPr>
            <p:ph type="body" sz="quarter" idx="28" hasCustomPrompt="1"/>
          </p:nvPr>
        </p:nvSpPr>
        <p:spPr>
          <a:xfrm>
            <a:off x="9980614" y="2428884"/>
            <a:ext cx="1396669" cy="1100516"/>
          </a:xfrm>
        </p:spPr>
        <p:txBody>
          <a:bodyPr anchor="ctr" anchorCtr="0"/>
          <a:lstStyle>
            <a:lvl1pPr algn="ctr">
              <a:lnSpc>
                <a:spcPct val="100000"/>
              </a:lnSpc>
              <a:spcBef>
                <a:spcPts val="600"/>
              </a:spcBef>
              <a:defRPr sz="1798">
                <a:solidFill>
                  <a:schemeClr val="tx1"/>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hasCustomPrompt="1"/>
          </p:nvPr>
        </p:nvSpPr>
        <p:spPr>
          <a:xfrm>
            <a:off x="9752013" y="4282873"/>
            <a:ext cx="1828800" cy="1458912"/>
          </a:xfrm>
        </p:spPr>
        <p:txBody>
          <a:bodyPr/>
          <a:lstStyle>
            <a:lvl1pPr algn="ctr">
              <a:lnSpc>
                <a:spcPct val="100000"/>
              </a:lnSpc>
              <a:spcBef>
                <a:spcPts val="600"/>
              </a:spcBef>
              <a:defRPr sz="1998">
                <a:solidFill>
                  <a:schemeClr val="tx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gray text</a:t>
            </a:r>
          </a:p>
          <a:p>
            <a:pPr lvl="1"/>
            <a:r>
              <a:rPr lang="en-US"/>
              <a:t>Second level</a:t>
            </a:r>
          </a:p>
        </p:txBody>
      </p:sp>
      <p:sp>
        <p:nvSpPr>
          <p:cNvPr id="27" name="page number">
            <a:extLst>
              <a:ext uri="{FF2B5EF4-FFF2-40B4-BE49-F238E27FC236}">
                <a16:creationId xmlns:a16="http://schemas.microsoft.com/office/drawing/2014/main" id="{6D94DD40-25D8-6A48-98B5-B2B0FB64FDAB}"/>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43756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Five Numbered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Click to Add One Line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cxnSp>
        <p:nvCxnSpPr>
          <p:cNvPr id="15" name="Straight Connector 14">
            <a:extLst>
              <a:ext uri="{FF2B5EF4-FFF2-40B4-BE49-F238E27FC236}">
                <a16:creationId xmlns:a16="http://schemas.microsoft.com/office/drawing/2014/main" id="{182EA033-41AE-6148-A260-889FF59E41C9}"/>
              </a:ext>
            </a:extLst>
          </p:cNvPr>
          <p:cNvCxnSpPr/>
          <p:nvPr userDrawn="1"/>
        </p:nvCxnSpPr>
        <p:spPr bwMode="gray">
          <a:xfrm>
            <a:off x="598206" y="2512464"/>
            <a:ext cx="1828800"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p:nvPr>
        </p:nvSpPr>
        <p:spPr>
          <a:xfrm>
            <a:off x="610850" y="2529079"/>
            <a:ext cx="1828800" cy="2871263"/>
          </a:xfrm>
          <a:solidFill>
            <a:srgbClr val="F4F8FA"/>
          </a:solidFill>
          <a:ln>
            <a:noFill/>
          </a:ln>
        </p:spPr>
        <p:txBody>
          <a:bodyPr/>
          <a:lstStyle>
            <a:lvl1pPr algn="ctr">
              <a:lnSpc>
                <a:spcPct val="100000"/>
              </a:lnSpc>
              <a:spcBef>
                <a:spcPts val="600"/>
              </a:spcBef>
              <a:defRPr sz="1998">
                <a:solidFill>
                  <a:schemeClr val="accent5"/>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18" name="Straight Connector 17">
            <a:extLst>
              <a:ext uri="{FF2B5EF4-FFF2-40B4-BE49-F238E27FC236}">
                <a16:creationId xmlns:a16="http://schemas.microsoft.com/office/drawing/2014/main" id="{903341DC-DE80-5E4C-A4C9-C984D7074760}"/>
              </a:ext>
            </a:extLst>
          </p:cNvPr>
          <p:cNvCxnSpPr/>
          <p:nvPr userDrawn="1"/>
        </p:nvCxnSpPr>
        <p:spPr bwMode="gray">
          <a:xfrm>
            <a:off x="2894012" y="2512464"/>
            <a:ext cx="1828800"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p:nvPr>
        </p:nvSpPr>
        <p:spPr>
          <a:xfrm>
            <a:off x="2894013" y="2529079"/>
            <a:ext cx="1828800" cy="2871263"/>
          </a:xfrm>
          <a:solidFill>
            <a:srgbClr val="F4F8FA"/>
          </a:solidFill>
          <a:ln>
            <a:noFill/>
          </a:ln>
        </p:spPr>
        <p:txBody>
          <a:bodyPr/>
          <a:lstStyle>
            <a:lvl1pPr algn="ctr">
              <a:lnSpc>
                <a:spcPct val="100000"/>
              </a:lnSpc>
              <a:spcBef>
                <a:spcPts val="600"/>
              </a:spcBef>
              <a:defRPr sz="1998">
                <a:solidFill>
                  <a:schemeClr val="accent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662FF207-1B75-1940-91E1-2692254C727F}"/>
              </a:ext>
            </a:extLst>
          </p:cNvPr>
          <p:cNvCxnSpPr/>
          <p:nvPr userDrawn="1"/>
        </p:nvCxnSpPr>
        <p:spPr bwMode="gray">
          <a:xfrm>
            <a:off x="5180012" y="2512464"/>
            <a:ext cx="1828800"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p:nvPr>
        </p:nvSpPr>
        <p:spPr>
          <a:xfrm>
            <a:off x="5185093" y="2529079"/>
            <a:ext cx="1828800" cy="2871263"/>
          </a:xfrm>
          <a:solidFill>
            <a:srgbClr val="F4F8FA"/>
          </a:solidFill>
          <a:ln>
            <a:noFill/>
          </a:ln>
        </p:spPr>
        <p:txBody>
          <a:bodyPr/>
          <a:lstStyle>
            <a:lvl1pPr algn="ctr">
              <a:lnSpc>
                <a:spcPct val="100000"/>
              </a:lnSpc>
              <a:spcBef>
                <a:spcPts val="600"/>
              </a:spcBef>
              <a:defRPr sz="1998">
                <a:solidFill>
                  <a:schemeClr val="accent2"/>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20" name="Straight Connector 19">
            <a:extLst>
              <a:ext uri="{FF2B5EF4-FFF2-40B4-BE49-F238E27FC236}">
                <a16:creationId xmlns:a16="http://schemas.microsoft.com/office/drawing/2014/main" id="{128E238A-DE09-DD4F-A6F3-2F244E7301C3}"/>
              </a:ext>
            </a:extLst>
          </p:cNvPr>
          <p:cNvCxnSpPr/>
          <p:nvPr userDrawn="1"/>
        </p:nvCxnSpPr>
        <p:spPr bwMode="gray">
          <a:xfrm>
            <a:off x="7466012" y="2512464"/>
            <a:ext cx="1828800" cy="0"/>
          </a:xfrm>
          <a:prstGeom prst="line">
            <a:avLst/>
          </a:prstGeom>
          <a:ln w="25400">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p:nvPr>
        </p:nvSpPr>
        <p:spPr>
          <a:xfrm>
            <a:off x="7470001" y="2529079"/>
            <a:ext cx="1828800" cy="2871263"/>
          </a:xfrm>
          <a:solidFill>
            <a:srgbClr val="F4F8FA"/>
          </a:solidFill>
          <a:ln>
            <a:noFill/>
          </a:ln>
        </p:spPr>
        <p:txBody>
          <a:bodyPr/>
          <a:lstStyle>
            <a:lvl1pPr algn="ctr">
              <a:lnSpc>
                <a:spcPct val="100000"/>
              </a:lnSpc>
              <a:spcBef>
                <a:spcPts val="600"/>
              </a:spcBef>
              <a:defRPr sz="1998">
                <a:solidFill>
                  <a:schemeClr val="accent6"/>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21" name="Straight Connector 20">
            <a:extLst>
              <a:ext uri="{FF2B5EF4-FFF2-40B4-BE49-F238E27FC236}">
                <a16:creationId xmlns:a16="http://schemas.microsoft.com/office/drawing/2014/main" id="{E8B64954-CA3A-494E-B70D-3405C9F592D8}"/>
              </a:ext>
            </a:extLst>
          </p:cNvPr>
          <p:cNvCxnSpPr/>
          <p:nvPr userDrawn="1"/>
        </p:nvCxnSpPr>
        <p:spPr bwMode="gray">
          <a:xfrm>
            <a:off x="9752012" y="2512464"/>
            <a:ext cx="1828800"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p:nvPr>
        </p:nvSpPr>
        <p:spPr>
          <a:xfrm>
            <a:off x="9752013" y="2529079"/>
            <a:ext cx="1828800" cy="2871263"/>
          </a:xfrm>
          <a:solidFill>
            <a:srgbClr val="F4F8FA"/>
          </a:solidFill>
          <a:ln>
            <a:noFill/>
          </a:ln>
        </p:spPr>
        <p:txBody>
          <a:bodyPr/>
          <a:lstStyle>
            <a:lvl1pPr algn="ctr">
              <a:lnSpc>
                <a:spcPct val="100000"/>
              </a:lnSpc>
              <a:spcBef>
                <a:spcPts val="600"/>
              </a:spcBef>
              <a:defRPr sz="1998">
                <a:solidFill>
                  <a:schemeClr val="tx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sp>
        <p:nvSpPr>
          <p:cNvPr id="23" name="page number">
            <a:extLst>
              <a:ext uri="{FF2B5EF4-FFF2-40B4-BE49-F238E27FC236}">
                <a16:creationId xmlns:a16="http://schemas.microsoft.com/office/drawing/2014/main" id="{778B9E91-325F-BB46-BB33-20219DF70C9B}"/>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37" name="Oval 36">
            <a:extLst>
              <a:ext uri="{FF2B5EF4-FFF2-40B4-BE49-F238E27FC236}">
                <a16:creationId xmlns:a16="http://schemas.microsoft.com/office/drawing/2014/main" id="{FF6B89BA-DE17-014A-9ED8-790359ADE9FE}"/>
              </a:ext>
              <a:ext uri="{C183D7F6-B498-43B3-948B-1728B52AA6E4}">
                <adec:decorative xmlns:adec="http://schemas.microsoft.com/office/drawing/2017/decorative" val="1"/>
              </a:ext>
            </a:extLst>
          </p:cNvPr>
          <p:cNvSpPr/>
          <p:nvPr userDrawn="1"/>
        </p:nvSpPr>
        <p:spPr bwMode="gray">
          <a:xfrm>
            <a:off x="1131007" y="2006795"/>
            <a:ext cx="788487" cy="788487"/>
          </a:xfrm>
          <a:prstGeom prst="ellipse">
            <a:avLst/>
          </a:prstGeom>
          <a:solidFill>
            <a:schemeClr val="bg1"/>
          </a:solid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798">
                <a:solidFill>
                  <a:schemeClr val="accent5"/>
                </a:solidFill>
              </a:rPr>
              <a:t>1</a:t>
            </a:r>
          </a:p>
        </p:txBody>
      </p:sp>
      <p:sp>
        <p:nvSpPr>
          <p:cNvPr id="38" name="Oval 37">
            <a:extLst>
              <a:ext uri="{FF2B5EF4-FFF2-40B4-BE49-F238E27FC236}">
                <a16:creationId xmlns:a16="http://schemas.microsoft.com/office/drawing/2014/main" id="{5B0E1473-AF0F-7C48-8FAF-3848C1B61D3D}"/>
              </a:ext>
              <a:ext uri="{C183D7F6-B498-43B3-948B-1728B52AA6E4}">
                <adec:decorative xmlns:adec="http://schemas.microsoft.com/office/drawing/2017/decorative" val="1"/>
              </a:ext>
            </a:extLst>
          </p:cNvPr>
          <p:cNvSpPr/>
          <p:nvPr userDrawn="1"/>
        </p:nvSpPr>
        <p:spPr bwMode="gray">
          <a:xfrm>
            <a:off x="3414170" y="2006795"/>
            <a:ext cx="788487" cy="788487"/>
          </a:xfrm>
          <a:prstGeom prst="ellipse">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lvl="0" algn="ctr"/>
            <a:r>
              <a:rPr lang="en-US" sz="1798">
                <a:solidFill>
                  <a:schemeClr val="accent1"/>
                </a:solidFill>
              </a:rPr>
              <a:t>2</a:t>
            </a:r>
          </a:p>
        </p:txBody>
      </p:sp>
      <p:sp>
        <p:nvSpPr>
          <p:cNvPr id="39" name="Oval 38">
            <a:extLst>
              <a:ext uri="{FF2B5EF4-FFF2-40B4-BE49-F238E27FC236}">
                <a16:creationId xmlns:a16="http://schemas.microsoft.com/office/drawing/2014/main" id="{C609A2D8-18F0-8A47-BD8C-DD1AF0B615E1}"/>
              </a:ext>
              <a:ext uri="{C183D7F6-B498-43B3-948B-1728B52AA6E4}">
                <adec:decorative xmlns:adec="http://schemas.microsoft.com/office/drawing/2017/decorative" val="1"/>
              </a:ext>
            </a:extLst>
          </p:cNvPr>
          <p:cNvSpPr/>
          <p:nvPr userDrawn="1"/>
        </p:nvSpPr>
        <p:spPr bwMode="gray">
          <a:xfrm>
            <a:off x="5705252" y="2006795"/>
            <a:ext cx="788487" cy="788487"/>
          </a:xfrm>
          <a:prstGeom prst="ellipse">
            <a:avLst/>
          </a:prstGeom>
          <a:solidFill>
            <a:schemeClr val="bg1"/>
          </a:solidFill>
          <a:ln w="25400">
            <a:solidFill>
              <a:schemeClr val="accent2"/>
            </a:solidFill>
          </a:ln>
          <a:effectLst/>
        </p:spPr>
        <p:txBody>
          <a:bodyPr vert="horz" wrap="square" lIns="0" tIns="0" rIns="0" bIns="0" numCol="1" anchor="ctr" anchorCtr="0" compatLnSpc="1">
            <a:prstTxWarp prst="textNoShape">
              <a:avLst/>
            </a:prstTxWarp>
          </a:bodyPr>
          <a:lstStyle/>
          <a:p>
            <a:pPr lvl="0" algn="ctr"/>
            <a:r>
              <a:rPr lang="en-US" sz="1798">
                <a:solidFill>
                  <a:schemeClr val="accent2"/>
                </a:solidFill>
              </a:rPr>
              <a:t>3</a:t>
            </a:r>
          </a:p>
        </p:txBody>
      </p:sp>
      <p:sp>
        <p:nvSpPr>
          <p:cNvPr id="40" name="Oval 39">
            <a:extLst>
              <a:ext uri="{FF2B5EF4-FFF2-40B4-BE49-F238E27FC236}">
                <a16:creationId xmlns:a16="http://schemas.microsoft.com/office/drawing/2014/main" id="{E4E1A06A-E5D9-064B-85F4-74B463C7BDD3}"/>
              </a:ext>
              <a:ext uri="{C183D7F6-B498-43B3-948B-1728B52AA6E4}">
                <adec:decorative xmlns:adec="http://schemas.microsoft.com/office/drawing/2017/decorative" val="1"/>
              </a:ext>
            </a:extLst>
          </p:cNvPr>
          <p:cNvSpPr/>
          <p:nvPr userDrawn="1"/>
        </p:nvSpPr>
        <p:spPr bwMode="gray">
          <a:xfrm>
            <a:off x="7990158" y="2006795"/>
            <a:ext cx="788487" cy="788487"/>
          </a:xfrm>
          <a:prstGeom prst="ellipse">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lvl="0" algn="ctr"/>
            <a:r>
              <a:rPr lang="en-US" sz="1798">
                <a:solidFill>
                  <a:schemeClr val="accent6"/>
                </a:solidFill>
              </a:rPr>
              <a:t>4</a:t>
            </a:r>
          </a:p>
        </p:txBody>
      </p:sp>
      <p:sp>
        <p:nvSpPr>
          <p:cNvPr id="41" name="Oval 40">
            <a:extLst>
              <a:ext uri="{FF2B5EF4-FFF2-40B4-BE49-F238E27FC236}">
                <a16:creationId xmlns:a16="http://schemas.microsoft.com/office/drawing/2014/main" id="{B7824627-50AB-F94E-9519-EADC5841F8D3}"/>
              </a:ext>
              <a:ext uri="{C183D7F6-B498-43B3-948B-1728B52AA6E4}">
                <adec:decorative xmlns:adec="http://schemas.microsoft.com/office/drawing/2017/decorative" val="1"/>
              </a:ext>
            </a:extLst>
          </p:cNvPr>
          <p:cNvSpPr/>
          <p:nvPr userDrawn="1"/>
        </p:nvSpPr>
        <p:spPr bwMode="gray">
          <a:xfrm>
            <a:off x="10272170" y="2006795"/>
            <a:ext cx="788487" cy="78848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798">
                <a:solidFill>
                  <a:schemeClr val="tx1"/>
                </a:solidFill>
              </a:rPr>
              <a:t>5</a:t>
            </a:r>
          </a:p>
        </p:txBody>
      </p:sp>
    </p:spTree>
    <p:extLst>
      <p:ext uri="{BB962C8B-B14F-4D97-AF65-F5344CB8AC3E}">
        <p14:creationId xmlns:p14="http://schemas.microsoft.com/office/powerpoint/2010/main" val="342270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50B906-C5A3-4658-B24C-B2B533310D26}"/>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Tree>
    <p:extLst>
      <p:ext uri="{BB962C8B-B14F-4D97-AF65-F5344CB8AC3E}">
        <p14:creationId xmlns:p14="http://schemas.microsoft.com/office/powerpoint/2010/main" val="410421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Sample Chart Layout for Text – Click to Add a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35" name="Text Placeholder 3" descr="Row 1 label">
            <a:extLst>
              <a:ext uri="{FF2B5EF4-FFF2-40B4-BE49-F238E27FC236}">
                <a16:creationId xmlns:a16="http://schemas.microsoft.com/office/drawing/2014/main" id="{7077ED63-7149-B64F-804C-21E2E59DF7DB}"/>
              </a:ext>
            </a:extLst>
          </p:cNvPr>
          <p:cNvSpPr>
            <a:spLocks noGrp="1"/>
          </p:cNvSpPr>
          <p:nvPr>
            <p:ph type="body" sz="quarter" idx="30" hasCustomPrompt="1"/>
          </p:nvPr>
        </p:nvSpPr>
        <p:spPr>
          <a:xfrm>
            <a:off x="271464" y="1546789"/>
            <a:ext cx="574570" cy="439174"/>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34" name="Text Placeholder 3" descr="Row 1 text box is a long horizontal box the width of the slide acting as a header. ">
            <a:extLst>
              <a:ext uri="{FF2B5EF4-FFF2-40B4-BE49-F238E27FC236}">
                <a16:creationId xmlns:a16="http://schemas.microsoft.com/office/drawing/2014/main" id="{03CB2304-DD0F-674C-91F7-863CDF3757FC}"/>
              </a:ext>
            </a:extLst>
          </p:cNvPr>
          <p:cNvSpPr>
            <a:spLocks noGrp="1"/>
          </p:cNvSpPr>
          <p:nvPr>
            <p:ph type="body" sz="quarter" idx="29" hasCustomPrompt="1"/>
          </p:nvPr>
        </p:nvSpPr>
        <p:spPr>
          <a:xfrm>
            <a:off x="1034042" y="1561701"/>
            <a:ext cx="10630969" cy="429469"/>
          </a:xfrm>
          <a:solidFill>
            <a:srgbClr val="F4F8FA"/>
          </a:solidFill>
          <a:ln w="12700">
            <a:solidFill>
              <a:schemeClr val="accent2">
                <a:alpha val="25000"/>
              </a:schemeClr>
            </a:solidFill>
          </a:ln>
        </p:spPr>
        <p:txBody>
          <a:bodyPr tIns="91440"/>
          <a:lstStyle>
            <a:lvl1pPr algn="ctr">
              <a:lnSpc>
                <a:spcPct val="100000"/>
              </a:lnSpc>
              <a:spcBef>
                <a:spcPts val="600"/>
              </a:spcBef>
              <a:buNone/>
              <a:defRPr sz="16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36" name="Text Placeholder 3" descr="Row 2 label; this row shows 4 content boxes labeled A through D, each is a different color and holds text.">
            <a:extLst>
              <a:ext uri="{FF2B5EF4-FFF2-40B4-BE49-F238E27FC236}">
                <a16:creationId xmlns:a16="http://schemas.microsoft.com/office/drawing/2014/main" id="{3E62FD32-E978-1A49-AA98-60CD14AE003D}"/>
              </a:ext>
            </a:extLst>
          </p:cNvPr>
          <p:cNvSpPr>
            <a:spLocks noGrp="1"/>
          </p:cNvSpPr>
          <p:nvPr>
            <p:ph type="body" sz="quarter" idx="31" hasCustomPrompt="1"/>
          </p:nvPr>
        </p:nvSpPr>
        <p:spPr>
          <a:xfrm>
            <a:off x="285752" y="3304775"/>
            <a:ext cx="560283" cy="658026"/>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cxnSp>
        <p:nvCxnSpPr>
          <p:cNvPr id="4" name="Straight Connector 3">
            <a:extLst>
              <a:ext uri="{FF2B5EF4-FFF2-40B4-BE49-F238E27FC236}">
                <a16:creationId xmlns:a16="http://schemas.microsoft.com/office/drawing/2014/main" id="{7E322B01-8AA4-6B48-98B8-90F64F16E3E4}"/>
              </a:ext>
              <a:ext uri="{C183D7F6-B498-43B3-948B-1728B52AA6E4}">
                <adec:decorative xmlns:adec="http://schemas.microsoft.com/office/drawing/2017/decorative" val="1"/>
              </a:ext>
            </a:extLst>
          </p:cNvPr>
          <p:cNvCxnSpPr/>
          <p:nvPr userDrawn="1"/>
        </p:nvCxnSpPr>
        <p:spPr bwMode="gray">
          <a:xfrm>
            <a:off x="1093076" y="2680138"/>
            <a:ext cx="2459421"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descr="Row 2, box 1: text in plum">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1102407" y="2699834"/>
            <a:ext cx="2430126" cy="1949198"/>
          </a:xfrm>
          <a:noFill/>
          <a:ln w="15875">
            <a:noFill/>
          </a:ln>
        </p:spPr>
        <p:txBody>
          <a:bodyPr tIns="365760"/>
          <a:lstStyle>
            <a:lvl1pPr algn="ctr">
              <a:lnSpc>
                <a:spcPct val="100000"/>
              </a:lnSpc>
              <a:spcBef>
                <a:spcPts val="600"/>
              </a:spcBef>
              <a:buNone/>
              <a:defRPr sz="1798">
                <a:solidFill>
                  <a:schemeClr val="accent5"/>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cxnSp>
        <p:nvCxnSpPr>
          <p:cNvPr id="25" name="Straight Connector 24">
            <a:extLst>
              <a:ext uri="{FF2B5EF4-FFF2-40B4-BE49-F238E27FC236}">
                <a16:creationId xmlns:a16="http://schemas.microsoft.com/office/drawing/2014/main" id="{1AEFB321-2C32-7945-A5C9-A9F00AE58896}"/>
              </a:ext>
              <a:ext uri="{C183D7F6-B498-43B3-948B-1728B52AA6E4}">
                <adec:decorative xmlns:adec="http://schemas.microsoft.com/office/drawing/2017/decorative" val="1"/>
              </a:ext>
            </a:extLst>
          </p:cNvPr>
          <p:cNvCxnSpPr/>
          <p:nvPr userDrawn="1"/>
        </p:nvCxnSpPr>
        <p:spPr bwMode="gray">
          <a:xfrm>
            <a:off x="3808412" y="2680138"/>
            <a:ext cx="2459421"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descr="Row 2, box 2: text in ocean">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3816081" y="2699834"/>
            <a:ext cx="2430126" cy="1949198"/>
          </a:xfrm>
          <a:noFill/>
          <a:ln w="15875">
            <a:noFill/>
          </a:ln>
        </p:spPr>
        <p:txBody>
          <a:bodyPr tIns="365760"/>
          <a:lstStyle>
            <a:lvl1pPr algn="ctr">
              <a:lnSpc>
                <a:spcPct val="100000"/>
              </a:lnSpc>
              <a:spcBef>
                <a:spcPts val="600"/>
              </a:spcBef>
              <a:buNone/>
              <a:defRPr sz="1798">
                <a:solidFill>
                  <a:schemeClr val="accent1"/>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cxnSp>
        <p:nvCxnSpPr>
          <p:cNvPr id="32" name="Straight Connector 31">
            <a:extLst>
              <a:ext uri="{FF2B5EF4-FFF2-40B4-BE49-F238E27FC236}">
                <a16:creationId xmlns:a16="http://schemas.microsoft.com/office/drawing/2014/main" id="{65C97932-042E-C845-9300-586CA61AB8C0}"/>
              </a:ext>
              <a:ext uri="{C183D7F6-B498-43B3-948B-1728B52AA6E4}">
                <adec:decorative xmlns:adec="http://schemas.microsoft.com/office/drawing/2017/decorative" val="1"/>
              </a:ext>
            </a:extLst>
          </p:cNvPr>
          <p:cNvCxnSpPr/>
          <p:nvPr userDrawn="1"/>
        </p:nvCxnSpPr>
        <p:spPr bwMode="gray">
          <a:xfrm>
            <a:off x="6551614" y="2680138"/>
            <a:ext cx="2459421"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descr="Row 2, box 3: text in indigo">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6529756" y="2699834"/>
            <a:ext cx="2477611" cy="1949198"/>
          </a:xfrm>
          <a:noFill/>
          <a:ln w="15875">
            <a:noFill/>
          </a:ln>
        </p:spPr>
        <p:txBody>
          <a:bodyPr tIns="365760"/>
          <a:lstStyle>
            <a:lvl1pPr algn="ctr">
              <a:lnSpc>
                <a:spcPct val="100000"/>
              </a:lnSpc>
              <a:spcBef>
                <a:spcPts val="600"/>
              </a:spcBef>
              <a:defRPr sz="1798">
                <a:solidFill>
                  <a:schemeClr val="accent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cxnSp>
        <p:nvCxnSpPr>
          <p:cNvPr id="38" name="Straight Connector 37">
            <a:extLst>
              <a:ext uri="{FF2B5EF4-FFF2-40B4-BE49-F238E27FC236}">
                <a16:creationId xmlns:a16="http://schemas.microsoft.com/office/drawing/2014/main" id="{D68A42CD-A1AD-9149-80A3-4BFE5D75E3AB}"/>
              </a:ext>
              <a:ext uri="{C183D7F6-B498-43B3-948B-1728B52AA6E4}">
                <adec:decorative xmlns:adec="http://schemas.microsoft.com/office/drawing/2017/decorative" val="1"/>
              </a:ext>
            </a:extLst>
          </p:cNvPr>
          <p:cNvCxnSpPr/>
          <p:nvPr userDrawn="1"/>
        </p:nvCxnSpPr>
        <p:spPr bwMode="gray">
          <a:xfrm>
            <a:off x="9229123" y="2680138"/>
            <a:ext cx="2459421" cy="0"/>
          </a:xfrm>
          <a:prstGeom prst="line">
            <a:avLst/>
          </a:prstGeom>
          <a:ln w="25400">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descr="Row 2, box 4: text in dark green">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9243430" y="2699834"/>
            <a:ext cx="2454586" cy="1949198"/>
          </a:xfrm>
          <a:noFill/>
          <a:ln w="15875">
            <a:noFill/>
          </a:ln>
        </p:spPr>
        <p:txBody>
          <a:bodyPr tIns="365760"/>
          <a:lstStyle>
            <a:lvl1pPr algn="ctr">
              <a:lnSpc>
                <a:spcPct val="100000"/>
              </a:lnSpc>
              <a:spcBef>
                <a:spcPts val="600"/>
              </a:spcBef>
              <a:buNone/>
              <a:defRPr sz="1798">
                <a:solidFill>
                  <a:schemeClr val="accent6"/>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sp>
        <p:nvSpPr>
          <p:cNvPr id="37" name="Text Placeholder 3" descr="Row 3 label: this row shows six, small content boxes in a horiztonal row">
            <a:extLst>
              <a:ext uri="{FF2B5EF4-FFF2-40B4-BE49-F238E27FC236}">
                <a16:creationId xmlns:a16="http://schemas.microsoft.com/office/drawing/2014/main" id="{EF286E42-C44A-274D-B9C1-D21F1AD1DEB2}"/>
              </a:ext>
            </a:extLst>
          </p:cNvPr>
          <p:cNvSpPr>
            <a:spLocks noGrp="1"/>
          </p:cNvSpPr>
          <p:nvPr>
            <p:ph type="body" sz="quarter" idx="32" hasCustomPrompt="1"/>
          </p:nvPr>
        </p:nvSpPr>
        <p:spPr>
          <a:xfrm>
            <a:off x="300040" y="5065521"/>
            <a:ext cx="545995" cy="658026"/>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20" name="Text Placeholder 3" descr="Row 3, text box 1">
            <a:extLst>
              <a:ext uri="{FF2B5EF4-FFF2-40B4-BE49-F238E27FC236}">
                <a16:creationId xmlns:a16="http://schemas.microsoft.com/office/drawing/2014/main" id="{828E38C7-4E21-F24B-B372-9632EC441D7F}"/>
              </a:ext>
            </a:extLst>
          </p:cNvPr>
          <p:cNvSpPr>
            <a:spLocks noGrp="1"/>
          </p:cNvSpPr>
          <p:nvPr>
            <p:ph type="body" sz="quarter" idx="23" hasCustomPrompt="1"/>
          </p:nvPr>
        </p:nvSpPr>
        <p:spPr>
          <a:xfrm>
            <a:off x="1115053" y="4956565"/>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1" name="Text Placeholder 3" descr="Row 3, text box 2">
            <a:extLst>
              <a:ext uri="{FF2B5EF4-FFF2-40B4-BE49-F238E27FC236}">
                <a16:creationId xmlns:a16="http://schemas.microsoft.com/office/drawing/2014/main" id="{8B2FDC15-7948-0244-83E4-0CDCDBC619B3}"/>
              </a:ext>
            </a:extLst>
          </p:cNvPr>
          <p:cNvSpPr>
            <a:spLocks noGrp="1"/>
          </p:cNvSpPr>
          <p:nvPr>
            <p:ph type="body" sz="quarter" idx="24" hasCustomPrompt="1"/>
          </p:nvPr>
        </p:nvSpPr>
        <p:spPr>
          <a:xfrm>
            <a:off x="2886314" y="4956565"/>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6" name="Text Placeholder 3" descr="Row 3, text box 3">
            <a:extLst>
              <a:ext uri="{FF2B5EF4-FFF2-40B4-BE49-F238E27FC236}">
                <a16:creationId xmlns:a16="http://schemas.microsoft.com/office/drawing/2014/main" id="{E4B34A83-BA8A-6844-8A56-BBD517A5B6FD}"/>
              </a:ext>
            </a:extLst>
          </p:cNvPr>
          <p:cNvSpPr>
            <a:spLocks noGrp="1"/>
          </p:cNvSpPr>
          <p:nvPr>
            <p:ph type="body" sz="quarter" idx="25" hasCustomPrompt="1"/>
          </p:nvPr>
        </p:nvSpPr>
        <p:spPr>
          <a:xfrm>
            <a:off x="4657575" y="4956565"/>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7" name="Text Placeholder 3" descr="Row 3, text box 4">
            <a:extLst>
              <a:ext uri="{FF2B5EF4-FFF2-40B4-BE49-F238E27FC236}">
                <a16:creationId xmlns:a16="http://schemas.microsoft.com/office/drawing/2014/main" id="{532716FA-3DC7-AF41-8C5F-F9D040A43930}"/>
              </a:ext>
            </a:extLst>
          </p:cNvPr>
          <p:cNvSpPr>
            <a:spLocks noGrp="1"/>
          </p:cNvSpPr>
          <p:nvPr>
            <p:ph type="body" sz="quarter" idx="26" hasCustomPrompt="1"/>
          </p:nvPr>
        </p:nvSpPr>
        <p:spPr>
          <a:xfrm>
            <a:off x="6428836" y="4956565"/>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31" name="Text Placeholder 3" descr="Row 3, text box 5">
            <a:extLst>
              <a:ext uri="{FF2B5EF4-FFF2-40B4-BE49-F238E27FC236}">
                <a16:creationId xmlns:a16="http://schemas.microsoft.com/office/drawing/2014/main" id="{6EA6D41F-30CE-1443-9F1F-896A2907ECBD}"/>
              </a:ext>
            </a:extLst>
          </p:cNvPr>
          <p:cNvSpPr>
            <a:spLocks noGrp="1"/>
          </p:cNvSpPr>
          <p:nvPr>
            <p:ph type="body" sz="quarter" idx="27" hasCustomPrompt="1"/>
          </p:nvPr>
        </p:nvSpPr>
        <p:spPr>
          <a:xfrm>
            <a:off x="8200097" y="4956565"/>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33" name="Text Placeholder 3" descr="Row 3, text box 6">
            <a:extLst>
              <a:ext uri="{FF2B5EF4-FFF2-40B4-BE49-F238E27FC236}">
                <a16:creationId xmlns:a16="http://schemas.microsoft.com/office/drawing/2014/main" id="{62388AAB-5BA2-4747-B0D0-B11DA9195125}"/>
              </a:ext>
            </a:extLst>
          </p:cNvPr>
          <p:cNvSpPr>
            <a:spLocks noGrp="1"/>
          </p:cNvSpPr>
          <p:nvPr>
            <p:ph type="body" sz="quarter" idx="28" hasCustomPrompt="1"/>
          </p:nvPr>
        </p:nvSpPr>
        <p:spPr>
          <a:xfrm>
            <a:off x="9971356" y="4956565"/>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4" name="page number">
            <a:extLst>
              <a:ext uri="{FF2B5EF4-FFF2-40B4-BE49-F238E27FC236}">
                <a16:creationId xmlns:a16="http://schemas.microsoft.com/office/drawing/2014/main" id="{D09494D0-773E-A04D-BC5F-65AA87B8246F}"/>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04565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 Aqu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592948" y="1582578"/>
            <a:ext cx="4996403" cy="1234440"/>
          </a:xfrm>
        </p:spPr>
        <p:txBody>
          <a:bodyPr wrap="square" anchor="b"/>
          <a:lstStyle>
            <a:lvl1pPr algn="l">
              <a:defRPr sz="3999" b="0" cap="none" baseline="0"/>
            </a:lvl1pPr>
          </a:lstStyle>
          <a:p>
            <a:r>
              <a:rPr lang="en-US"/>
              <a:t>Session Title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81"/>
            <a:ext cx="5116452" cy="416403"/>
          </a:xfrm>
        </p:spPr>
        <p:txBody>
          <a:bodyPr/>
          <a:lstStyle>
            <a:lvl1pPr marL="0" indent="0" algn="l">
              <a:buNone/>
              <a:defRPr sz="2399">
                <a:solidFill>
                  <a:schemeClr val="tx2"/>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Session Subtitle</a:t>
            </a:r>
          </a:p>
        </p:txBody>
      </p:sp>
      <p:grpSp>
        <p:nvGrpSpPr>
          <p:cNvPr id="3" name="parallelogram graphics">
            <a:extLst>
              <a:ext uri="{FF2B5EF4-FFF2-40B4-BE49-F238E27FC236}">
                <a16:creationId xmlns:a16="http://schemas.microsoft.com/office/drawing/2014/main" id="{0A9844F3-FFD1-7B47-8E20-3B1B8C9D30F6}"/>
              </a:ext>
              <a:ext uri="{C183D7F6-B498-43B3-948B-1728B52AA6E4}">
                <adec:decorative xmlns:adec="http://schemas.microsoft.com/office/drawing/2017/decorative" val="1"/>
              </a:ext>
            </a:extLst>
          </p:cNvPr>
          <p:cNvGrpSpPr/>
          <p:nvPr userDrawn="1"/>
        </p:nvGrpSpPr>
        <p:grpSpPr>
          <a:xfrm>
            <a:off x="-1488216" y="1084672"/>
            <a:ext cx="9623529" cy="5494609"/>
            <a:chOff x="-1488217" y="1084671"/>
            <a:chExt cx="9623529" cy="5494609"/>
          </a:xfrm>
        </p:grpSpPr>
        <p:sp>
          <p:nvSpPr>
            <p:cNvPr id="35" name="Freeform 34" title="gradient decorative shape">
              <a:extLst>
                <a:ext uri="{FF2B5EF4-FFF2-40B4-BE49-F238E27FC236}">
                  <a16:creationId xmlns:a16="http://schemas.microsoft.com/office/drawing/2014/main" id="{FC6E33BE-E922-E74A-8DF9-693000E673D6}"/>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4" name="Freeform 33" title="gradient decorative shape">
              <a:extLst>
                <a:ext uri="{FF2B5EF4-FFF2-40B4-BE49-F238E27FC236}">
                  <a16:creationId xmlns:a16="http://schemas.microsoft.com/office/drawing/2014/main" id="{02065BB3-0DD8-1442-A077-9B671C2CD52B}"/>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3"/>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pic>
        <p:nvPicPr>
          <p:cNvPr id="12" name="VMware logo">
            <a:extLst>
              <a:ext uri="{FF2B5EF4-FFF2-40B4-BE49-F238E27FC236}">
                <a16:creationId xmlns:a16="http://schemas.microsoft.com/office/drawing/2014/main" id="{204DE4A6-6232-5642-BD28-F03961ABC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3" name="Copyright" descr="Confidential copyright VMware, Inc. 2021">
            <a:extLst>
              <a:ext uri="{FF2B5EF4-FFF2-40B4-BE49-F238E27FC236}">
                <a16:creationId xmlns:a16="http://schemas.microsoft.com/office/drawing/2014/main" id="{67A12218-5F19-AB45-AFB4-EED5DBCA22C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9" name="Click to edit Speaker Name ">
            <a:extLst>
              <a:ext uri="{FF2B5EF4-FFF2-40B4-BE49-F238E27FC236}">
                <a16:creationId xmlns:a16="http://schemas.microsoft.com/office/drawing/2014/main" id="{CB964EF0-2F04-4713-8798-ED02BCB33C61}"/>
              </a:ext>
            </a:extLst>
          </p:cNvPr>
          <p:cNvSpPr>
            <a:spLocks noGrp="1"/>
          </p:cNvSpPr>
          <p:nvPr>
            <p:ph type="body" sz="quarter" idx="11" hasCustomPrompt="1"/>
          </p:nvPr>
        </p:nvSpPr>
        <p:spPr>
          <a:xfrm>
            <a:off x="6592948" y="4756977"/>
            <a:ext cx="4019724" cy="355601"/>
          </a:xfrm>
        </p:spPr>
        <p:txBody>
          <a:bodyPr anchor="b"/>
          <a:lstStyle>
            <a:lvl1pPr marL="0" marR="0" indent="0" algn="l" defTabSz="914126" rtl="0" eaLnBrk="1" fontAlgn="auto" latinLnBrk="0" hangingPunct="1">
              <a:lnSpc>
                <a:spcPct val="100000"/>
              </a:lnSpc>
              <a:spcBef>
                <a:spcPts val="1799"/>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4126" rtl="0" eaLnBrk="1" fontAlgn="auto" latinLnBrk="0" hangingPunct="1">
              <a:lnSpc>
                <a:spcPct val="100000"/>
              </a:lnSpc>
              <a:spcBef>
                <a:spcPts val="1799"/>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0" name="Click to edit role">
            <a:extLst>
              <a:ext uri="{FF2B5EF4-FFF2-40B4-BE49-F238E27FC236}">
                <a16:creationId xmlns:a16="http://schemas.microsoft.com/office/drawing/2014/main" id="{E29ED3F5-DCB0-40AB-B900-F9881E78C079}"/>
              </a:ext>
            </a:extLst>
          </p:cNvPr>
          <p:cNvSpPr>
            <a:spLocks noGrp="1"/>
          </p:cNvSpPr>
          <p:nvPr>
            <p:ph type="body" sz="quarter" idx="12" hasCustomPrompt="1"/>
          </p:nvPr>
        </p:nvSpPr>
        <p:spPr>
          <a:xfrm>
            <a:off x="6592948" y="5163158"/>
            <a:ext cx="4019724" cy="355601"/>
          </a:xfrm>
        </p:spPr>
        <p:txBody>
          <a:bodyPr/>
          <a:lstStyle>
            <a:lvl1pPr algn="l">
              <a:buNone/>
              <a:defRPr sz="1600">
                <a:solidFill>
                  <a:schemeClr val="tx2"/>
                </a:solidFill>
              </a:defRPr>
            </a:lvl1pPr>
          </a:lstStyle>
          <a:p>
            <a:pPr lvl="0"/>
            <a:r>
              <a:rPr lang="en-US"/>
              <a:t>Role / Division at VMware</a:t>
            </a:r>
          </a:p>
        </p:txBody>
      </p:sp>
    </p:spTree>
    <p:extLst>
      <p:ext uri="{BB962C8B-B14F-4D97-AF65-F5344CB8AC3E}">
        <p14:creationId xmlns:p14="http://schemas.microsoft.com/office/powerpoint/2010/main" val="25898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Title Slide – Aqu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592948" y="1582578"/>
            <a:ext cx="4996403" cy="1234440"/>
          </a:xfrm>
        </p:spPr>
        <p:txBody>
          <a:bodyPr wrap="square" anchor="b"/>
          <a:lstStyle>
            <a:lvl1pPr algn="l">
              <a:defRPr sz="3999" b="0" cap="none" baseline="0"/>
            </a:lvl1pPr>
          </a:lstStyle>
          <a:p>
            <a:r>
              <a:rPr lang="en-US"/>
              <a:t>Session Title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81"/>
            <a:ext cx="5116452" cy="416403"/>
          </a:xfrm>
        </p:spPr>
        <p:txBody>
          <a:bodyPr/>
          <a:lstStyle>
            <a:lvl1pPr marL="0" indent="0" algn="l">
              <a:buNone/>
              <a:defRPr sz="2399">
                <a:solidFill>
                  <a:schemeClr val="tx2"/>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Session Subtitle</a:t>
            </a:r>
          </a:p>
        </p:txBody>
      </p:sp>
      <p:grpSp>
        <p:nvGrpSpPr>
          <p:cNvPr id="3" name="parallelogram graphics">
            <a:extLst>
              <a:ext uri="{FF2B5EF4-FFF2-40B4-BE49-F238E27FC236}">
                <a16:creationId xmlns:a16="http://schemas.microsoft.com/office/drawing/2014/main" id="{0A9844F3-FFD1-7B47-8E20-3B1B8C9D30F6}"/>
              </a:ext>
              <a:ext uri="{C183D7F6-B498-43B3-948B-1728B52AA6E4}">
                <adec:decorative xmlns:adec="http://schemas.microsoft.com/office/drawing/2017/decorative" val="1"/>
              </a:ext>
            </a:extLst>
          </p:cNvPr>
          <p:cNvGrpSpPr/>
          <p:nvPr userDrawn="1"/>
        </p:nvGrpSpPr>
        <p:grpSpPr>
          <a:xfrm>
            <a:off x="-1488216" y="1084672"/>
            <a:ext cx="9623529" cy="5494609"/>
            <a:chOff x="-1488217" y="1084671"/>
            <a:chExt cx="9623529" cy="5494609"/>
          </a:xfrm>
        </p:grpSpPr>
        <p:sp>
          <p:nvSpPr>
            <p:cNvPr id="35" name="Freeform 34" title="gradient decorative shape">
              <a:extLst>
                <a:ext uri="{FF2B5EF4-FFF2-40B4-BE49-F238E27FC236}">
                  <a16:creationId xmlns:a16="http://schemas.microsoft.com/office/drawing/2014/main" id="{FC6E33BE-E922-E74A-8DF9-693000E673D6}"/>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4" name="Freeform 33" title="gradient decorative shape">
              <a:extLst>
                <a:ext uri="{FF2B5EF4-FFF2-40B4-BE49-F238E27FC236}">
                  <a16:creationId xmlns:a16="http://schemas.microsoft.com/office/drawing/2014/main" id="{02065BB3-0DD8-1442-A077-9B671C2CD52B}"/>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3"/>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pic>
        <p:nvPicPr>
          <p:cNvPr id="12" name="VMware logo">
            <a:extLst>
              <a:ext uri="{FF2B5EF4-FFF2-40B4-BE49-F238E27FC236}">
                <a16:creationId xmlns:a16="http://schemas.microsoft.com/office/drawing/2014/main" id="{204DE4A6-6232-5642-BD28-F03961ABC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3" name="Copyright" descr="Confidential copyright VMware, Inc. 2021">
            <a:extLst>
              <a:ext uri="{FF2B5EF4-FFF2-40B4-BE49-F238E27FC236}">
                <a16:creationId xmlns:a16="http://schemas.microsoft.com/office/drawing/2014/main" id="{67A12218-5F19-AB45-AFB4-EED5DBCA22C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7" name="Click to edit Speaker Name ">
            <a:extLst>
              <a:ext uri="{FF2B5EF4-FFF2-40B4-BE49-F238E27FC236}">
                <a16:creationId xmlns:a16="http://schemas.microsoft.com/office/drawing/2014/main" id="{822EBE4F-9409-4950-A04F-3A4F2B8D21C8}"/>
              </a:ext>
            </a:extLst>
          </p:cNvPr>
          <p:cNvSpPr>
            <a:spLocks noGrp="1"/>
          </p:cNvSpPr>
          <p:nvPr>
            <p:ph type="body" sz="quarter" idx="11" hasCustomPrompt="1"/>
          </p:nvPr>
        </p:nvSpPr>
        <p:spPr>
          <a:xfrm>
            <a:off x="6592948" y="4183408"/>
            <a:ext cx="4019724" cy="355601"/>
          </a:xfrm>
        </p:spPr>
        <p:txBody>
          <a:bodyPr anchor="b"/>
          <a:lstStyle>
            <a:lvl1pPr marL="0" marR="0" indent="0" algn="l" defTabSz="914126" rtl="0" eaLnBrk="1" fontAlgn="auto" latinLnBrk="0" hangingPunct="1">
              <a:lnSpc>
                <a:spcPct val="100000"/>
              </a:lnSpc>
              <a:spcBef>
                <a:spcPts val="1799"/>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4126" rtl="0" eaLnBrk="1" fontAlgn="auto" latinLnBrk="0" hangingPunct="1">
              <a:lnSpc>
                <a:spcPct val="100000"/>
              </a:lnSpc>
              <a:spcBef>
                <a:spcPts val="1799"/>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1" name="Click to edit role">
            <a:extLst>
              <a:ext uri="{FF2B5EF4-FFF2-40B4-BE49-F238E27FC236}">
                <a16:creationId xmlns:a16="http://schemas.microsoft.com/office/drawing/2014/main" id="{C5B7E255-47AB-4355-AEA2-B4EF7B9D4E52}"/>
              </a:ext>
            </a:extLst>
          </p:cNvPr>
          <p:cNvSpPr>
            <a:spLocks noGrp="1"/>
          </p:cNvSpPr>
          <p:nvPr>
            <p:ph type="body" sz="quarter" idx="12" hasCustomPrompt="1"/>
          </p:nvPr>
        </p:nvSpPr>
        <p:spPr>
          <a:xfrm>
            <a:off x="6592948" y="4563463"/>
            <a:ext cx="4019724" cy="355601"/>
          </a:xfrm>
        </p:spPr>
        <p:txBody>
          <a:bodyPr/>
          <a:lstStyle>
            <a:lvl1pPr algn="l">
              <a:buNone/>
              <a:defRPr sz="1600">
                <a:solidFill>
                  <a:schemeClr val="tx2"/>
                </a:solidFill>
              </a:defRPr>
            </a:lvl1pPr>
          </a:lstStyle>
          <a:p>
            <a:pPr lvl="0"/>
            <a:r>
              <a:rPr lang="en-US"/>
              <a:t>Role / Division at VMware</a:t>
            </a:r>
          </a:p>
        </p:txBody>
      </p:sp>
      <p:sp>
        <p:nvSpPr>
          <p:cNvPr id="23" name="Click to edit Speaker Name ">
            <a:extLst>
              <a:ext uri="{FF2B5EF4-FFF2-40B4-BE49-F238E27FC236}">
                <a16:creationId xmlns:a16="http://schemas.microsoft.com/office/drawing/2014/main" id="{0C5CAF09-4231-4D6E-8908-7BAA0BE8762D}"/>
              </a:ext>
            </a:extLst>
          </p:cNvPr>
          <p:cNvSpPr>
            <a:spLocks noGrp="1"/>
          </p:cNvSpPr>
          <p:nvPr>
            <p:ph type="body" sz="quarter" idx="18" hasCustomPrompt="1"/>
          </p:nvPr>
        </p:nvSpPr>
        <p:spPr>
          <a:xfrm>
            <a:off x="6592948" y="5171479"/>
            <a:ext cx="4019724" cy="355601"/>
          </a:xfrm>
        </p:spPr>
        <p:txBody>
          <a:bodyPr anchor="b"/>
          <a:lstStyle>
            <a:lvl1pPr marL="0" marR="0" indent="0" algn="l" defTabSz="914126" rtl="0" eaLnBrk="1" fontAlgn="auto" latinLnBrk="0" hangingPunct="1">
              <a:lnSpc>
                <a:spcPct val="100000"/>
              </a:lnSpc>
              <a:spcBef>
                <a:spcPts val="1799"/>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4126" rtl="0" eaLnBrk="1" fontAlgn="auto" latinLnBrk="0" hangingPunct="1">
              <a:lnSpc>
                <a:spcPct val="100000"/>
              </a:lnSpc>
              <a:spcBef>
                <a:spcPts val="1799"/>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4" name="Click to edit role">
            <a:extLst>
              <a:ext uri="{FF2B5EF4-FFF2-40B4-BE49-F238E27FC236}">
                <a16:creationId xmlns:a16="http://schemas.microsoft.com/office/drawing/2014/main" id="{81AB1867-4DE0-44FE-83C9-95DC0655E8BE}"/>
              </a:ext>
            </a:extLst>
          </p:cNvPr>
          <p:cNvSpPr>
            <a:spLocks noGrp="1"/>
          </p:cNvSpPr>
          <p:nvPr>
            <p:ph type="body" sz="quarter" idx="19" hasCustomPrompt="1"/>
          </p:nvPr>
        </p:nvSpPr>
        <p:spPr>
          <a:xfrm>
            <a:off x="6592948" y="5551534"/>
            <a:ext cx="4019724" cy="355601"/>
          </a:xfrm>
        </p:spPr>
        <p:txBody>
          <a:bodyPr/>
          <a:lstStyle>
            <a:lvl1pPr algn="l">
              <a:buNone/>
              <a:defRPr sz="1600">
                <a:solidFill>
                  <a:schemeClr val="tx2"/>
                </a:solidFill>
              </a:defRPr>
            </a:lvl1pPr>
          </a:lstStyle>
          <a:p>
            <a:pPr lvl="0"/>
            <a:r>
              <a:rPr lang="en-US"/>
              <a:t>Role / Division at VMware</a:t>
            </a:r>
          </a:p>
        </p:txBody>
      </p:sp>
    </p:spTree>
    <p:extLst>
      <p:ext uri="{BB962C8B-B14F-4D97-AF65-F5344CB8AC3E}">
        <p14:creationId xmlns:p14="http://schemas.microsoft.com/office/powerpoint/2010/main" val="193931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Title Slide – Aqu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592948" y="1582578"/>
            <a:ext cx="4996403" cy="1234440"/>
          </a:xfrm>
        </p:spPr>
        <p:txBody>
          <a:bodyPr wrap="square" anchor="b"/>
          <a:lstStyle>
            <a:lvl1pPr algn="l">
              <a:defRPr sz="3999" b="0" cap="none" baseline="0"/>
            </a:lvl1pPr>
          </a:lstStyle>
          <a:p>
            <a:r>
              <a:rPr lang="en-US"/>
              <a:t>Session Title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81"/>
            <a:ext cx="5116452" cy="416403"/>
          </a:xfrm>
        </p:spPr>
        <p:txBody>
          <a:bodyPr/>
          <a:lstStyle>
            <a:lvl1pPr marL="0" indent="0" algn="l">
              <a:buNone/>
              <a:defRPr sz="2399">
                <a:solidFill>
                  <a:schemeClr val="tx2"/>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Session Subtitle</a:t>
            </a:r>
          </a:p>
        </p:txBody>
      </p:sp>
      <p:grpSp>
        <p:nvGrpSpPr>
          <p:cNvPr id="3" name="parallelogram graphics">
            <a:extLst>
              <a:ext uri="{FF2B5EF4-FFF2-40B4-BE49-F238E27FC236}">
                <a16:creationId xmlns:a16="http://schemas.microsoft.com/office/drawing/2014/main" id="{0A9844F3-FFD1-7B47-8E20-3B1B8C9D30F6}"/>
              </a:ext>
              <a:ext uri="{C183D7F6-B498-43B3-948B-1728B52AA6E4}">
                <adec:decorative xmlns:adec="http://schemas.microsoft.com/office/drawing/2017/decorative" val="1"/>
              </a:ext>
            </a:extLst>
          </p:cNvPr>
          <p:cNvGrpSpPr/>
          <p:nvPr userDrawn="1"/>
        </p:nvGrpSpPr>
        <p:grpSpPr>
          <a:xfrm>
            <a:off x="-1488216" y="1084672"/>
            <a:ext cx="9623529" cy="5494609"/>
            <a:chOff x="-1488217" y="1084671"/>
            <a:chExt cx="9623529" cy="5494609"/>
          </a:xfrm>
        </p:grpSpPr>
        <p:sp>
          <p:nvSpPr>
            <p:cNvPr id="35" name="Freeform 34" title="gradient decorative shape">
              <a:extLst>
                <a:ext uri="{FF2B5EF4-FFF2-40B4-BE49-F238E27FC236}">
                  <a16:creationId xmlns:a16="http://schemas.microsoft.com/office/drawing/2014/main" id="{FC6E33BE-E922-E74A-8DF9-693000E673D6}"/>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4" name="Freeform 33" title="gradient decorative shape">
              <a:extLst>
                <a:ext uri="{FF2B5EF4-FFF2-40B4-BE49-F238E27FC236}">
                  <a16:creationId xmlns:a16="http://schemas.microsoft.com/office/drawing/2014/main" id="{02065BB3-0DD8-1442-A077-9B671C2CD52B}"/>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3"/>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pic>
        <p:nvPicPr>
          <p:cNvPr id="12" name="VMware logo">
            <a:extLst>
              <a:ext uri="{FF2B5EF4-FFF2-40B4-BE49-F238E27FC236}">
                <a16:creationId xmlns:a16="http://schemas.microsoft.com/office/drawing/2014/main" id="{204DE4A6-6232-5642-BD28-F03961ABC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3" name="Copyright" descr="Confidential copyright VMware, Inc. 2021">
            <a:extLst>
              <a:ext uri="{FF2B5EF4-FFF2-40B4-BE49-F238E27FC236}">
                <a16:creationId xmlns:a16="http://schemas.microsoft.com/office/drawing/2014/main" id="{67A12218-5F19-AB45-AFB4-EED5DBCA22C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7" name="Click to edit Speaker Name ">
            <a:extLst>
              <a:ext uri="{FF2B5EF4-FFF2-40B4-BE49-F238E27FC236}">
                <a16:creationId xmlns:a16="http://schemas.microsoft.com/office/drawing/2014/main" id="{EA71C2CC-73F7-4B6D-8BE3-C771147F37A8}"/>
              </a:ext>
            </a:extLst>
          </p:cNvPr>
          <p:cNvSpPr>
            <a:spLocks noGrp="1"/>
          </p:cNvSpPr>
          <p:nvPr>
            <p:ph type="body" sz="quarter" idx="11" hasCustomPrompt="1"/>
          </p:nvPr>
        </p:nvSpPr>
        <p:spPr>
          <a:xfrm>
            <a:off x="6601342" y="3519787"/>
            <a:ext cx="4019724" cy="355601"/>
          </a:xfrm>
        </p:spPr>
        <p:txBody>
          <a:bodyPr anchor="b"/>
          <a:lstStyle>
            <a:lvl1pPr marL="0" marR="0" indent="0" algn="l" defTabSz="914126" rtl="0" eaLnBrk="1" fontAlgn="auto" latinLnBrk="0" hangingPunct="1">
              <a:lnSpc>
                <a:spcPct val="100000"/>
              </a:lnSpc>
              <a:spcBef>
                <a:spcPts val="1799"/>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4126" rtl="0" eaLnBrk="1" fontAlgn="auto" latinLnBrk="0" hangingPunct="1">
              <a:lnSpc>
                <a:spcPct val="100000"/>
              </a:lnSpc>
              <a:spcBef>
                <a:spcPts val="1799"/>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1" name="Click to edit role">
            <a:extLst>
              <a:ext uri="{FF2B5EF4-FFF2-40B4-BE49-F238E27FC236}">
                <a16:creationId xmlns:a16="http://schemas.microsoft.com/office/drawing/2014/main" id="{7D246949-1CCD-4E65-823D-205EA0E94366}"/>
              </a:ext>
            </a:extLst>
          </p:cNvPr>
          <p:cNvSpPr>
            <a:spLocks noGrp="1"/>
          </p:cNvSpPr>
          <p:nvPr>
            <p:ph type="body" sz="quarter" idx="12" hasCustomPrompt="1"/>
          </p:nvPr>
        </p:nvSpPr>
        <p:spPr>
          <a:xfrm>
            <a:off x="6601342" y="3899842"/>
            <a:ext cx="4019724" cy="355601"/>
          </a:xfrm>
        </p:spPr>
        <p:txBody>
          <a:bodyPr/>
          <a:lstStyle>
            <a:lvl1pPr algn="l">
              <a:buNone/>
              <a:defRPr sz="1600">
                <a:solidFill>
                  <a:schemeClr val="tx2"/>
                </a:solidFill>
              </a:defRPr>
            </a:lvl1pPr>
          </a:lstStyle>
          <a:p>
            <a:pPr lvl="0"/>
            <a:r>
              <a:rPr lang="en-US"/>
              <a:t>Role / Division at VMware</a:t>
            </a:r>
          </a:p>
        </p:txBody>
      </p:sp>
      <p:sp>
        <p:nvSpPr>
          <p:cNvPr id="23" name="Click to edit Speaker Name ">
            <a:extLst>
              <a:ext uri="{FF2B5EF4-FFF2-40B4-BE49-F238E27FC236}">
                <a16:creationId xmlns:a16="http://schemas.microsoft.com/office/drawing/2014/main" id="{489DAA0B-AE9A-42F2-B957-90F35B4BDE21}"/>
              </a:ext>
            </a:extLst>
          </p:cNvPr>
          <p:cNvSpPr>
            <a:spLocks noGrp="1"/>
          </p:cNvSpPr>
          <p:nvPr>
            <p:ph type="body" sz="quarter" idx="18" hasCustomPrompt="1"/>
          </p:nvPr>
        </p:nvSpPr>
        <p:spPr>
          <a:xfrm>
            <a:off x="6601342" y="4501922"/>
            <a:ext cx="4019724" cy="355601"/>
          </a:xfrm>
        </p:spPr>
        <p:txBody>
          <a:bodyPr anchor="b"/>
          <a:lstStyle>
            <a:lvl1pPr marL="0" marR="0" indent="0" algn="l" defTabSz="914126" rtl="0" eaLnBrk="1" fontAlgn="auto" latinLnBrk="0" hangingPunct="1">
              <a:lnSpc>
                <a:spcPct val="100000"/>
              </a:lnSpc>
              <a:spcBef>
                <a:spcPts val="1799"/>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4126" rtl="0" eaLnBrk="1" fontAlgn="auto" latinLnBrk="0" hangingPunct="1">
              <a:lnSpc>
                <a:spcPct val="100000"/>
              </a:lnSpc>
              <a:spcBef>
                <a:spcPts val="1799"/>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4" name="Click to edit role">
            <a:extLst>
              <a:ext uri="{FF2B5EF4-FFF2-40B4-BE49-F238E27FC236}">
                <a16:creationId xmlns:a16="http://schemas.microsoft.com/office/drawing/2014/main" id="{20CB17AD-CE94-40E5-8AF0-CCD9B9F1B719}"/>
              </a:ext>
            </a:extLst>
          </p:cNvPr>
          <p:cNvSpPr>
            <a:spLocks noGrp="1"/>
          </p:cNvSpPr>
          <p:nvPr>
            <p:ph type="body" sz="quarter" idx="19" hasCustomPrompt="1"/>
          </p:nvPr>
        </p:nvSpPr>
        <p:spPr>
          <a:xfrm>
            <a:off x="6601342" y="4881977"/>
            <a:ext cx="4019724" cy="355601"/>
          </a:xfrm>
        </p:spPr>
        <p:txBody>
          <a:bodyPr/>
          <a:lstStyle>
            <a:lvl1pPr algn="l">
              <a:buNone/>
              <a:defRPr sz="1600">
                <a:solidFill>
                  <a:schemeClr val="tx2"/>
                </a:solidFill>
              </a:defRPr>
            </a:lvl1pPr>
          </a:lstStyle>
          <a:p>
            <a:pPr lvl="0"/>
            <a:r>
              <a:rPr lang="en-US"/>
              <a:t>Role / Division at VMware</a:t>
            </a:r>
          </a:p>
        </p:txBody>
      </p:sp>
      <p:sp>
        <p:nvSpPr>
          <p:cNvPr id="26" name="Click to edit Speaker Name ">
            <a:extLst>
              <a:ext uri="{FF2B5EF4-FFF2-40B4-BE49-F238E27FC236}">
                <a16:creationId xmlns:a16="http://schemas.microsoft.com/office/drawing/2014/main" id="{221B1A4A-538C-4D7C-8804-0A5D8A379147}"/>
              </a:ext>
            </a:extLst>
          </p:cNvPr>
          <p:cNvSpPr>
            <a:spLocks noGrp="1"/>
          </p:cNvSpPr>
          <p:nvPr>
            <p:ph type="body" sz="quarter" idx="21" hasCustomPrompt="1"/>
          </p:nvPr>
        </p:nvSpPr>
        <p:spPr>
          <a:xfrm>
            <a:off x="6601342" y="5494419"/>
            <a:ext cx="4019724" cy="355601"/>
          </a:xfrm>
        </p:spPr>
        <p:txBody>
          <a:bodyPr anchor="b"/>
          <a:lstStyle>
            <a:lvl1pPr marL="0" marR="0" indent="0" algn="l" defTabSz="914126" rtl="0" eaLnBrk="1" fontAlgn="auto" latinLnBrk="0" hangingPunct="1">
              <a:lnSpc>
                <a:spcPct val="100000"/>
              </a:lnSpc>
              <a:spcBef>
                <a:spcPts val="1799"/>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4126" rtl="0" eaLnBrk="1" fontAlgn="auto" latinLnBrk="0" hangingPunct="1">
              <a:lnSpc>
                <a:spcPct val="100000"/>
              </a:lnSpc>
              <a:spcBef>
                <a:spcPts val="1799"/>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7" name="Click to edit role">
            <a:extLst>
              <a:ext uri="{FF2B5EF4-FFF2-40B4-BE49-F238E27FC236}">
                <a16:creationId xmlns:a16="http://schemas.microsoft.com/office/drawing/2014/main" id="{2688F358-DD09-4F60-8EA4-3C475996A288}"/>
              </a:ext>
            </a:extLst>
          </p:cNvPr>
          <p:cNvSpPr>
            <a:spLocks noGrp="1"/>
          </p:cNvSpPr>
          <p:nvPr>
            <p:ph type="body" sz="quarter" idx="22" hasCustomPrompt="1"/>
          </p:nvPr>
        </p:nvSpPr>
        <p:spPr>
          <a:xfrm>
            <a:off x="6601342" y="5874474"/>
            <a:ext cx="4019724" cy="355601"/>
          </a:xfrm>
        </p:spPr>
        <p:txBody>
          <a:bodyPr/>
          <a:lstStyle>
            <a:lvl1pPr algn="l">
              <a:buNone/>
              <a:defRPr sz="1600">
                <a:solidFill>
                  <a:schemeClr val="tx2"/>
                </a:solidFill>
              </a:defRPr>
            </a:lvl1pPr>
          </a:lstStyle>
          <a:p>
            <a:pPr lvl="0"/>
            <a:r>
              <a:rPr lang="en-US"/>
              <a:t>Role / Division at VMware</a:t>
            </a:r>
          </a:p>
        </p:txBody>
      </p:sp>
    </p:spTree>
    <p:extLst>
      <p:ext uri="{BB962C8B-B14F-4D97-AF65-F5344CB8AC3E}">
        <p14:creationId xmlns:p14="http://schemas.microsoft.com/office/powerpoint/2010/main" val="15285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05921617-F7F9-4157-91A5-F75037C81B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443"/>
          <a:stretch/>
        </p:blipFill>
        <p:spPr>
          <a:xfrm>
            <a:off x="6551614" y="2984360"/>
            <a:ext cx="5637212" cy="3480448"/>
          </a:xfrm>
          <a:prstGeom prst="rect">
            <a:avLst/>
          </a:prstGeom>
        </p:spPr>
      </p:pic>
      <p:sp>
        <p:nvSpPr>
          <p:cNvPr id="16" name="Click to edit text">
            <a:extLst>
              <a:ext uri="{FF2B5EF4-FFF2-40B4-BE49-F238E27FC236}">
                <a16:creationId xmlns:a16="http://schemas.microsoft.com/office/drawing/2014/main" id="{B29EB907-51A5-4D60-B03A-85DECB7627F9}"/>
              </a:ext>
            </a:extLst>
          </p:cNvPr>
          <p:cNvSpPr>
            <a:spLocks noGrp="1"/>
          </p:cNvSpPr>
          <p:nvPr>
            <p:ph type="body" sz="quarter" idx="23" hasCustomPrompt="1"/>
          </p:nvPr>
        </p:nvSpPr>
        <p:spPr>
          <a:xfrm>
            <a:off x="2894013" y="1359909"/>
            <a:ext cx="7315200" cy="4322783"/>
          </a:xfrm>
        </p:spPr>
        <p:txBody>
          <a:bodyPr anchor="t"/>
          <a:lstStyle>
            <a:lvl1pPr marL="0" indent="0">
              <a:spcBef>
                <a:spcPts val="1799"/>
              </a:spcBef>
              <a:buClr>
                <a:schemeClr val="accent2"/>
              </a:buClr>
              <a:buFont typeface="Open Sans" panose="020B0606030504020204" pitchFamily="34" charset="0"/>
              <a:buChar char="​"/>
              <a:defRPr>
                <a:solidFill>
                  <a:schemeClr val="accent2"/>
                </a:solidFill>
              </a:defRPr>
            </a:lvl1pPr>
            <a:lvl2pPr marL="0" indent="0">
              <a:spcBef>
                <a:spcPts val="600"/>
              </a:spcBef>
              <a:buFont typeface="Open Sans" panose="020B0606030504020204" pitchFamily="34" charset="0"/>
              <a:buChar char="​"/>
              <a:defRPr/>
            </a:lvl2pPr>
            <a:lvl3pPr marL="342797" indent="0">
              <a:buFont typeface="Open Sans" panose="020B0606030504020204" pitchFamily="34" charset="0"/>
              <a:buNone/>
              <a:defRPr sz="1799"/>
            </a:lvl3pPr>
            <a:lvl4pPr marL="342797" indent="0">
              <a:buFont typeface="Open Sans" panose="020B0606030504020204" pitchFamily="34" charset="0"/>
              <a:buChar char="​"/>
              <a:tabLst/>
              <a:defRPr sz="1799">
                <a:solidFill>
                  <a:schemeClr val="tx2"/>
                </a:solidFill>
              </a:defRPr>
            </a:lvl4pPr>
            <a:lvl5pPr marL="342797" indent="0">
              <a:buFont typeface="Open Sans" panose="020B0606030504020204" pitchFamily="34" charset="0"/>
              <a:buChar char="​"/>
              <a:tabLst/>
              <a:defRPr sz="1799">
                <a:solidFill>
                  <a:schemeClr val="tx2"/>
                </a:solidFill>
              </a:defRPr>
            </a:lvl5pPr>
            <a:lvl6pPr marL="342797" indent="0">
              <a:buFont typeface="Open Sans" panose="020B0606030504020204" pitchFamily="34" charset="0"/>
              <a:buChar char="​"/>
              <a:defRPr sz="1799">
                <a:solidFill>
                  <a:schemeClr val="tx2"/>
                </a:solidFill>
              </a:defRPr>
            </a:lvl6pPr>
            <a:lvl7pPr marL="342797" indent="0">
              <a:buFont typeface="Open Sans" panose="020B0606030504020204" pitchFamily="34" charset="0"/>
              <a:buChar char="​"/>
              <a:defRPr sz="1799">
                <a:solidFill>
                  <a:schemeClr val="tx2"/>
                </a:solidFill>
              </a:defRPr>
            </a:lvl7pPr>
            <a:lvl8pPr marL="342797" indent="0">
              <a:buFont typeface="Open Sans" panose="020B0606030504020204" pitchFamily="34" charset="0"/>
              <a:buChar char="​"/>
              <a:defRPr sz="1799">
                <a:solidFill>
                  <a:schemeClr val="tx2"/>
                </a:solidFill>
              </a:defRPr>
            </a:lvl8pPr>
            <a:lvl9pPr marL="342797" indent="0">
              <a:buFont typeface="Open Sans" panose="020B0606030504020204" pitchFamily="34" charset="0"/>
              <a:buChar char="​"/>
              <a:defRPr sz="1799">
                <a:solidFill>
                  <a:schemeClr val="tx2"/>
                </a:solidFill>
              </a:defRPr>
            </a:lvl9pPr>
          </a:lstStyle>
          <a:p>
            <a:pPr lvl="0"/>
            <a:r>
              <a:rPr lang="en-US"/>
              <a:t>Edit text</a:t>
            </a:r>
          </a:p>
        </p:txBody>
      </p:sp>
      <p:sp>
        <p:nvSpPr>
          <p:cNvPr id="730" name="page number">
            <a:extLst>
              <a:ext uri="{FF2B5EF4-FFF2-40B4-BE49-F238E27FC236}">
                <a16:creationId xmlns:a16="http://schemas.microsoft.com/office/drawing/2014/main" id="{AB8D1A6B-3CE6-468D-804E-6300F8B6DC81}"/>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 name="TextBox 1">
            <a:extLst>
              <a:ext uri="{FF2B5EF4-FFF2-40B4-BE49-F238E27FC236}">
                <a16:creationId xmlns:a16="http://schemas.microsoft.com/office/drawing/2014/main" id="{EFAB009F-8C77-4345-BB40-5C6D1F329C80}"/>
              </a:ext>
            </a:extLst>
          </p:cNvPr>
          <p:cNvSpPr txBox="1"/>
          <p:nvPr userDrawn="1"/>
        </p:nvSpPr>
        <p:spPr>
          <a:xfrm>
            <a:off x="610290" y="1257625"/>
            <a:ext cx="1939871" cy="443198"/>
          </a:xfrm>
          <a:prstGeom prst="rect">
            <a:avLst/>
          </a:prstGeom>
        </p:spPr>
        <p:txBody>
          <a:bodyPr vert="horz" wrap="none" lIns="0" tIns="0" rIns="0" bIns="0" rtlCol="0" anchor="b">
            <a:noAutofit/>
          </a:bodyPr>
          <a:lstStyle>
            <a:lvl1pPr>
              <a:lnSpc>
                <a:spcPct val="90000"/>
              </a:lnSpc>
              <a:spcBef>
                <a:spcPct val="0"/>
              </a:spcBef>
              <a:buNone/>
              <a:defRPr sz="3200" b="0">
                <a:solidFill>
                  <a:schemeClr val="accent2"/>
                </a:solidFill>
                <a:latin typeface="+mj-lt"/>
              </a:defRPr>
            </a:lvl1pPr>
          </a:lstStyle>
          <a:p>
            <a:pPr lvl="0"/>
            <a:r>
              <a:rPr lang="en-US" sz="3199"/>
              <a:t>Agenda</a:t>
            </a:r>
          </a:p>
        </p:txBody>
      </p:sp>
    </p:spTree>
    <p:extLst>
      <p:ext uri="{BB962C8B-B14F-4D97-AF65-F5344CB8AC3E}">
        <p14:creationId xmlns:p14="http://schemas.microsoft.com/office/powerpoint/2010/main" val="132289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Header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108" y="938794"/>
            <a:ext cx="6587869" cy="1229360"/>
          </a:xfrm>
        </p:spPr>
        <p:txBody>
          <a:bodyPr wrap="square" anchor="b"/>
          <a:lstStyle>
            <a:lvl1pPr algn="l">
              <a:defRPr sz="3599" b="0" cap="none" baseline="0">
                <a:solidFill>
                  <a:schemeClr val="accent2"/>
                </a:solidFill>
              </a:defRPr>
            </a:lvl1pPr>
          </a:lstStyle>
          <a:p>
            <a:r>
              <a:rPr lang="en-US"/>
              <a:t>Add Section Title Here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2966" y="2267712"/>
            <a:ext cx="6408402" cy="700882"/>
          </a:xfrm>
        </p:spPr>
        <p:txBody>
          <a:bodyPr/>
          <a:lstStyle>
            <a:lvl1pPr marL="0" indent="0" algn="l">
              <a:buNone/>
              <a:defRPr sz="2399">
                <a:solidFill>
                  <a:schemeClr val="tx2"/>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Add section sub-title here</a:t>
            </a:r>
          </a:p>
        </p:txBody>
      </p:sp>
      <p:grpSp>
        <p:nvGrpSpPr>
          <p:cNvPr id="3" name="parallelogram graphics">
            <a:extLst>
              <a:ext uri="{FF2B5EF4-FFF2-40B4-BE49-F238E27FC236}">
                <a16:creationId xmlns:a16="http://schemas.microsoft.com/office/drawing/2014/main" id="{5DD0ED51-EB2B-FA4D-A5E8-5D06AA0356A8}"/>
              </a:ext>
              <a:ext uri="{C183D7F6-B498-43B3-948B-1728B52AA6E4}">
                <adec:decorative xmlns:adec="http://schemas.microsoft.com/office/drawing/2017/decorative" val="1"/>
              </a:ext>
            </a:extLst>
          </p:cNvPr>
          <p:cNvGrpSpPr/>
          <p:nvPr userDrawn="1"/>
        </p:nvGrpSpPr>
        <p:grpSpPr>
          <a:xfrm>
            <a:off x="5180605" y="3294917"/>
            <a:ext cx="9157084" cy="2284913"/>
            <a:chOff x="5180604" y="3294915"/>
            <a:chExt cx="9157084" cy="2284913"/>
          </a:xfrm>
        </p:grpSpPr>
        <p:sp>
          <p:nvSpPr>
            <p:cNvPr id="26" name="Freeform 25">
              <a:extLst>
                <a:ext uri="{FF2B5EF4-FFF2-40B4-BE49-F238E27FC236}">
                  <a16:creationId xmlns:a16="http://schemas.microsoft.com/office/drawing/2014/main" id="{BC7C29EF-2F18-D94B-B2F7-6E9AFD0EC758}"/>
                </a:ext>
                <a:ext uri="{C183D7F6-B498-43B3-948B-1728B52AA6E4}">
                  <adec:decorative xmlns:adec="http://schemas.microsoft.com/office/drawing/2017/decorative" val="1"/>
                </a:ext>
              </a:extLst>
            </p:cNvPr>
            <p:cNvSpPr/>
            <p:nvPr userDrawn="1"/>
          </p:nvSpPr>
          <p:spPr>
            <a:xfrm rot="2700000">
              <a:off x="8616689" y="-141170"/>
              <a:ext cx="2284913" cy="9157084"/>
            </a:xfrm>
            <a:custGeom>
              <a:avLst/>
              <a:gdLst>
                <a:gd name="connsiteX0" fmla="*/ 1 w 2284913"/>
                <a:gd name="connsiteY0" fmla="*/ 0 h 9157084"/>
                <a:gd name="connsiteX1" fmla="*/ 2284913 w 2284913"/>
                <a:gd name="connsiteY1" fmla="*/ 2284913 h 9157084"/>
                <a:gd name="connsiteX2" fmla="*/ 2284913 w 2284913"/>
                <a:gd name="connsiteY2" fmla="*/ 6872172 h 9157084"/>
                <a:gd name="connsiteX3" fmla="*/ 0 w 2284913"/>
                <a:gd name="connsiteY3" fmla="*/ 9157084 h 9157084"/>
              </a:gdLst>
              <a:ahLst/>
              <a:cxnLst>
                <a:cxn ang="0">
                  <a:pos x="connsiteX0" y="connsiteY0"/>
                </a:cxn>
                <a:cxn ang="0">
                  <a:pos x="connsiteX1" y="connsiteY1"/>
                </a:cxn>
                <a:cxn ang="0">
                  <a:pos x="connsiteX2" y="connsiteY2"/>
                </a:cxn>
                <a:cxn ang="0">
                  <a:pos x="connsiteX3" y="connsiteY3"/>
                </a:cxn>
              </a:cxnLst>
              <a:rect l="l" t="t" r="r" b="b"/>
              <a:pathLst>
                <a:path w="2284913" h="9157084">
                  <a:moveTo>
                    <a:pt x="1" y="0"/>
                  </a:moveTo>
                  <a:lnTo>
                    <a:pt x="2284913" y="2284913"/>
                  </a:lnTo>
                  <a:lnTo>
                    <a:pt x="2284913" y="6872172"/>
                  </a:lnTo>
                  <a:lnTo>
                    <a:pt x="0" y="9157084"/>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51" name="Freeform: Shape 50">
              <a:extLst>
                <a:ext uri="{FF2B5EF4-FFF2-40B4-BE49-F238E27FC236}">
                  <a16:creationId xmlns:a16="http://schemas.microsoft.com/office/drawing/2014/main" id="{8D3A6683-B1EA-4507-96A9-030793602B44}"/>
                </a:ext>
                <a:ext uri="{C183D7F6-B498-43B3-948B-1728B52AA6E4}">
                  <adec:decorative xmlns:adec="http://schemas.microsoft.com/office/drawing/2017/decorative" val="1"/>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0000">
                  <a:schemeClr val="accent3"/>
                </a:gs>
                <a:gs pos="95000">
                  <a:schemeClr val="bg1"/>
                </a:gs>
                <a:gs pos="74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pic>
        <p:nvPicPr>
          <p:cNvPr id="13" name="Graphic 12">
            <a:extLst>
              <a:ext uri="{FF2B5EF4-FFF2-40B4-BE49-F238E27FC236}">
                <a16:creationId xmlns:a16="http://schemas.microsoft.com/office/drawing/2014/main" id="{84B73C7E-880A-5549-9F44-0D93871652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6" y="6218399"/>
            <a:ext cx="1539751" cy="557784"/>
          </a:xfrm>
          <a:prstGeom prst="rect">
            <a:avLst/>
          </a:prstGeom>
        </p:spPr>
      </p:pic>
      <p:sp>
        <p:nvSpPr>
          <p:cNvPr id="14" name="Copyright" descr="Confidential copyright VMware, Inc. 2021">
            <a:extLst>
              <a:ext uri="{FF2B5EF4-FFF2-40B4-BE49-F238E27FC236}">
                <a16:creationId xmlns:a16="http://schemas.microsoft.com/office/drawing/2014/main" id="{BD7334BA-8EAC-6949-8ABE-D6CC75077F87}"/>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5" name="page number">
            <a:extLst>
              <a:ext uri="{FF2B5EF4-FFF2-40B4-BE49-F238E27FC236}">
                <a16:creationId xmlns:a16="http://schemas.microsoft.com/office/drawing/2014/main" id="{274E202C-D42A-664B-A387-688ED8610969}"/>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41286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 4">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3540E6D-7782-A947-A0D7-EF56A1E213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005165" y="1"/>
            <a:ext cx="8183660" cy="6858000"/>
          </a:xfrm>
          <a:prstGeom prst="rect">
            <a:avLst/>
          </a:prstGeom>
        </p:spPr>
      </p:pic>
      <p:grpSp>
        <p:nvGrpSpPr>
          <p:cNvPr id="20" name="Photo parallelogram">
            <a:extLst>
              <a:ext uri="{FF2B5EF4-FFF2-40B4-BE49-F238E27FC236}">
                <a16:creationId xmlns:a16="http://schemas.microsoft.com/office/drawing/2014/main" id="{F72EC879-2EA6-B148-92DF-BAD45E3E213A}"/>
              </a:ext>
            </a:extLst>
          </p:cNvPr>
          <p:cNvGrpSpPr/>
          <p:nvPr userDrawn="1"/>
        </p:nvGrpSpPr>
        <p:grpSpPr>
          <a:xfrm>
            <a:off x="-1" y="-1147317"/>
            <a:ext cx="13073278" cy="9169882"/>
            <a:chOff x="-1" y="-1147317"/>
            <a:chExt cx="13073278" cy="9169882"/>
          </a:xfrm>
        </p:grpSpPr>
        <p:sp>
          <p:nvSpPr>
            <p:cNvPr id="21" name="Freeform: Shape 28">
              <a:extLst>
                <a:ext uri="{FF2B5EF4-FFF2-40B4-BE49-F238E27FC236}">
                  <a16:creationId xmlns:a16="http://schemas.microsoft.com/office/drawing/2014/main" id="{B3E6C007-ABD8-004F-B045-BEB88D729FD5}"/>
                </a:ext>
                <a:ext uri="{C183D7F6-B498-43B3-948B-1728B52AA6E4}">
                  <adec:decorative xmlns:adec="http://schemas.microsoft.com/office/drawing/2017/decorative" val="1"/>
                </a:ext>
              </a:extLst>
            </p:cNvPr>
            <p:cNvSpPr/>
            <p:nvPr userDrawn="1"/>
          </p:nvSpPr>
          <p:spPr>
            <a:xfrm rot="2700000">
              <a:off x="9046350"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2" name="Isosceles Triangle 1">
              <a:extLst>
                <a:ext uri="{FF2B5EF4-FFF2-40B4-BE49-F238E27FC236}">
                  <a16:creationId xmlns:a16="http://schemas.microsoft.com/office/drawing/2014/main" id="{57CB1D1A-227D-9040-AB7C-86ABF97CBC6B}"/>
                </a:ext>
                <a:ext uri="{C183D7F6-B498-43B3-948B-1728B52AA6E4}">
                  <adec:decorative xmlns:adec="http://schemas.microsoft.com/office/drawing/2017/decorative" val="1"/>
                </a:ext>
              </a:extLst>
            </p:cNvPr>
            <p:cNvSpPr/>
            <p:nvPr userDrawn="1"/>
          </p:nvSpPr>
          <p:spPr>
            <a:xfrm>
              <a:off x="894327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3" name="Freeform: Shape 27">
              <a:extLst>
                <a:ext uri="{FF2B5EF4-FFF2-40B4-BE49-F238E27FC236}">
                  <a16:creationId xmlns:a16="http://schemas.microsoft.com/office/drawing/2014/main" id="{B2FE9A9E-4684-3148-8554-74DA936D366F}"/>
                </a:ext>
                <a:ext uri="{C183D7F6-B498-43B3-948B-1728B52AA6E4}">
                  <adec:decorative xmlns:adec="http://schemas.microsoft.com/office/drawing/2017/decorative" val="1"/>
                </a:ext>
              </a:extLst>
            </p:cNvPr>
            <p:cNvSpPr/>
            <p:nvPr userDrawn="1"/>
          </p:nvSpPr>
          <p:spPr>
            <a:xfrm rot="10800000">
              <a:off x="-1" y="-1"/>
              <a:ext cx="10873127" cy="6868836"/>
            </a:xfrm>
            <a:custGeom>
              <a:avLst/>
              <a:gdLst>
                <a:gd name="connsiteX0" fmla="*/ 10873127 w 10873127"/>
                <a:gd name="connsiteY0" fmla="*/ 6868836 h 6868836"/>
                <a:gd name="connsiteX1" fmla="*/ 0 w 10873127"/>
                <a:gd name="connsiteY1" fmla="*/ 6868836 h 6868836"/>
                <a:gd name="connsiteX2" fmla="*/ 6863947 w 10873127"/>
                <a:gd name="connsiteY2" fmla="*/ 0 h 6868836"/>
                <a:gd name="connsiteX3" fmla="*/ 10873127 w 10873127"/>
                <a:gd name="connsiteY3" fmla="*/ 0 h 6868836"/>
              </a:gdLst>
              <a:ahLst/>
              <a:cxnLst>
                <a:cxn ang="0">
                  <a:pos x="connsiteX0" y="connsiteY0"/>
                </a:cxn>
                <a:cxn ang="0">
                  <a:pos x="connsiteX1" y="connsiteY1"/>
                </a:cxn>
                <a:cxn ang="0">
                  <a:pos x="connsiteX2" y="connsiteY2"/>
                </a:cxn>
                <a:cxn ang="0">
                  <a:pos x="connsiteX3" y="connsiteY3"/>
                </a:cxn>
              </a:cxnLst>
              <a:rect l="l" t="t" r="r" b="b"/>
              <a:pathLst>
                <a:path w="10873127" h="6868836">
                  <a:moveTo>
                    <a:pt x="10873127" y="6868836"/>
                  </a:moveTo>
                  <a:lnTo>
                    <a:pt x="0" y="6868836"/>
                  </a:lnTo>
                  <a:lnTo>
                    <a:pt x="6863947" y="0"/>
                  </a:lnTo>
                  <a:lnTo>
                    <a:pt x="1087312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4" name="Mask">
              <a:extLst>
                <a:ext uri="{FF2B5EF4-FFF2-40B4-BE49-F238E27FC236}">
                  <a16:creationId xmlns:a16="http://schemas.microsoft.com/office/drawing/2014/main" id="{422114DE-537D-5040-95CE-7B50A9F51150}"/>
                </a:ext>
              </a:extLst>
            </p:cNvPr>
            <p:cNvSpPr/>
            <p:nvPr userDrawn="1"/>
          </p:nvSpPr>
          <p:spPr>
            <a:xfrm flipV="1">
              <a:off x="0" y="-1147317"/>
              <a:ext cx="13073277" cy="9169882"/>
            </a:xfrm>
            <a:custGeom>
              <a:avLst/>
              <a:gdLst>
                <a:gd name="connsiteX0" fmla="*/ 0 w 13073277"/>
                <a:gd name="connsiteY0" fmla="*/ 9169882 h 9169882"/>
                <a:gd name="connsiteX1" fmla="*/ 12404785 w 13073277"/>
                <a:gd name="connsiteY1" fmla="*/ 9169882 h 9169882"/>
                <a:gd name="connsiteX2" fmla="*/ 12404785 w 13073277"/>
                <a:gd name="connsiteY2" fmla="*/ 9169882 h 9169882"/>
                <a:gd name="connsiteX3" fmla="*/ 13073277 w 13073277"/>
                <a:gd name="connsiteY3" fmla="*/ 9169882 h 9169882"/>
                <a:gd name="connsiteX4" fmla="*/ 13073277 w 13073277"/>
                <a:gd name="connsiteY4" fmla="*/ 0 h 9169882"/>
                <a:gd name="connsiteX5" fmla="*/ 12188824 w 13073277"/>
                <a:gd name="connsiteY5" fmla="*/ 0 h 9169882"/>
                <a:gd name="connsiteX6" fmla="*/ 12188824 w 13073277"/>
                <a:gd name="connsiteY6" fmla="*/ 8625 h 9169882"/>
                <a:gd name="connsiteX7" fmla="*/ 0 w 13073277"/>
                <a:gd name="connsiteY7" fmla="*/ 8625 h 9169882"/>
                <a:gd name="connsiteX8" fmla="*/ 0 w 13073277"/>
                <a:gd name="connsiteY8" fmla="*/ 1164565 h 9169882"/>
                <a:gd name="connsiteX9" fmla="*/ 12188824 w 13073277"/>
                <a:gd name="connsiteY9" fmla="*/ 1164565 h 9169882"/>
                <a:gd name="connsiteX10" fmla="*/ 12188824 w 13073277"/>
                <a:gd name="connsiteY10" fmla="*/ 8013942 h 9169882"/>
                <a:gd name="connsiteX11" fmla="*/ 0 w 13073277"/>
                <a:gd name="connsiteY11" fmla="*/ 8013942 h 916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3277" h="9169882">
                  <a:moveTo>
                    <a:pt x="0" y="9169882"/>
                  </a:moveTo>
                  <a:lnTo>
                    <a:pt x="12404785" y="9169882"/>
                  </a:lnTo>
                  <a:lnTo>
                    <a:pt x="12404785" y="9169882"/>
                  </a:lnTo>
                  <a:lnTo>
                    <a:pt x="13073277" y="9169882"/>
                  </a:lnTo>
                  <a:lnTo>
                    <a:pt x="13073277" y="0"/>
                  </a:lnTo>
                  <a:lnTo>
                    <a:pt x="12188824" y="0"/>
                  </a:lnTo>
                  <a:lnTo>
                    <a:pt x="12188824" y="8625"/>
                  </a:lnTo>
                  <a:lnTo>
                    <a:pt x="0" y="8625"/>
                  </a:lnTo>
                  <a:lnTo>
                    <a:pt x="0" y="1164565"/>
                  </a:lnTo>
                  <a:lnTo>
                    <a:pt x="12188824" y="1164565"/>
                  </a:lnTo>
                  <a:lnTo>
                    <a:pt x="12188824" y="8013942"/>
                  </a:lnTo>
                  <a:lnTo>
                    <a:pt x="0" y="8013942"/>
                  </a:lnTo>
                  <a:close/>
                </a:path>
              </a:pathLst>
            </a:cu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sp>
        <p:nvSpPr>
          <p:cNvPr id="17" name="Title 1">
            <a:extLst>
              <a:ext uri="{FF2B5EF4-FFF2-40B4-BE49-F238E27FC236}">
                <a16:creationId xmlns:a16="http://schemas.microsoft.com/office/drawing/2014/main" id="{2AC6091C-E947-4C0C-85B0-C87C084ACBB4}"/>
              </a:ext>
            </a:extLst>
          </p:cNvPr>
          <p:cNvSpPr>
            <a:spLocks noGrp="1"/>
          </p:cNvSpPr>
          <p:nvPr>
            <p:ph type="title" hasCustomPrompt="1"/>
          </p:nvPr>
        </p:nvSpPr>
        <p:spPr>
          <a:xfrm>
            <a:off x="589108" y="938794"/>
            <a:ext cx="6427626" cy="1229360"/>
          </a:xfrm>
        </p:spPr>
        <p:txBody>
          <a:bodyPr wrap="square" anchor="b"/>
          <a:lstStyle>
            <a:lvl1pPr algn="l">
              <a:defRPr sz="3599" b="0" cap="none" baseline="0">
                <a:solidFill>
                  <a:schemeClr val="accent2"/>
                </a:solidFill>
              </a:defRPr>
            </a:lvl1pPr>
          </a:lstStyle>
          <a:p>
            <a:r>
              <a:rPr lang="en-US"/>
              <a:t>Add Section Title Here</a:t>
            </a:r>
          </a:p>
        </p:txBody>
      </p:sp>
      <p:sp>
        <p:nvSpPr>
          <p:cNvPr id="18" name="Subtitle">
            <a:extLst>
              <a:ext uri="{FF2B5EF4-FFF2-40B4-BE49-F238E27FC236}">
                <a16:creationId xmlns:a16="http://schemas.microsoft.com/office/drawing/2014/main" id="{A2044BBD-0109-43FF-A52D-8FA2841A4DF6}"/>
              </a:ext>
            </a:extLst>
          </p:cNvPr>
          <p:cNvSpPr>
            <a:spLocks noGrp="1"/>
          </p:cNvSpPr>
          <p:nvPr>
            <p:ph type="subTitle" idx="10" hasCustomPrompt="1"/>
          </p:nvPr>
        </p:nvSpPr>
        <p:spPr>
          <a:xfrm>
            <a:off x="602966" y="2267712"/>
            <a:ext cx="6414522" cy="700882"/>
          </a:xfrm>
        </p:spPr>
        <p:txBody>
          <a:bodyPr/>
          <a:lstStyle>
            <a:lvl1pPr marL="0" indent="0" algn="l">
              <a:buNone/>
              <a:defRPr sz="2399">
                <a:solidFill>
                  <a:schemeClr val="tx2"/>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Add section sub-title here</a:t>
            </a:r>
          </a:p>
        </p:txBody>
      </p:sp>
      <p:pic>
        <p:nvPicPr>
          <p:cNvPr id="15" name="Graphic 14">
            <a:extLst>
              <a:ext uri="{FF2B5EF4-FFF2-40B4-BE49-F238E27FC236}">
                <a16:creationId xmlns:a16="http://schemas.microsoft.com/office/drawing/2014/main" id="{F4569604-923F-E14A-B400-72ABFA856CC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086" y="6218399"/>
            <a:ext cx="1539751" cy="557784"/>
          </a:xfrm>
          <a:prstGeom prst="rect">
            <a:avLst/>
          </a:prstGeom>
        </p:spPr>
      </p:pic>
      <p:sp>
        <p:nvSpPr>
          <p:cNvPr id="16" name="Copyright" descr="Confidential copyright VMware, Inc. 2021">
            <a:extLst>
              <a:ext uri="{FF2B5EF4-FFF2-40B4-BE49-F238E27FC236}">
                <a16:creationId xmlns:a16="http://schemas.microsoft.com/office/drawing/2014/main" id="{EA525EA8-CE01-AC47-A328-ED5914532992}"/>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9" name="page number">
            <a:extLst>
              <a:ext uri="{FF2B5EF4-FFF2-40B4-BE49-F238E27FC236}">
                <a16:creationId xmlns:a16="http://schemas.microsoft.com/office/drawing/2014/main" id="{B7596FE4-59D4-0A4E-B5E4-08B14C453988}"/>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07713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 5">
    <p:bg>
      <p:bgPr>
        <a:solidFill>
          <a:schemeClr val="bg1"/>
        </a:solidFill>
        <a:effectLst/>
      </p:bgPr>
    </p:bg>
    <p:spTree>
      <p:nvGrpSpPr>
        <p:cNvPr id="1" name=""/>
        <p:cNvGrpSpPr/>
        <p:nvPr/>
      </p:nvGrpSpPr>
      <p:grpSpPr>
        <a:xfrm>
          <a:off x="0" y="0"/>
          <a:ext cx="0" cy="0"/>
          <a:chOff x="0" y="0"/>
          <a:chExt cx="0" cy="0"/>
        </a:xfrm>
      </p:grpSpPr>
      <p:pic>
        <p:nvPicPr>
          <p:cNvPr id="30" name="Picture 29" descr="Image within a parallelogram that speaks to sustainability; image is of a school of fish in the ocean.">
            <a:extLst>
              <a:ext uri="{FF2B5EF4-FFF2-40B4-BE49-F238E27FC236}">
                <a16:creationId xmlns:a16="http://schemas.microsoft.com/office/drawing/2014/main" id="{18A5E8D0-8A67-4648-8412-1CAD64144E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985765" y="3"/>
            <a:ext cx="8203060" cy="6857999"/>
          </a:xfrm>
          <a:prstGeom prst="rect">
            <a:avLst/>
          </a:prstGeom>
        </p:spPr>
      </p:pic>
      <p:grpSp>
        <p:nvGrpSpPr>
          <p:cNvPr id="20" name="Photo parallelogram">
            <a:extLst>
              <a:ext uri="{FF2B5EF4-FFF2-40B4-BE49-F238E27FC236}">
                <a16:creationId xmlns:a16="http://schemas.microsoft.com/office/drawing/2014/main" id="{E824C545-4B27-8643-BFAF-E0EB5F397B21}"/>
              </a:ext>
            </a:extLst>
          </p:cNvPr>
          <p:cNvGrpSpPr/>
          <p:nvPr userDrawn="1"/>
        </p:nvGrpSpPr>
        <p:grpSpPr>
          <a:xfrm>
            <a:off x="-1" y="-1147317"/>
            <a:ext cx="13073278" cy="9169882"/>
            <a:chOff x="-1" y="-1147317"/>
            <a:chExt cx="13073278" cy="9169882"/>
          </a:xfrm>
        </p:grpSpPr>
        <p:sp>
          <p:nvSpPr>
            <p:cNvPr id="21" name="Freeform: Shape 28">
              <a:extLst>
                <a:ext uri="{FF2B5EF4-FFF2-40B4-BE49-F238E27FC236}">
                  <a16:creationId xmlns:a16="http://schemas.microsoft.com/office/drawing/2014/main" id="{70DB9740-AE45-BB48-9C2E-05652BE72376}"/>
                </a:ext>
                <a:ext uri="{C183D7F6-B498-43B3-948B-1728B52AA6E4}">
                  <adec:decorative xmlns:adec="http://schemas.microsoft.com/office/drawing/2017/decorative" val="1"/>
                </a:ext>
              </a:extLst>
            </p:cNvPr>
            <p:cNvSpPr/>
            <p:nvPr userDrawn="1"/>
          </p:nvSpPr>
          <p:spPr>
            <a:xfrm rot="2700000">
              <a:off x="9046350"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2" name="Isosceles Triangle 1">
              <a:extLst>
                <a:ext uri="{FF2B5EF4-FFF2-40B4-BE49-F238E27FC236}">
                  <a16:creationId xmlns:a16="http://schemas.microsoft.com/office/drawing/2014/main" id="{42FD0D12-FAF4-8B48-82C0-E268E8F67A48}"/>
                </a:ext>
                <a:ext uri="{C183D7F6-B498-43B3-948B-1728B52AA6E4}">
                  <adec:decorative xmlns:adec="http://schemas.microsoft.com/office/drawing/2017/decorative" val="1"/>
                </a:ext>
              </a:extLst>
            </p:cNvPr>
            <p:cNvSpPr/>
            <p:nvPr userDrawn="1"/>
          </p:nvSpPr>
          <p:spPr>
            <a:xfrm>
              <a:off x="894327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3" name="Freeform: Shape 27">
              <a:extLst>
                <a:ext uri="{FF2B5EF4-FFF2-40B4-BE49-F238E27FC236}">
                  <a16:creationId xmlns:a16="http://schemas.microsoft.com/office/drawing/2014/main" id="{087E96CC-AEF4-814C-A476-35B6121A9FD0}"/>
                </a:ext>
                <a:ext uri="{C183D7F6-B498-43B3-948B-1728B52AA6E4}">
                  <adec:decorative xmlns:adec="http://schemas.microsoft.com/office/drawing/2017/decorative" val="1"/>
                </a:ext>
              </a:extLst>
            </p:cNvPr>
            <p:cNvSpPr/>
            <p:nvPr userDrawn="1"/>
          </p:nvSpPr>
          <p:spPr>
            <a:xfrm rot="10800000">
              <a:off x="-1" y="-1"/>
              <a:ext cx="10873127" cy="6868836"/>
            </a:xfrm>
            <a:custGeom>
              <a:avLst/>
              <a:gdLst>
                <a:gd name="connsiteX0" fmla="*/ 10873127 w 10873127"/>
                <a:gd name="connsiteY0" fmla="*/ 6868836 h 6868836"/>
                <a:gd name="connsiteX1" fmla="*/ 0 w 10873127"/>
                <a:gd name="connsiteY1" fmla="*/ 6868836 h 6868836"/>
                <a:gd name="connsiteX2" fmla="*/ 6863947 w 10873127"/>
                <a:gd name="connsiteY2" fmla="*/ 0 h 6868836"/>
                <a:gd name="connsiteX3" fmla="*/ 10873127 w 10873127"/>
                <a:gd name="connsiteY3" fmla="*/ 0 h 6868836"/>
              </a:gdLst>
              <a:ahLst/>
              <a:cxnLst>
                <a:cxn ang="0">
                  <a:pos x="connsiteX0" y="connsiteY0"/>
                </a:cxn>
                <a:cxn ang="0">
                  <a:pos x="connsiteX1" y="connsiteY1"/>
                </a:cxn>
                <a:cxn ang="0">
                  <a:pos x="connsiteX2" y="connsiteY2"/>
                </a:cxn>
                <a:cxn ang="0">
                  <a:pos x="connsiteX3" y="connsiteY3"/>
                </a:cxn>
              </a:cxnLst>
              <a:rect l="l" t="t" r="r" b="b"/>
              <a:pathLst>
                <a:path w="10873127" h="6868836">
                  <a:moveTo>
                    <a:pt x="10873127" y="6868836"/>
                  </a:moveTo>
                  <a:lnTo>
                    <a:pt x="0" y="6868836"/>
                  </a:lnTo>
                  <a:lnTo>
                    <a:pt x="6863947" y="0"/>
                  </a:lnTo>
                  <a:lnTo>
                    <a:pt x="1087312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4" name="Mask">
              <a:extLst>
                <a:ext uri="{FF2B5EF4-FFF2-40B4-BE49-F238E27FC236}">
                  <a16:creationId xmlns:a16="http://schemas.microsoft.com/office/drawing/2014/main" id="{D7FD1D2C-1AC1-2446-A153-063FE3A70C61}"/>
                </a:ext>
              </a:extLst>
            </p:cNvPr>
            <p:cNvSpPr/>
            <p:nvPr userDrawn="1"/>
          </p:nvSpPr>
          <p:spPr>
            <a:xfrm flipV="1">
              <a:off x="0" y="-1147317"/>
              <a:ext cx="13073277" cy="9169882"/>
            </a:xfrm>
            <a:custGeom>
              <a:avLst/>
              <a:gdLst>
                <a:gd name="connsiteX0" fmla="*/ 0 w 13073277"/>
                <a:gd name="connsiteY0" fmla="*/ 9169882 h 9169882"/>
                <a:gd name="connsiteX1" fmla="*/ 12404785 w 13073277"/>
                <a:gd name="connsiteY1" fmla="*/ 9169882 h 9169882"/>
                <a:gd name="connsiteX2" fmla="*/ 12404785 w 13073277"/>
                <a:gd name="connsiteY2" fmla="*/ 9169882 h 9169882"/>
                <a:gd name="connsiteX3" fmla="*/ 13073277 w 13073277"/>
                <a:gd name="connsiteY3" fmla="*/ 9169882 h 9169882"/>
                <a:gd name="connsiteX4" fmla="*/ 13073277 w 13073277"/>
                <a:gd name="connsiteY4" fmla="*/ 0 h 9169882"/>
                <a:gd name="connsiteX5" fmla="*/ 12188824 w 13073277"/>
                <a:gd name="connsiteY5" fmla="*/ 0 h 9169882"/>
                <a:gd name="connsiteX6" fmla="*/ 12188824 w 13073277"/>
                <a:gd name="connsiteY6" fmla="*/ 8625 h 9169882"/>
                <a:gd name="connsiteX7" fmla="*/ 0 w 13073277"/>
                <a:gd name="connsiteY7" fmla="*/ 8625 h 9169882"/>
                <a:gd name="connsiteX8" fmla="*/ 0 w 13073277"/>
                <a:gd name="connsiteY8" fmla="*/ 1164565 h 9169882"/>
                <a:gd name="connsiteX9" fmla="*/ 12188824 w 13073277"/>
                <a:gd name="connsiteY9" fmla="*/ 1164565 h 9169882"/>
                <a:gd name="connsiteX10" fmla="*/ 12188824 w 13073277"/>
                <a:gd name="connsiteY10" fmla="*/ 8013942 h 9169882"/>
                <a:gd name="connsiteX11" fmla="*/ 0 w 13073277"/>
                <a:gd name="connsiteY11" fmla="*/ 8013942 h 916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3277" h="9169882">
                  <a:moveTo>
                    <a:pt x="0" y="9169882"/>
                  </a:moveTo>
                  <a:lnTo>
                    <a:pt x="12404785" y="9169882"/>
                  </a:lnTo>
                  <a:lnTo>
                    <a:pt x="12404785" y="9169882"/>
                  </a:lnTo>
                  <a:lnTo>
                    <a:pt x="13073277" y="9169882"/>
                  </a:lnTo>
                  <a:lnTo>
                    <a:pt x="13073277" y="0"/>
                  </a:lnTo>
                  <a:lnTo>
                    <a:pt x="12188824" y="0"/>
                  </a:lnTo>
                  <a:lnTo>
                    <a:pt x="12188824" y="8625"/>
                  </a:lnTo>
                  <a:lnTo>
                    <a:pt x="0" y="8625"/>
                  </a:lnTo>
                  <a:lnTo>
                    <a:pt x="0" y="1164565"/>
                  </a:lnTo>
                  <a:lnTo>
                    <a:pt x="12188824" y="1164565"/>
                  </a:lnTo>
                  <a:lnTo>
                    <a:pt x="12188824" y="8013942"/>
                  </a:lnTo>
                  <a:lnTo>
                    <a:pt x="0" y="8013942"/>
                  </a:lnTo>
                  <a:close/>
                </a:path>
              </a:pathLst>
            </a:cu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sp>
        <p:nvSpPr>
          <p:cNvPr id="17" name="Title 1">
            <a:extLst>
              <a:ext uri="{FF2B5EF4-FFF2-40B4-BE49-F238E27FC236}">
                <a16:creationId xmlns:a16="http://schemas.microsoft.com/office/drawing/2014/main" id="{2AC6091C-E947-4C0C-85B0-C87C084ACBB4}"/>
              </a:ext>
            </a:extLst>
          </p:cNvPr>
          <p:cNvSpPr>
            <a:spLocks noGrp="1"/>
          </p:cNvSpPr>
          <p:nvPr>
            <p:ph type="title" hasCustomPrompt="1"/>
          </p:nvPr>
        </p:nvSpPr>
        <p:spPr>
          <a:xfrm>
            <a:off x="589108" y="938794"/>
            <a:ext cx="6427626" cy="1229360"/>
          </a:xfrm>
        </p:spPr>
        <p:txBody>
          <a:bodyPr wrap="square" anchor="b"/>
          <a:lstStyle>
            <a:lvl1pPr algn="l">
              <a:defRPr sz="3599" b="0" cap="none" baseline="0">
                <a:solidFill>
                  <a:schemeClr val="accent2"/>
                </a:solidFill>
              </a:defRPr>
            </a:lvl1pPr>
          </a:lstStyle>
          <a:p>
            <a:r>
              <a:rPr lang="en-US"/>
              <a:t>Add Section Title Here</a:t>
            </a:r>
          </a:p>
        </p:txBody>
      </p:sp>
      <p:sp>
        <p:nvSpPr>
          <p:cNvPr id="18" name="Subtitle">
            <a:extLst>
              <a:ext uri="{FF2B5EF4-FFF2-40B4-BE49-F238E27FC236}">
                <a16:creationId xmlns:a16="http://schemas.microsoft.com/office/drawing/2014/main" id="{A2044BBD-0109-43FF-A52D-8FA2841A4DF6}"/>
              </a:ext>
            </a:extLst>
          </p:cNvPr>
          <p:cNvSpPr>
            <a:spLocks noGrp="1"/>
          </p:cNvSpPr>
          <p:nvPr>
            <p:ph type="subTitle" idx="10" hasCustomPrompt="1"/>
          </p:nvPr>
        </p:nvSpPr>
        <p:spPr>
          <a:xfrm>
            <a:off x="602966" y="2267712"/>
            <a:ext cx="6408402" cy="700882"/>
          </a:xfrm>
        </p:spPr>
        <p:txBody>
          <a:bodyPr/>
          <a:lstStyle>
            <a:lvl1pPr marL="0" indent="0" algn="l">
              <a:buNone/>
              <a:defRPr sz="2399">
                <a:solidFill>
                  <a:schemeClr val="tx2"/>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Add section sub-title here</a:t>
            </a:r>
          </a:p>
        </p:txBody>
      </p:sp>
      <p:pic>
        <p:nvPicPr>
          <p:cNvPr id="15" name="Graphic 14">
            <a:extLst>
              <a:ext uri="{FF2B5EF4-FFF2-40B4-BE49-F238E27FC236}">
                <a16:creationId xmlns:a16="http://schemas.microsoft.com/office/drawing/2014/main" id="{B03D0671-4AAD-BE48-8940-48D65B65498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086" y="6218399"/>
            <a:ext cx="1539751" cy="557784"/>
          </a:xfrm>
          <a:prstGeom prst="rect">
            <a:avLst/>
          </a:prstGeom>
        </p:spPr>
      </p:pic>
      <p:sp>
        <p:nvSpPr>
          <p:cNvPr id="16" name="Copyright" descr="Confidential copyright VMware, Inc. 2021">
            <a:extLst>
              <a:ext uri="{FF2B5EF4-FFF2-40B4-BE49-F238E27FC236}">
                <a16:creationId xmlns:a16="http://schemas.microsoft.com/office/drawing/2014/main" id="{163884E4-824D-3146-B61D-4821119E7501}"/>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9" name="page number">
            <a:extLst>
              <a:ext uri="{FF2B5EF4-FFF2-40B4-BE49-F238E27FC236}">
                <a16:creationId xmlns:a16="http://schemas.microsoft.com/office/drawing/2014/main" id="{75CEFF6F-DEAE-124A-A7E8-4A2D776D079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54007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Header with Illustration – Aqua">
    <p:bg>
      <p:bgPr>
        <a:solidFill>
          <a:schemeClr val="bg1"/>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465064DB-79E1-A641-9982-84900283437A}"/>
              </a:ext>
            </a:extLst>
          </p:cNvPr>
          <p:cNvSpPr>
            <a:spLocks noGrp="1"/>
          </p:cNvSpPr>
          <p:nvPr>
            <p:ph type="title" hasCustomPrompt="1"/>
          </p:nvPr>
        </p:nvSpPr>
        <p:spPr>
          <a:xfrm>
            <a:off x="557023" y="633994"/>
            <a:ext cx="6427626" cy="1229360"/>
          </a:xfrm>
        </p:spPr>
        <p:txBody>
          <a:bodyPr wrap="square" anchor="b"/>
          <a:lstStyle>
            <a:lvl1pPr algn="l">
              <a:defRPr sz="3599" b="0" cap="none" baseline="0">
                <a:solidFill>
                  <a:schemeClr val="accent2"/>
                </a:solidFill>
              </a:defRPr>
            </a:lvl1pPr>
          </a:lstStyle>
          <a:p>
            <a:r>
              <a:rPr lang="en-US"/>
              <a:t>Add Section Title Here</a:t>
            </a:r>
          </a:p>
        </p:txBody>
      </p:sp>
      <p:grpSp>
        <p:nvGrpSpPr>
          <p:cNvPr id="3" name="Group 2">
            <a:extLst>
              <a:ext uri="{FF2B5EF4-FFF2-40B4-BE49-F238E27FC236}">
                <a16:creationId xmlns:a16="http://schemas.microsoft.com/office/drawing/2014/main" id="{63FEA7A4-FB23-E540-B702-8C1C1BB2E1C6}"/>
              </a:ext>
              <a:ext uri="{C183D7F6-B498-43B3-948B-1728B52AA6E4}">
                <adec:decorative xmlns:adec="http://schemas.microsoft.com/office/drawing/2017/decorative" val="1"/>
              </a:ext>
            </a:extLst>
          </p:cNvPr>
          <p:cNvGrpSpPr/>
          <p:nvPr userDrawn="1"/>
        </p:nvGrpSpPr>
        <p:grpSpPr>
          <a:xfrm>
            <a:off x="6044828" y="2686052"/>
            <a:ext cx="10384504" cy="2981325"/>
            <a:chOff x="6044827" y="2686050"/>
            <a:chExt cx="10384504" cy="2981325"/>
          </a:xfrm>
        </p:grpSpPr>
        <p:sp>
          <p:nvSpPr>
            <p:cNvPr id="18" name="Freeform: Shape 19">
              <a:extLst>
                <a:ext uri="{FF2B5EF4-FFF2-40B4-BE49-F238E27FC236}">
                  <a16:creationId xmlns:a16="http://schemas.microsoft.com/office/drawing/2014/main" id="{816BD8A4-84A9-4840-9ECC-4E5E8EAEB1C3}"/>
                </a:ext>
                <a:ext uri="{C183D7F6-B498-43B3-948B-1728B52AA6E4}">
                  <adec:decorative xmlns:adec="http://schemas.microsoft.com/office/drawing/2017/decorative" val="1"/>
                </a:ext>
              </a:extLst>
            </p:cNvPr>
            <p:cNvSpPr/>
            <p:nvPr userDrawn="1"/>
          </p:nvSpPr>
          <p:spPr>
            <a:xfrm rot="2700000">
              <a:off x="10127123" y="-1396246"/>
              <a:ext cx="2219911" cy="10384504"/>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33000">
                  <a:schemeClr val="accent3">
                    <a:alpha val="0"/>
                  </a:schemeClr>
                </a:gs>
                <a:gs pos="55000">
                  <a:schemeClr val="accent3">
                    <a:alpha val="70000"/>
                  </a:schemeClr>
                </a:gs>
                <a:gs pos="79000">
                  <a:schemeClr val="accent3">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8">
              <a:extLst>
                <a:ext uri="{FF2B5EF4-FFF2-40B4-BE49-F238E27FC236}">
                  <a16:creationId xmlns:a16="http://schemas.microsoft.com/office/drawing/2014/main" id="{DE2C9364-4B83-C74B-A792-2D2C19FC68E9}"/>
                </a:ext>
                <a:ext uri="{C183D7F6-B498-43B3-948B-1728B52AA6E4}">
                  <adec:decorative xmlns:adec="http://schemas.microsoft.com/office/drawing/2017/decorative" val="1"/>
                </a:ext>
              </a:extLst>
            </p:cNvPr>
            <p:cNvSpPr/>
            <p:nvPr userDrawn="1"/>
          </p:nvSpPr>
          <p:spPr>
            <a:xfrm rot="2700000">
              <a:off x="11274110" y="2757249"/>
              <a:ext cx="1025073" cy="4795180"/>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pic>
          <p:nvPicPr>
            <p:cNvPr id="29" name="Picture 28" descr="Icon&#10;&#10;">
              <a:extLst>
                <a:ext uri="{FF2B5EF4-FFF2-40B4-BE49-F238E27FC236}">
                  <a16:creationId xmlns:a16="http://schemas.microsoft.com/office/drawing/2014/main" id="{00FBF9A9-0DCA-4B47-9F95-7C285BFC9B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56837" y="3103715"/>
              <a:ext cx="3270401" cy="2162469"/>
            </a:xfrm>
            <a:prstGeom prst="rect">
              <a:avLst/>
            </a:prstGeom>
          </p:spPr>
        </p:pic>
      </p:grpSp>
      <p:sp>
        <p:nvSpPr>
          <p:cNvPr id="10" name="page number">
            <a:extLst>
              <a:ext uri="{FF2B5EF4-FFF2-40B4-BE49-F238E27FC236}">
                <a16:creationId xmlns:a16="http://schemas.microsoft.com/office/drawing/2014/main" id="{E186AE1D-141B-2044-9921-1CBA3634084C}"/>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9" name="Subtitle 2">
            <a:extLst>
              <a:ext uri="{FF2B5EF4-FFF2-40B4-BE49-F238E27FC236}">
                <a16:creationId xmlns:a16="http://schemas.microsoft.com/office/drawing/2014/main" id="{2D95BE09-C36A-4B4B-A4B4-51E3E278D944}"/>
              </a:ext>
            </a:extLst>
          </p:cNvPr>
          <p:cNvSpPr>
            <a:spLocks noGrp="1"/>
          </p:cNvSpPr>
          <p:nvPr>
            <p:ph type="subTitle" idx="10" hasCustomPrompt="1"/>
          </p:nvPr>
        </p:nvSpPr>
        <p:spPr>
          <a:xfrm>
            <a:off x="570882" y="1962912"/>
            <a:ext cx="6408402" cy="700882"/>
          </a:xfrm>
        </p:spPr>
        <p:txBody>
          <a:bodyPr/>
          <a:lstStyle>
            <a:lvl1pPr marL="0" indent="0" algn="l">
              <a:buClr>
                <a:schemeClr val="tx1"/>
              </a:buClr>
              <a:buFont typeface="Arial" panose="020B0604020202020204" pitchFamily="34" charset="0"/>
              <a:buNone/>
              <a:defRPr sz="2399">
                <a:solidFill>
                  <a:schemeClr val="tx2"/>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Add section sub-title here</a:t>
            </a:r>
          </a:p>
        </p:txBody>
      </p:sp>
    </p:spTree>
    <p:extLst>
      <p:ext uri="{BB962C8B-B14F-4D97-AF65-F5344CB8AC3E}">
        <p14:creationId xmlns:p14="http://schemas.microsoft.com/office/powerpoint/2010/main" val="34461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Quote – Aqua">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608D3F09-D706-3940-8906-CE0F09AC4BB6}"/>
              </a:ext>
            </a:extLst>
          </p:cNvPr>
          <p:cNvSpPr>
            <a:spLocks noGrp="1"/>
          </p:cNvSpPr>
          <p:nvPr>
            <p:ph type="body" sz="quarter" idx="16" hasCustomPrompt="1"/>
          </p:nvPr>
        </p:nvSpPr>
        <p:spPr>
          <a:xfrm>
            <a:off x="438912" y="1600200"/>
            <a:ext cx="5413248" cy="3200400"/>
          </a:xfrm>
        </p:spPr>
        <p:txBody>
          <a:bodyPr anchor="b"/>
          <a:lstStyle>
            <a:lvl1pPr marL="169812" indent="-169812">
              <a:buClrTx/>
              <a:buSzPct val="100000"/>
              <a:buFont typeface="Metropolis" panose="00000500000000000000" pitchFamily="2" charset="0"/>
              <a:buChar char="“"/>
              <a:defRPr sz="2799">
                <a:solidFill>
                  <a:schemeClr val="accent2"/>
                </a:solidFill>
              </a:defRPr>
            </a:lvl1pPr>
            <a:lvl2pPr marL="457063" indent="-184095">
              <a:buClrTx/>
              <a:buFont typeface="Metropolis" panose="00000500000000000000" pitchFamily="2" charset="0"/>
              <a:buChar char="“"/>
              <a:defRPr>
                <a:solidFill>
                  <a:schemeClr val="bg1"/>
                </a:solidFill>
              </a:defRPr>
            </a:lvl2pPr>
            <a:lvl3pPr marL="744315" indent="-169812">
              <a:buClrTx/>
              <a:buFont typeface="Metropolis" panose="00000500000000000000" pitchFamily="2" charset="0"/>
              <a:buChar char="“"/>
              <a:defRPr>
                <a:solidFill>
                  <a:schemeClr val="bg1"/>
                </a:solidFill>
              </a:defRPr>
            </a:lvl3pPr>
            <a:lvl4pPr marL="969672" indent="-166638">
              <a:buClrTx/>
              <a:buFont typeface="Metropolis" panose="00000500000000000000" pitchFamily="2" charset="0"/>
              <a:buChar char="“"/>
              <a:defRPr>
                <a:solidFill>
                  <a:schemeClr val="bg1"/>
                </a:solidFill>
              </a:defRPr>
            </a:lvl4pPr>
            <a:lvl5pPr marL="1142657" indent="-138072">
              <a:buClrTx/>
              <a:buFont typeface="Metropolis" panose="00000500000000000000" pitchFamily="2" charset="0"/>
              <a:buChar char="“"/>
              <a:defRPr>
                <a:solidFill>
                  <a:schemeClr val="bg1"/>
                </a:solidFill>
              </a:defRPr>
            </a:lvl5pPr>
          </a:lstStyle>
          <a:p>
            <a:pPr lvl="0"/>
            <a:r>
              <a:rPr lang="en-US"/>
              <a:t>Add quotation here.”</a:t>
            </a:r>
          </a:p>
        </p:txBody>
      </p:sp>
      <p:sp>
        <p:nvSpPr>
          <p:cNvPr id="19" name="Text Placeholder 10">
            <a:extLst>
              <a:ext uri="{FF2B5EF4-FFF2-40B4-BE49-F238E27FC236}">
                <a16:creationId xmlns:a16="http://schemas.microsoft.com/office/drawing/2014/main" id="{C1E51E88-6733-7942-B20E-2C56F8B2ED21}"/>
              </a:ext>
            </a:extLst>
          </p:cNvPr>
          <p:cNvSpPr>
            <a:spLocks noGrp="1"/>
          </p:cNvSpPr>
          <p:nvPr>
            <p:ph type="body" sz="quarter" idx="17" hasCustomPrompt="1"/>
          </p:nvPr>
        </p:nvSpPr>
        <p:spPr>
          <a:xfrm>
            <a:off x="612649" y="5065776"/>
            <a:ext cx="4581144" cy="274320"/>
          </a:xfrm>
        </p:spPr>
        <p:txBody>
          <a:bodyPr/>
          <a:lstStyle>
            <a:lvl1pPr>
              <a:defRPr sz="1799">
                <a:solidFill>
                  <a:schemeClr val="accent2"/>
                </a:solidFill>
              </a:defRPr>
            </a:lvl1pPr>
          </a:lstStyle>
          <a:p>
            <a:pPr lvl="0"/>
            <a:r>
              <a:rPr lang="en-US"/>
              <a:t>Source Name</a:t>
            </a:r>
          </a:p>
        </p:txBody>
      </p:sp>
      <p:grpSp>
        <p:nvGrpSpPr>
          <p:cNvPr id="2" name="Group 1">
            <a:extLst>
              <a:ext uri="{FF2B5EF4-FFF2-40B4-BE49-F238E27FC236}">
                <a16:creationId xmlns:a16="http://schemas.microsoft.com/office/drawing/2014/main" id="{9D4BBE16-1FB5-984C-BF65-9595C408E58E}"/>
              </a:ext>
              <a:ext uri="{C183D7F6-B498-43B3-948B-1728B52AA6E4}">
                <adec:decorative xmlns:adec="http://schemas.microsoft.com/office/drawing/2017/decorative" val="1"/>
              </a:ext>
            </a:extLst>
          </p:cNvPr>
          <p:cNvGrpSpPr/>
          <p:nvPr userDrawn="1"/>
        </p:nvGrpSpPr>
        <p:grpSpPr>
          <a:xfrm>
            <a:off x="2890761" y="1541857"/>
            <a:ext cx="11113170" cy="4175661"/>
            <a:chOff x="2890760" y="1541857"/>
            <a:chExt cx="11113170" cy="4175661"/>
          </a:xfrm>
        </p:grpSpPr>
        <p:sp>
          <p:nvSpPr>
            <p:cNvPr id="23" name="Freeform: Shape 23">
              <a:extLst>
                <a:ext uri="{FF2B5EF4-FFF2-40B4-BE49-F238E27FC236}">
                  <a16:creationId xmlns:a16="http://schemas.microsoft.com/office/drawing/2014/main" id="{923BAA50-9128-7F48-9829-4C8049163190}"/>
                </a:ext>
              </a:extLst>
            </p:cNvPr>
            <p:cNvSpPr/>
            <p:nvPr userDrawn="1"/>
          </p:nvSpPr>
          <p:spPr>
            <a:xfrm rot="13500000">
              <a:off x="6699960" y="862779"/>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30000">
                  <a:schemeClr val="bg1">
                    <a:alpha val="0"/>
                  </a:schemeClr>
                </a:gs>
                <a:gs pos="100000">
                  <a:schemeClr val="accent3"/>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4" name="Freeform: Shape 23">
              <a:extLst>
                <a:ext uri="{FF2B5EF4-FFF2-40B4-BE49-F238E27FC236}">
                  <a16:creationId xmlns:a16="http://schemas.microsoft.com/office/drawing/2014/main" id="{7871174D-4419-434C-B971-0167EC393A63}"/>
                </a:ext>
              </a:extLst>
            </p:cNvPr>
            <p:cNvSpPr/>
            <p:nvPr userDrawn="1"/>
          </p:nvSpPr>
          <p:spPr>
            <a:xfrm rot="2700000">
              <a:off x="9149191" y="-2267343"/>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22000">
                  <a:schemeClr val="bg1">
                    <a:alpha val="0"/>
                  </a:schemeClr>
                </a:gs>
                <a:gs pos="100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
        <p:nvSpPr>
          <p:cNvPr id="11" name="Picture Placeholder 11" descr="logo placeholder: click to insert logo or delete box if not needed">
            <a:extLst>
              <a:ext uri="{FF2B5EF4-FFF2-40B4-BE49-F238E27FC236}">
                <a16:creationId xmlns:a16="http://schemas.microsoft.com/office/drawing/2014/main" id="{90CA8A2D-22C2-3546-ACA3-B76C2A2C9541}"/>
              </a:ext>
            </a:extLst>
          </p:cNvPr>
          <p:cNvSpPr>
            <a:spLocks noGrp="1"/>
          </p:cNvSpPr>
          <p:nvPr>
            <p:ph type="pic" sz="quarter" idx="4294967295" hasCustomPrompt="1"/>
          </p:nvPr>
        </p:nvSpPr>
        <p:spPr>
          <a:xfrm>
            <a:off x="8925485" y="4619335"/>
            <a:ext cx="2740025" cy="1371600"/>
          </a:xfrm>
        </p:spPr>
        <p:txBody>
          <a:bodyPr/>
          <a:lstStyle/>
          <a:p>
            <a:r>
              <a:rPr lang="en-US"/>
              <a:t>Click to insert logo or delete box if not needed</a:t>
            </a:r>
          </a:p>
        </p:txBody>
      </p:sp>
      <p:pic>
        <p:nvPicPr>
          <p:cNvPr id="15" name="Graphic 14">
            <a:extLst>
              <a:ext uri="{FF2B5EF4-FFF2-40B4-BE49-F238E27FC236}">
                <a16:creationId xmlns:a16="http://schemas.microsoft.com/office/drawing/2014/main" id="{C36E2E59-D8A9-4B45-AB42-A0E92FBBFF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6" y="6218399"/>
            <a:ext cx="1539751" cy="557784"/>
          </a:xfrm>
          <a:prstGeom prst="rect">
            <a:avLst/>
          </a:prstGeom>
        </p:spPr>
      </p:pic>
      <p:sp>
        <p:nvSpPr>
          <p:cNvPr id="16" name="Copyright" descr="Confidential copyright VMware, Inc. 2021">
            <a:extLst>
              <a:ext uri="{FF2B5EF4-FFF2-40B4-BE49-F238E27FC236}">
                <a16:creationId xmlns:a16="http://schemas.microsoft.com/office/drawing/2014/main" id="{E1A1E841-C196-A64E-BF02-3A903FE03983}"/>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7" name="page number">
            <a:extLst>
              <a:ext uri="{FF2B5EF4-FFF2-40B4-BE49-F238E27FC236}">
                <a16:creationId xmlns:a16="http://schemas.microsoft.com/office/drawing/2014/main" id="{81F6B6E3-D446-FF48-A968-0E6ED9485DE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26305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Content Balanc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6A9629E-98B5-43F5-8323-C894B734208A}"/>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Content Placeholder 3">
            <a:extLst>
              <a:ext uri="{FF2B5EF4-FFF2-40B4-BE49-F238E27FC236}">
                <a16:creationId xmlns:a16="http://schemas.microsoft.com/office/drawing/2014/main" id="{87AF420A-ED2C-4AD1-A28B-EB26178557DE}"/>
              </a:ext>
            </a:extLst>
          </p:cNvPr>
          <p:cNvSpPr>
            <a:spLocks noGrp="1"/>
          </p:cNvSpPr>
          <p:nvPr>
            <p:ph sz="quarter" idx="17" hasCustomPrompt="1"/>
          </p:nvPr>
        </p:nvSpPr>
        <p:spPr>
          <a:xfrm>
            <a:off x="-1" y="1600200"/>
            <a:ext cx="5893593" cy="4572000"/>
          </a:xfrm>
        </p:spPr>
        <p:txBody>
          <a:bodyPr lIns="594360"/>
          <a:lstStyle>
            <a:lvl1pPr>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5"/>
            <a:endParaRPr lang="en-US"/>
          </a:p>
        </p:txBody>
      </p:sp>
      <p:sp>
        <p:nvSpPr>
          <p:cNvPr id="12" name="Content Placeholder 3">
            <a:extLst>
              <a:ext uri="{FF2B5EF4-FFF2-40B4-BE49-F238E27FC236}">
                <a16:creationId xmlns:a16="http://schemas.microsoft.com/office/drawing/2014/main" id="{CD860A49-A98C-4F0E-AB34-4E13B89D5EBC}"/>
              </a:ext>
            </a:extLst>
          </p:cNvPr>
          <p:cNvSpPr>
            <a:spLocks noGrp="1"/>
          </p:cNvSpPr>
          <p:nvPr>
            <p:ph sz="quarter" idx="18" hasCustomPrompt="1"/>
          </p:nvPr>
        </p:nvSpPr>
        <p:spPr>
          <a:xfrm>
            <a:off x="6321287" y="1600200"/>
            <a:ext cx="5867538" cy="4572000"/>
          </a:xfrm>
        </p:spPr>
        <p:txBody>
          <a:bodyPr lIns="0" rIns="594360"/>
          <a:lstStyle>
            <a:lvl1pPr>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 Eighth level</a:t>
            </a:r>
          </a:p>
          <a:p>
            <a:pPr lvl="8"/>
            <a:r>
              <a:rPr lang="en-US"/>
              <a:t>Ninth level</a:t>
            </a:r>
          </a:p>
        </p:txBody>
      </p:sp>
    </p:spTree>
    <p:extLst>
      <p:ext uri="{BB962C8B-B14F-4D97-AF65-F5344CB8AC3E}">
        <p14:creationId xmlns:p14="http://schemas.microsoft.com/office/powerpoint/2010/main" val="160133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Quote – Photo 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AB501C1-9DF6-44B6-A147-29CFF5E96E50}"/>
              </a:ext>
              <a:ext uri="{C183D7F6-B498-43B3-948B-1728B52AA6E4}">
                <adec:decorative xmlns:adec="http://schemas.microsoft.com/office/drawing/2017/decorative" val="1"/>
              </a:ext>
            </a:extLst>
          </p:cNvPr>
          <p:cNvSpPr/>
          <p:nvPr userDrawn="1"/>
        </p:nvSpPr>
        <p:spPr>
          <a:xfrm rot="2700000">
            <a:off x="956578" y="-4049006"/>
            <a:ext cx="6293364" cy="12454818"/>
          </a:xfrm>
          <a:custGeom>
            <a:avLst/>
            <a:gdLst>
              <a:gd name="connsiteX0" fmla="*/ 0 w 6293364"/>
              <a:gd name="connsiteY0" fmla="*/ 6293364 h 12454818"/>
              <a:gd name="connsiteX1" fmla="*/ 6293364 w 6293364"/>
              <a:gd name="connsiteY1" fmla="*/ 0 h 12454818"/>
              <a:gd name="connsiteX2" fmla="*/ 6293364 w 6293364"/>
              <a:gd name="connsiteY2" fmla="*/ 9715045 h 12454818"/>
              <a:gd name="connsiteX3" fmla="*/ 3553591 w 6293364"/>
              <a:gd name="connsiteY3" fmla="*/ 12454818 h 12454818"/>
              <a:gd name="connsiteX4" fmla="*/ 0 w 6293364"/>
              <a:gd name="connsiteY4" fmla="*/ 8901227 h 1245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364" h="12454818">
                <a:moveTo>
                  <a:pt x="0" y="6293364"/>
                </a:moveTo>
                <a:lnTo>
                  <a:pt x="6293364" y="0"/>
                </a:lnTo>
                <a:lnTo>
                  <a:pt x="6293364" y="9715045"/>
                </a:lnTo>
                <a:lnTo>
                  <a:pt x="3553591" y="12454818"/>
                </a:lnTo>
                <a:lnTo>
                  <a:pt x="0" y="8901227"/>
                </a:lnTo>
                <a:close/>
              </a:path>
            </a:pathLst>
          </a:custGeom>
          <a:gradFill>
            <a:gsLst>
              <a:gs pos="19000">
                <a:schemeClr val="bg1">
                  <a:alpha val="31000"/>
                </a:schemeClr>
              </a:gs>
              <a:gs pos="5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812" indent="-169812">
              <a:buClrTx/>
              <a:buSzPct val="100000"/>
              <a:buFont typeface="Metropolis" panose="00000500000000000000" pitchFamily="2" charset="0"/>
              <a:buChar char="“"/>
              <a:defRPr sz="2799">
                <a:solidFill>
                  <a:schemeClr val="accent2"/>
                </a:solidFill>
              </a:defRPr>
            </a:lvl1pPr>
            <a:lvl2pPr marL="457063" indent="-184095">
              <a:buClrTx/>
              <a:buFont typeface="Metropolis" panose="00000500000000000000" pitchFamily="2" charset="0"/>
              <a:buChar char="“"/>
              <a:defRPr>
                <a:solidFill>
                  <a:schemeClr val="bg1"/>
                </a:solidFill>
              </a:defRPr>
            </a:lvl2pPr>
            <a:lvl3pPr marL="744315" indent="-169812">
              <a:buClrTx/>
              <a:buFont typeface="Metropolis" panose="00000500000000000000" pitchFamily="2" charset="0"/>
              <a:buChar char="“"/>
              <a:defRPr>
                <a:solidFill>
                  <a:schemeClr val="bg1"/>
                </a:solidFill>
              </a:defRPr>
            </a:lvl3pPr>
            <a:lvl4pPr marL="969672" indent="-166638">
              <a:buClrTx/>
              <a:buFont typeface="Metropolis" panose="00000500000000000000" pitchFamily="2" charset="0"/>
              <a:buChar char="“"/>
              <a:defRPr>
                <a:solidFill>
                  <a:schemeClr val="bg1"/>
                </a:solidFill>
              </a:defRPr>
            </a:lvl4pPr>
            <a:lvl5pPr marL="1142657" indent="-138072">
              <a:buClrTx/>
              <a:buFont typeface="Metropolis" panose="00000500000000000000" pitchFamily="2" charset="0"/>
              <a:buChar char="“"/>
              <a:defRPr>
                <a:solidFill>
                  <a:schemeClr val="bg1"/>
                </a:solidFill>
              </a:defRPr>
            </a:lvl5pPr>
          </a:lstStyle>
          <a:p>
            <a:pPr lvl="0"/>
            <a:r>
              <a:rPr lang="en-US"/>
              <a:t>Quote page with photo showing woman working on laptop. Click to replace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49" y="5065776"/>
            <a:ext cx="4581144" cy="274320"/>
          </a:xfrm>
        </p:spPr>
        <p:txBody>
          <a:bodyPr/>
          <a:lstStyle>
            <a:lvl1pPr>
              <a:defRPr sz="1799">
                <a:solidFill>
                  <a:schemeClr val="accent2"/>
                </a:solidFill>
              </a:defRPr>
            </a:lvl1pPr>
          </a:lstStyle>
          <a:p>
            <a:pPr lvl="0"/>
            <a:r>
              <a:rPr lang="en-US"/>
              <a:t>Source Name</a:t>
            </a:r>
          </a:p>
        </p:txBody>
      </p:sp>
      <p:pic>
        <p:nvPicPr>
          <p:cNvPr id="9" name="Graphic 8">
            <a:extLst>
              <a:ext uri="{FF2B5EF4-FFF2-40B4-BE49-F238E27FC236}">
                <a16:creationId xmlns:a16="http://schemas.microsoft.com/office/drawing/2014/main" id="{0EF265DB-7DD2-824C-8890-64F8B52BD17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086" y="6218399"/>
            <a:ext cx="1539751" cy="557784"/>
          </a:xfrm>
          <a:prstGeom prst="rect">
            <a:avLst/>
          </a:prstGeom>
        </p:spPr>
      </p:pic>
      <p:sp>
        <p:nvSpPr>
          <p:cNvPr id="10" name="Copyright" descr="Confidential copyright VMware, Inc. 2021">
            <a:extLst>
              <a:ext uri="{FF2B5EF4-FFF2-40B4-BE49-F238E27FC236}">
                <a16:creationId xmlns:a16="http://schemas.microsoft.com/office/drawing/2014/main" id="{4EF618B9-8BC7-7D41-B0C8-973C952F0F7B}"/>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5" name="page number">
            <a:extLst>
              <a:ext uri="{FF2B5EF4-FFF2-40B4-BE49-F238E27FC236}">
                <a16:creationId xmlns:a16="http://schemas.microsoft.com/office/drawing/2014/main" id="{65B8D505-D55C-B546-9B33-22157CD80DE2}"/>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solidFill>
                  <a:schemeClr val="bg1"/>
                </a:solidFill>
              </a:rPr>
              <a:pPr lvl="0" algn="r"/>
              <a:t>‹#›</a:t>
            </a:fld>
            <a:endParaRPr lang="en-US" sz="800">
              <a:solidFill>
                <a:schemeClr val="bg1"/>
              </a:solidFill>
            </a:endParaRPr>
          </a:p>
        </p:txBody>
      </p:sp>
    </p:spTree>
    <p:extLst>
      <p:ext uri="{BB962C8B-B14F-4D97-AF65-F5344CB8AC3E}">
        <p14:creationId xmlns:p14="http://schemas.microsoft.com/office/powerpoint/2010/main" val="7845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p:txBody>
          <a:bodyPr/>
          <a:lstStyle>
            <a:lvl1pPr>
              <a:defRPr/>
            </a:lvl1pPr>
          </a:lstStyle>
          <a:p>
            <a:r>
              <a:rPr lang="en-US"/>
              <a:t>Click to Add One Line Title</a:t>
            </a:r>
          </a:p>
        </p:txBody>
      </p:sp>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592867" y="811831"/>
            <a:ext cx="1098794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a:xfrm>
            <a:off x="616505" y="1600201"/>
            <a:ext cx="10972800" cy="4572000"/>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vl6pPr>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page number">
            <a:extLst>
              <a:ext uri="{FF2B5EF4-FFF2-40B4-BE49-F238E27FC236}">
                <a16:creationId xmlns:a16="http://schemas.microsoft.com/office/drawing/2014/main" id="{175B5FDB-839C-A941-B264-01387F31F00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64406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0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6" name="page number">
            <a:extLst>
              <a:ext uri="{FF2B5EF4-FFF2-40B4-BE49-F238E27FC236}">
                <a16:creationId xmlns:a16="http://schemas.microsoft.com/office/drawing/2014/main" id="{F2584149-C6DB-AE45-B715-90B7DF169DD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55090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Content Balanc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4" name="Content Placeholder 3">
            <a:extLst>
              <a:ext uri="{FF2B5EF4-FFF2-40B4-BE49-F238E27FC236}">
                <a16:creationId xmlns:a16="http://schemas.microsoft.com/office/drawing/2014/main" id="{87AF420A-ED2C-4AD1-A28B-EB26178557DE}"/>
              </a:ext>
            </a:extLst>
          </p:cNvPr>
          <p:cNvSpPr>
            <a:spLocks noGrp="1"/>
          </p:cNvSpPr>
          <p:nvPr>
            <p:ph sz="quarter" idx="17" hasCustomPrompt="1"/>
          </p:nvPr>
        </p:nvSpPr>
        <p:spPr>
          <a:xfrm>
            <a:off x="579810" y="1600200"/>
            <a:ext cx="5313783" cy="4572000"/>
          </a:xfrm>
        </p:spPr>
        <p:txBody>
          <a:bodyPr vert="horz" lIns="0" tIns="0" rIns="0" bIns="0" rtlCol="0">
            <a:noAutofit/>
          </a:bodyPr>
          <a:lstStyle>
            <a:lvl1pPr>
              <a:defRPr lang="en-US" sz="1799" dirty="0"/>
            </a:lvl1pPr>
            <a:lvl2pPr>
              <a:defRPr lang="en-US" sz="1600" dirty="0"/>
            </a:lvl2pPr>
            <a:lvl3pPr>
              <a:defRPr lang="en-US" sz="14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12" name="Content Placeholder 3">
            <a:extLst>
              <a:ext uri="{FF2B5EF4-FFF2-40B4-BE49-F238E27FC236}">
                <a16:creationId xmlns:a16="http://schemas.microsoft.com/office/drawing/2014/main" id="{CD860A49-A98C-4F0E-AB34-4E13B89D5EBC}"/>
              </a:ext>
            </a:extLst>
          </p:cNvPr>
          <p:cNvSpPr>
            <a:spLocks noGrp="1"/>
          </p:cNvSpPr>
          <p:nvPr>
            <p:ph sz="quarter" idx="18" hasCustomPrompt="1"/>
          </p:nvPr>
        </p:nvSpPr>
        <p:spPr>
          <a:xfrm>
            <a:off x="6321287" y="1600200"/>
            <a:ext cx="5867538" cy="4572000"/>
          </a:xfrm>
        </p:spPr>
        <p:txBody>
          <a:bodyPr vert="horz" lIns="0" tIns="0" rIns="457200" bIns="0" rtlCol="0">
            <a:noAutofit/>
          </a:bodyPr>
          <a:lstStyle>
            <a:lvl1pPr>
              <a:defRPr lang="en-US" sz="1799" dirty="0"/>
            </a:lvl1pPr>
            <a:lvl2pPr>
              <a:defRPr lang="en-US" sz="1600" dirty="0"/>
            </a:lvl2pPr>
            <a:lvl3pPr>
              <a:defRPr lang="en-US" sz="14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7" name="page number">
            <a:extLst>
              <a:ext uri="{FF2B5EF4-FFF2-40B4-BE49-F238E27FC236}">
                <a16:creationId xmlns:a16="http://schemas.microsoft.com/office/drawing/2014/main" id="{306FFEC8-099C-484D-841A-7FCB225B189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65137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Content Balanced Color on Right">
    <p:spTree>
      <p:nvGrpSpPr>
        <p:cNvPr id="1" name=""/>
        <p:cNvGrpSpPr/>
        <p:nvPr/>
      </p:nvGrpSpPr>
      <p:grpSpPr>
        <a:xfrm>
          <a:off x="0" y="0"/>
          <a:ext cx="0" cy="0"/>
          <a:chOff x="0" y="0"/>
          <a:chExt cx="0" cy="0"/>
        </a:xfrm>
      </p:grpSpPr>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bwMode="ltGray">
          <a:xfrm>
            <a:off x="6323382" y="1600201"/>
            <a:ext cx="5865445" cy="4572000"/>
          </a:xfrm>
          <a:solidFill>
            <a:srgbClr val="F4F8FA"/>
          </a:solidFill>
        </p:spPr>
        <p:txBody>
          <a:bodyPr vert="horz" lIns="457200" tIns="457200" rIns="457200" bIns="457200" rtlCol="0">
            <a:noAutofit/>
          </a:bodyPr>
          <a:lstStyle>
            <a:lvl1pPr>
              <a:defRPr lang="en-US" sz="1799" dirty="0">
                <a:solidFill>
                  <a:schemeClr val="accent2"/>
                </a:solidFill>
              </a:defRPr>
            </a:lvl1pPr>
            <a:lvl2pPr>
              <a:defRPr lang="en-US" sz="1600" dirty="0">
                <a:solidFill>
                  <a:schemeClr val="accent2"/>
                </a:solidFill>
              </a:defRPr>
            </a:lvl2pPr>
            <a:lvl3pPr>
              <a:defRPr lang="en-US" sz="1400" dirty="0">
                <a:solidFill>
                  <a:schemeClr val="accent2"/>
                </a:solidFill>
              </a:defRPr>
            </a:lvl3pPr>
            <a:lvl4pPr>
              <a:defRPr lang="en-US" sz="1200" dirty="0">
                <a:solidFill>
                  <a:schemeClr val="accent2"/>
                </a:solidFill>
              </a:defRPr>
            </a:lvl4pPr>
            <a:lvl5pPr>
              <a:defRPr lang="en-US" sz="1200" dirty="0">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ltGray">
          <a:xfrm>
            <a:off x="1" y="1600201"/>
            <a:ext cx="5893593" cy="4572000"/>
          </a:xfrm>
          <a:noFill/>
        </p:spPr>
        <p:txBody>
          <a:bodyPr vert="horz" lIns="594360" tIns="457200" rIns="457200" bIns="457200" rtlCol="0">
            <a:noAutofit/>
          </a:bodyPr>
          <a:lstStyle>
            <a:lvl1pPr>
              <a:spcBef>
                <a:spcPts val="1200"/>
              </a:spcBef>
              <a:defRPr lang="en-US" sz="1799" dirty="0">
                <a:solidFill>
                  <a:schemeClr val="tx1"/>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9">
                <a:solidFill>
                  <a:schemeClr val="bg1"/>
                </a:solidFill>
              </a:defRPr>
            </a:lvl6pPr>
            <a:lvl7pPr>
              <a:buClrTx/>
              <a:defRPr sz="1400">
                <a:solidFill>
                  <a:schemeClr val="bg1"/>
                </a:solidFill>
              </a:defRPr>
            </a:lvl7pPr>
            <a:lvl8pPr>
              <a:buClrTx/>
              <a:defRPr sz="1200">
                <a:solidFill>
                  <a:schemeClr val="bg1"/>
                </a:solidFill>
              </a:defRPr>
            </a:lvl8pPr>
            <a:lvl9pPr>
              <a:buClrTx/>
              <a:defRPr sz="1799">
                <a:solidFill>
                  <a:schemeClr val="bg1"/>
                </a:solidFill>
              </a:defRPr>
            </a:lvl9pPr>
          </a:lstStyle>
          <a:p>
            <a:pPr lvl="0"/>
            <a:r>
              <a:rPr lang="en-US"/>
              <a:t>Click to edit Master text styles</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Two-content Layout: Graphic on Left, Text on Right - Click to Edit</a:t>
            </a:r>
          </a:p>
        </p:txBody>
      </p:sp>
      <p:sp>
        <p:nvSpPr>
          <p:cNvPr id="7" name="page number">
            <a:extLst>
              <a:ext uri="{FF2B5EF4-FFF2-40B4-BE49-F238E27FC236}">
                <a16:creationId xmlns:a16="http://schemas.microsoft.com/office/drawing/2014/main" id="{1727F760-24DE-9A42-B7E9-356D8DC2BDAE}"/>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26429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Content Balanced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Two-content Layout: Text on Left, Graphic on Right - Click to Edit</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7" name="Content Placeholder 17">
            <a:extLst>
              <a:ext uri="{FF2B5EF4-FFF2-40B4-BE49-F238E27FC236}">
                <a16:creationId xmlns:a16="http://schemas.microsoft.com/office/drawing/2014/main" id="{E4143250-D1B5-E54B-9FA1-AB95D634DBC6}"/>
              </a:ext>
            </a:extLst>
          </p:cNvPr>
          <p:cNvSpPr>
            <a:spLocks noGrp="1"/>
          </p:cNvSpPr>
          <p:nvPr>
            <p:ph sz="quarter" idx="16" hasCustomPrompt="1"/>
          </p:nvPr>
        </p:nvSpPr>
        <p:spPr bwMode="ltGray">
          <a:xfrm>
            <a:off x="1" y="1600201"/>
            <a:ext cx="5865445" cy="4572000"/>
          </a:xfrm>
          <a:solidFill>
            <a:srgbClr val="F4F8FA"/>
          </a:solidFill>
        </p:spPr>
        <p:txBody>
          <a:bodyPr vert="horz" lIns="457200" tIns="457200" rIns="457200" bIns="457200" rtlCol="0">
            <a:noAutofit/>
          </a:bodyPr>
          <a:lstStyle>
            <a:lvl1pPr>
              <a:defRPr lang="en-US" sz="1799" dirty="0">
                <a:solidFill>
                  <a:schemeClr val="accent2"/>
                </a:solidFill>
              </a:defRPr>
            </a:lvl1pPr>
            <a:lvl2pPr>
              <a:defRPr lang="en-US" sz="1600" dirty="0">
                <a:solidFill>
                  <a:schemeClr val="accent2"/>
                </a:solidFill>
              </a:defRPr>
            </a:lvl2pPr>
            <a:lvl3pPr>
              <a:defRPr lang="en-US" sz="1400" dirty="0">
                <a:solidFill>
                  <a:schemeClr val="accent2"/>
                </a:solidFill>
              </a:defRPr>
            </a:lvl3pPr>
            <a:lvl4pPr>
              <a:defRPr lang="en-US" sz="1200" dirty="0">
                <a:solidFill>
                  <a:schemeClr val="accent2"/>
                </a:solidFill>
              </a:defRPr>
            </a:lvl4pPr>
            <a:lvl5pPr>
              <a:defRPr lang="en-US" sz="1200" dirty="0">
                <a:solidFill>
                  <a:schemeClr val="accent2"/>
                </a:solidFill>
              </a:defRPr>
            </a:lvl5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ltGray">
          <a:xfrm>
            <a:off x="6295232" y="1600201"/>
            <a:ext cx="5893593" cy="4572000"/>
          </a:xfrm>
          <a:noFill/>
        </p:spPr>
        <p:txBody>
          <a:bodyPr vert="horz" lIns="594360" tIns="457200" rIns="457200" bIns="457200" rtlCol="0">
            <a:noAutofit/>
          </a:bodyPr>
          <a:lstStyle>
            <a:lvl1pPr>
              <a:spcBef>
                <a:spcPts val="1200"/>
              </a:spcBef>
              <a:defRPr lang="en-US" sz="1799"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9">
                <a:solidFill>
                  <a:schemeClr val="bg1"/>
                </a:solidFill>
              </a:defRPr>
            </a:lvl6pPr>
            <a:lvl7pPr>
              <a:buClrTx/>
              <a:defRPr sz="1400">
                <a:solidFill>
                  <a:schemeClr val="bg1"/>
                </a:solidFill>
              </a:defRPr>
            </a:lvl7pPr>
            <a:lvl8pPr>
              <a:buClrTx/>
              <a:defRPr sz="1200">
                <a:solidFill>
                  <a:schemeClr val="bg1"/>
                </a:solidFill>
              </a:defRPr>
            </a:lvl8pPr>
            <a:lvl9pPr>
              <a:buClrTx/>
              <a:defRPr sz="1799">
                <a:solidFill>
                  <a:schemeClr val="bg1"/>
                </a:solidFill>
              </a:defRPr>
            </a:lvl9pPr>
          </a:lstStyle>
          <a:p>
            <a:pPr lvl="0"/>
            <a:r>
              <a:rPr lang="en-US"/>
              <a:t>Click to edit Master text styles</a:t>
            </a:r>
          </a:p>
        </p:txBody>
      </p:sp>
      <p:sp>
        <p:nvSpPr>
          <p:cNvPr id="10" name="page number">
            <a:extLst>
              <a:ext uri="{FF2B5EF4-FFF2-40B4-BE49-F238E27FC236}">
                <a16:creationId xmlns:a16="http://schemas.microsoft.com/office/drawing/2014/main" id="{4FD1F5D3-21E9-5341-B48A-48F1E4CF33AB}"/>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23668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1FE0B-90B1-4BED-9AA5-6DC9F6424E67}"/>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D541C7AA-97CA-4F96-9506-F144DA2CD8E2}"/>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11" name="Text Placeholder 4">
            <a:extLst>
              <a:ext uri="{FF2B5EF4-FFF2-40B4-BE49-F238E27FC236}">
                <a16:creationId xmlns:a16="http://schemas.microsoft.com/office/drawing/2014/main" id="{9E550D89-51A7-894E-88FB-394F3178F2EC}"/>
              </a:ext>
            </a:extLst>
          </p:cNvPr>
          <p:cNvSpPr>
            <a:spLocks noGrp="1"/>
          </p:cNvSpPr>
          <p:nvPr>
            <p:ph type="body" sz="quarter" idx="17" hasCustomPrompt="1"/>
          </p:nvPr>
        </p:nvSpPr>
        <p:spPr bwMode="gray">
          <a:xfrm>
            <a:off x="592867" y="1600202"/>
            <a:ext cx="5044347" cy="875370"/>
          </a:xfrm>
          <a:noFill/>
        </p:spPr>
        <p:txBody>
          <a:bodyPr vert="horz" lIns="0" tIns="91440" rIns="457200" bIns="91440" rtlCol="0" anchor="b">
            <a:noAutofit/>
          </a:bodyPr>
          <a:lstStyle>
            <a:lvl1pPr>
              <a:defRPr lang="en-US" dirty="0">
                <a:solidFill>
                  <a:schemeClr val="accent2"/>
                </a:solidFill>
              </a:defRPr>
            </a:lvl1pPr>
          </a:lstStyle>
          <a:p>
            <a:pPr lvl="0"/>
            <a:r>
              <a:rPr lang="en-US"/>
              <a:t>Click to add header </a:t>
            </a:r>
          </a:p>
        </p:txBody>
      </p:sp>
      <p:sp>
        <p:nvSpPr>
          <p:cNvPr id="14" name="Rectangle 13">
            <a:extLst>
              <a:ext uri="{FF2B5EF4-FFF2-40B4-BE49-F238E27FC236}">
                <a16:creationId xmlns:a16="http://schemas.microsoft.com/office/drawing/2014/main" id="{AA1B5F83-A93D-544C-8DB4-B164DBF2F72D}"/>
              </a:ext>
              <a:ext uri="{C183D7F6-B498-43B3-948B-1728B52AA6E4}">
                <adec:decorative xmlns:adec="http://schemas.microsoft.com/office/drawing/2017/decorative" val="1"/>
              </a:ext>
            </a:extLst>
          </p:cNvPr>
          <p:cNvSpPr/>
          <p:nvPr userDrawn="1"/>
        </p:nvSpPr>
        <p:spPr>
          <a:xfrm>
            <a:off x="592867" y="2484178"/>
            <a:ext cx="504434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0" name="Content Placeholder 17">
            <a:extLst>
              <a:ext uri="{FF2B5EF4-FFF2-40B4-BE49-F238E27FC236}">
                <a16:creationId xmlns:a16="http://schemas.microsoft.com/office/drawing/2014/main" id="{0170DFD5-97D2-3349-AE52-EB22861A6880}"/>
              </a:ext>
            </a:extLst>
          </p:cNvPr>
          <p:cNvSpPr>
            <a:spLocks noGrp="1"/>
          </p:cNvSpPr>
          <p:nvPr>
            <p:ph sz="quarter" idx="14" hasCustomPrompt="1"/>
          </p:nvPr>
        </p:nvSpPr>
        <p:spPr bwMode="gray">
          <a:xfrm>
            <a:off x="579809" y="2621022"/>
            <a:ext cx="5071595" cy="3544027"/>
          </a:xfrm>
        </p:spPr>
        <p:txBody>
          <a:bodyPr vert="horz" lIns="0" tIns="0" rIns="0" bIns="0" rtlCol="0">
            <a:noAutofit/>
          </a:bodyPr>
          <a:lstStyle>
            <a:lvl1pPr>
              <a:defRPr lang="en-US" sz="1799" dirty="0"/>
            </a:lvl1pPr>
            <a:lvl2pPr>
              <a:defRPr lang="en-US" sz="1600" dirty="0"/>
            </a:lvl2pPr>
            <a:lvl3pPr>
              <a:defRPr lang="en-US" sz="1400" dirty="0"/>
            </a:lvl3pPr>
            <a:lvl4pPr>
              <a:defRPr lang="en-US" sz="1200" dirty="0"/>
            </a:lvl4pPr>
            <a:lvl5pPr>
              <a:defRPr lang="en-US" sz="1200" dirty="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961E082F-F30B-BC46-BB99-CA9B65C08128}"/>
              </a:ext>
            </a:extLst>
          </p:cNvPr>
          <p:cNvSpPr>
            <a:spLocks noGrp="1"/>
          </p:cNvSpPr>
          <p:nvPr>
            <p:ph type="body" sz="quarter" idx="18" hasCustomPrompt="1"/>
          </p:nvPr>
        </p:nvSpPr>
        <p:spPr bwMode="gray">
          <a:xfrm>
            <a:off x="6556832" y="1600202"/>
            <a:ext cx="5372100" cy="875370"/>
          </a:xfrm>
          <a:noFill/>
        </p:spPr>
        <p:txBody>
          <a:bodyPr vert="horz" lIns="0" tIns="91440" rIns="457200" bIns="91440" rtlCol="0" anchor="b">
            <a:noAutofit/>
          </a:bodyPr>
          <a:lstStyle>
            <a:lvl1pPr>
              <a:defRPr lang="en-US" sz="1999">
                <a:solidFill>
                  <a:schemeClr val="accent2"/>
                </a:solidFill>
              </a:defRPr>
            </a:lvl1pPr>
          </a:lstStyle>
          <a:p>
            <a:pPr lvl="0"/>
            <a:r>
              <a:rPr lang="en-US"/>
              <a:t>Click to add header </a:t>
            </a:r>
          </a:p>
        </p:txBody>
      </p:sp>
      <p:sp>
        <p:nvSpPr>
          <p:cNvPr id="16" name="Rectangle 15">
            <a:extLst>
              <a:ext uri="{FF2B5EF4-FFF2-40B4-BE49-F238E27FC236}">
                <a16:creationId xmlns:a16="http://schemas.microsoft.com/office/drawing/2014/main" id="{417D4F8B-2025-D14C-A41E-9C0B401DE6B0}"/>
              </a:ext>
              <a:ext uri="{C183D7F6-B498-43B3-948B-1728B52AA6E4}">
                <adec:decorative xmlns:adec="http://schemas.microsoft.com/office/drawing/2017/decorative" val="1"/>
              </a:ext>
            </a:extLst>
          </p:cNvPr>
          <p:cNvSpPr/>
          <p:nvPr userDrawn="1"/>
        </p:nvSpPr>
        <p:spPr>
          <a:xfrm>
            <a:off x="6551982" y="2484178"/>
            <a:ext cx="5044347"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9" name="Content Placeholder 17">
            <a:extLst>
              <a:ext uri="{FF2B5EF4-FFF2-40B4-BE49-F238E27FC236}">
                <a16:creationId xmlns:a16="http://schemas.microsoft.com/office/drawing/2014/main" id="{3EE56D9F-2DF2-4F43-A13A-4844DFE465AC}"/>
              </a:ext>
            </a:extLst>
          </p:cNvPr>
          <p:cNvSpPr>
            <a:spLocks noGrp="1"/>
          </p:cNvSpPr>
          <p:nvPr>
            <p:ph sz="quarter" idx="16" hasCustomPrompt="1"/>
          </p:nvPr>
        </p:nvSpPr>
        <p:spPr bwMode="gray">
          <a:xfrm>
            <a:off x="6556249" y="2621280"/>
            <a:ext cx="5372682" cy="3575124"/>
          </a:xfrm>
        </p:spPr>
        <p:txBody>
          <a:bodyPr vert="horz" lIns="0" tIns="0" rIns="0" bIns="0" rtlCol="0">
            <a:noAutofit/>
          </a:bodyPr>
          <a:lstStyle>
            <a:lvl1pPr>
              <a:defRPr lang="en-US" sz="1799" dirty="0"/>
            </a:lvl1pPr>
            <a:lvl2pPr>
              <a:defRPr lang="en-US" sz="1600" dirty="0"/>
            </a:lvl2pPr>
            <a:lvl3pPr>
              <a:defRPr lang="en-US" sz="1400" dirty="0"/>
            </a:lvl3pPr>
            <a:lvl4pPr>
              <a:defRPr lang="en-US" sz="1200" dirty="0"/>
            </a:lvl4pPr>
            <a:lvl5pPr>
              <a:defRPr lang="en-US" sz="1200" dirty="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page number">
            <a:extLst>
              <a:ext uri="{FF2B5EF4-FFF2-40B4-BE49-F238E27FC236}">
                <a16:creationId xmlns:a16="http://schemas.microsoft.com/office/drawing/2014/main" id="{3E816477-50B7-9248-BE5F-B9062610CEEE}"/>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64692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hree-Content 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24" name="Text Placeholder 3">
            <a:extLst>
              <a:ext uri="{FF2B5EF4-FFF2-40B4-BE49-F238E27FC236}">
                <a16:creationId xmlns:a16="http://schemas.microsoft.com/office/drawing/2014/main" id="{E0956C27-3D46-7745-A4A9-42842784C100}"/>
              </a:ext>
            </a:extLst>
          </p:cNvPr>
          <p:cNvSpPr>
            <a:spLocks noGrp="1"/>
          </p:cNvSpPr>
          <p:nvPr>
            <p:ph type="body" sz="quarter" idx="28" hasCustomPrompt="1"/>
          </p:nvPr>
        </p:nvSpPr>
        <p:spPr>
          <a:xfrm>
            <a:off x="592866" y="1582754"/>
            <a:ext cx="3593592" cy="914400"/>
          </a:xfrm>
          <a:noFill/>
        </p:spPr>
        <p:txBody>
          <a:bodyPr lIns="0" tIns="91440" rIns="182880" bIns="91440" anchor="b"/>
          <a:lstStyle>
            <a:lvl1pPr>
              <a:defRPr sz="1799">
                <a:solidFill>
                  <a:schemeClr val="accent2"/>
                </a:solidFill>
              </a:defRPr>
            </a:lvl1pPr>
            <a:lvl2pPr marL="0" indent="0">
              <a:buFont typeface="Open Sans" panose="020B0606030504020204" pitchFamily="34" charset="0"/>
              <a:buChar char="​"/>
              <a:defRPr sz="1799">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27" name="Rectangle 26">
            <a:extLst>
              <a:ext uri="{FF2B5EF4-FFF2-40B4-BE49-F238E27FC236}">
                <a16:creationId xmlns:a16="http://schemas.microsoft.com/office/drawing/2014/main" id="{B164666E-28C9-844E-91D8-ECA2F1E57595}"/>
              </a:ext>
              <a:ext uri="{C183D7F6-B498-43B3-948B-1728B52AA6E4}">
                <adec:decorative xmlns:adec="http://schemas.microsoft.com/office/drawing/2017/decorative" val="1"/>
              </a:ext>
            </a:extLst>
          </p:cNvPr>
          <p:cNvSpPr/>
          <p:nvPr userDrawn="1"/>
        </p:nvSpPr>
        <p:spPr>
          <a:xfrm>
            <a:off x="592866" y="2509482"/>
            <a:ext cx="3593592"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0" name="Text Placeholder 15">
            <a:extLst>
              <a:ext uri="{FF2B5EF4-FFF2-40B4-BE49-F238E27FC236}">
                <a16:creationId xmlns:a16="http://schemas.microsoft.com/office/drawing/2014/main" id="{088F3A7B-ECB7-0E49-B754-464BE3E44868}"/>
              </a:ext>
            </a:extLst>
          </p:cNvPr>
          <p:cNvSpPr>
            <a:spLocks noGrp="1"/>
          </p:cNvSpPr>
          <p:nvPr>
            <p:ph type="body" sz="quarter" idx="27" hasCustomPrompt="1"/>
          </p:nvPr>
        </p:nvSpPr>
        <p:spPr>
          <a:xfrm>
            <a:off x="592866" y="2546331"/>
            <a:ext cx="3593592" cy="3619363"/>
          </a:xfrm>
          <a:noFill/>
          <a:ln>
            <a:noFill/>
          </a:ln>
        </p:spPr>
        <p:txBody>
          <a:bodyPr lIns="0" tIns="182880" rIns="182880" bIns="182880"/>
          <a:lstStyle>
            <a:lvl1pPr>
              <a:defRPr sz="1600"/>
            </a:lvl1pPr>
          </a:lstStyle>
          <a:p>
            <a:r>
              <a:rPr lang="en-US"/>
              <a:t>Click to add text</a:t>
            </a:r>
          </a:p>
          <a:p>
            <a:r>
              <a:rPr lang="en-US"/>
              <a:t>Click to add text</a:t>
            </a:r>
          </a:p>
          <a:p>
            <a:r>
              <a:rPr lang="en-US"/>
              <a:t>Click to add text</a:t>
            </a:r>
          </a:p>
          <a:p>
            <a:r>
              <a:rPr lang="en-US"/>
              <a:t>Click to add text</a:t>
            </a:r>
          </a:p>
          <a:p>
            <a:endParaRPr lang="en-US"/>
          </a:p>
        </p:txBody>
      </p:sp>
      <p:sp>
        <p:nvSpPr>
          <p:cNvPr id="26" name="Text Placeholder 3">
            <a:extLst>
              <a:ext uri="{FF2B5EF4-FFF2-40B4-BE49-F238E27FC236}">
                <a16:creationId xmlns:a16="http://schemas.microsoft.com/office/drawing/2014/main" id="{88975597-2DC5-4748-87A2-37C22D522B0B}"/>
              </a:ext>
            </a:extLst>
          </p:cNvPr>
          <p:cNvSpPr>
            <a:spLocks noGrp="1"/>
          </p:cNvSpPr>
          <p:nvPr>
            <p:ph type="body" sz="quarter" idx="26" hasCustomPrompt="1"/>
          </p:nvPr>
        </p:nvSpPr>
        <p:spPr>
          <a:xfrm>
            <a:off x="4415154" y="1599646"/>
            <a:ext cx="3593592" cy="914400"/>
          </a:xfrm>
          <a:noFill/>
        </p:spPr>
        <p:txBody>
          <a:bodyPr lIns="0" tIns="91440" rIns="182880" bIns="91440" anchor="b"/>
          <a:lstStyle>
            <a:lvl1pPr>
              <a:defRPr sz="1799">
                <a:solidFill>
                  <a:schemeClr val="accent2"/>
                </a:solidFill>
              </a:defRPr>
            </a:lvl1pPr>
            <a:lvl2pPr marL="0" indent="0">
              <a:buFont typeface="Open Sans" panose="020B0606030504020204" pitchFamily="34" charset="0"/>
              <a:buChar char="​"/>
              <a:defRPr sz="1799">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28" name="Rectangle 27">
            <a:extLst>
              <a:ext uri="{FF2B5EF4-FFF2-40B4-BE49-F238E27FC236}">
                <a16:creationId xmlns:a16="http://schemas.microsoft.com/office/drawing/2014/main" id="{53DE0F89-6066-984A-B5C6-BC57894C3396}"/>
              </a:ext>
              <a:ext uri="{C183D7F6-B498-43B3-948B-1728B52AA6E4}">
                <adec:decorative xmlns:adec="http://schemas.microsoft.com/office/drawing/2017/decorative" val="1"/>
              </a:ext>
            </a:extLst>
          </p:cNvPr>
          <p:cNvSpPr/>
          <p:nvPr userDrawn="1"/>
        </p:nvSpPr>
        <p:spPr>
          <a:xfrm>
            <a:off x="4415154" y="2509482"/>
            <a:ext cx="3593592" cy="45719"/>
          </a:xfrm>
          <a:prstGeom prst="rect">
            <a:avLst/>
          </a:prstGeom>
          <a:gradFill>
            <a:gsLst>
              <a:gs pos="99000">
                <a:schemeClr val="accent1"/>
              </a:gs>
              <a:gs pos="23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1" name="Text Placeholder 13">
            <a:extLst>
              <a:ext uri="{FF2B5EF4-FFF2-40B4-BE49-F238E27FC236}">
                <a16:creationId xmlns:a16="http://schemas.microsoft.com/office/drawing/2014/main" id="{44EE5778-B7AD-374C-B107-63971E570839}"/>
              </a:ext>
            </a:extLst>
          </p:cNvPr>
          <p:cNvSpPr>
            <a:spLocks noGrp="1"/>
          </p:cNvSpPr>
          <p:nvPr>
            <p:ph type="body" sz="quarter" idx="25" hasCustomPrompt="1"/>
          </p:nvPr>
        </p:nvSpPr>
        <p:spPr>
          <a:xfrm>
            <a:off x="4415154" y="2546329"/>
            <a:ext cx="3593592" cy="3627562"/>
          </a:xfrm>
          <a:noFill/>
          <a:ln>
            <a:noFill/>
          </a:ln>
        </p:spPr>
        <p:txBody>
          <a:bodyPr lIns="0" tIns="182880" rIns="182880" bIns="182880"/>
          <a:lstStyle>
            <a:lvl1pPr>
              <a:defRPr sz="1600"/>
            </a:lvl1pPr>
          </a:lstStyle>
          <a:p>
            <a:r>
              <a:rPr lang="en-US"/>
              <a:t>Click to add text</a:t>
            </a:r>
          </a:p>
          <a:p>
            <a:r>
              <a:rPr lang="en-US"/>
              <a:t>Click to add text</a:t>
            </a:r>
          </a:p>
          <a:p>
            <a:r>
              <a:rPr lang="en-US"/>
              <a:t>Click to add text</a:t>
            </a:r>
          </a:p>
          <a:p>
            <a:r>
              <a:rPr lang="en-US"/>
              <a:t>Click to add text</a:t>
            </a:r>
          </a:p>
          <a:p>
            <a:endParaRPr lang="en-US"/>
          </a:p>
        </p:txBody>
      </p:sp>
      <p:sp>
        <p:nvSpPr>
          <p:cNvPr id="25" name="Text Placeholder 3">
            <a:extLst>
              <a:ext uri="{FF2B5EF4-FFF2-40B4-BE49-F238E27FC236}">
                <a16:creationId xmlns:a16="http://schemas.microsoft.com/office/drawing/2014/main" id="{F48BF931-C509-8F46-8576-3656F9F4BA19}"/>
              </a:ext>
            </a:extLst>
          </p:cNvPr>
          <p:cNvSpPr>
            <a:spLocks noGrp="1"/>
          </p:cNvSpPr>
          <p:nvPr>
            <p:ph type="body" sz="quarter" idx="23" hasCustomPrompt="1"/>
          </p:nvPr>
        </p:nvSpPr>
        <p:spPr>
          <a:xfrm>
            <a:off x="8237442" y="1600200"/>
            <a:ext cx="3593592" cy="914400"/>
          </a:xfrm>
          <a:noFill/>
        </p:spPr>
        <p:txBody>
          <a:bodyPr lIns="0" tIns="91440" rIns="182880" bIns="91440" anchor="b"/>
          <a:lstStyle>
            <a:lvl1pPr>
              <a:defRPr sz="1799">
                <a:solidFill>
                  <a:schemeClr val="accent2"/>
                </a:solidFill>
              </a:defRPr>
            </a:lvl1pPr>
            <a:lvl2pPr marL="0" indent="0">
              <a:buFont typeface="Open Sans" panose="020B0606030504020204" pitchFamily="34" charset="0"/>
              <a:buChar char="​"/>
              <a:defRPr sz="1799">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29" name="Rectangle 28">
            <a:extLst>
              <a:ext uri="{FF2B5EF4-FFF2-40B4-BE49-F238E27FC236}">
                <a16:creationId xmlns:a16="http://schemas.microsoft.com/office/drawing/2014/main" id="{97B963A1-3810-7A40-8918-6D6D68B4A836}"/>
              </a:ext>
              <a:ext uri="{C183D7F6-B498-43B3-948B-1728B52AA6E4}">
                <adec:decorative xmlns:adec="http://schemas.microsoft.com/office/drawing/2017/decorative" val="1"/>
              </a:ext>
            </a:extLst>
          </p:cNvPr>
          <p:cNvSpPr/>
          <p:nvPr userDrawn="1"/>
        </p:nvSpPr>
        <p:spPr>
          <a:xfrm>
            <a:off x="8237442" y="2509480"/>
            <a:ext cx="3593592" cy="502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2" name="Text Placeholder 12">
            <a:extLst>
              <a:ext uri="{FF2B5EF4-FFF2-40B4-BE49-F238E27FC236}">
                <a16:creationId xmlns:a16="http://schemas.microsoft.com/office/drawing/2014/main" id="{7C6F38D2-AD30-AE4E-B0AD-4BAFB463F8B5}"/>
              </a:ext>
            </a:extLst>
          </p:cNvPr>
          <p:cNvSpPr>
            <a:spLocks noGrp="1"/>
          </p:cNvSpPr>
          <p:nvPr>
            <p:ph type="body" sz="quarter" idx="24" hasCustomPrompt="1"/>
          </p:nvPr>
        </p:nvSpPr>
        <p:spPr>
          <a:xfrm>
            <a:off x="8237442" y="2568634"/>
            <a:ext cx="3593592" cy="3627773"/>
          </a:xfrm>
          <a:noFill/>
          <a:ln>
            <a:noFill/>
          </a:ln>
        </p:spPr>
        <p:txBody>
          <a:bodyPr lIns="0" tIns="182880" rIns="182880" bIns="182880"/>
          <a:lstStyle>
            <a:lvl1pPr>
              <a:defRPr sz="1600"/>
            </a:lvl1pPr>
          </a:lstStyle>
          <a:p>
            <a:r>
              <a:rPr lang="en-US"/>
              <a:t>Click to add text</a:t>
            </a:r>
          </a:p>
          <a:p>
            <a:r>
              <a:rPr lang="en-US"/>
              <a:t>Click to add text</a:t>
            </a:r>
          </a:p>
          <a:p>
            <a:r>
              <a:rPr lang="en-US"/>
              <a:t>Click to add text</a:t>
            </a:r>
          </a:p>
          <a:p>
            <a:r>
              <a:rPr lang="en-US"/>
              <a:t>Click to add text</a:t>
            </a:r>
          </a:p>
          <a:p>
            <a:endParaRPr lang="en-US"/>
          </a:p>
        </p:txBody>
      </p:sp>
      <p:sp>
        <p:nvSpPr>
          <p:cNvPr id="15" name="page number">
            <a:extLst>
              <a:ext uri="{FF2B5EF4-FFF2-40B4-BE49-F238E27FC236}">
                <a16:creationId xmlns:a16="http://schemas.microsoft.com/office/drawing/2014/main" id="{7788490C-B63E-8E46-A9C1-9CF865F7FA57}"/>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27455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ntent Dynamic –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6AD2E-9306-49E7-A98B-7D26E458C2B2}"/>
              </a:ext>
            </a:extLst>
          </p:cNvPr>
          <p:cNvSpPr>
            <a:spLocks noGrp="1"/>
          </p:cNvSpPr>
          <p:nvPr>
            <p:ph type="title" hasCustomPrompt="1"/>
          </p:nvPr>
        </p:nvSpPr>
        <p:spPr/>
        <p:txBody>
          <a:bodyPr wrap="none"/>
          <a:lstStyle>
            <a:lvl1pPr>
              <a:defRPr/>
            </a:lvl1pPr>
          </a:lstStyle>
          <a:p>
            <a:r>
              <a:rPr lang="en-US"/>
              <a:t>Click to Add One Line Title</a:t>
            </a:r>
          </a:p>
        </p:txBody>
      </p:sp>
      <p:sp>
        <p:nvSpPr>
          <p:cNvPr id="14" name="Subtitle 2">
            <a:extLst>
              <a:ext uri="{FF2B5EF4-FFF2-40B4-BE49-F238E27FC236}">
                <a16:creationId xmlns:a16="http://schemas.microsoft.com/office/drawing/2014/main" id="{551435C2-3F7C-4835-8DB0-71E2C00537CF}"/>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7" name="Rectangle 6">
            <a:extLst>
              <a:ext uri="{FF2B5EF4-FFF2-40B4-BE49-F238E27FC236}">
                <a16:creationId xmlns:a16="http://schemas.microsoft.com/office/drawing/2014/main" id="{D864AC6E-1611-244C-BA28-696924BAB259}"/>
              </a:ext>
              <a:ext uri="{C183D7F6-B498-43B3-948B-1728B52AA6E4}">
                <adec:decorative xmlns:adec="http://schemas.microsoft.com/office/drawing/2017/decorative" val="1"/>
              </a:ext>
            </a:extLst>
          </p:cNvPr>
          <p:cNvSpPr/>
          <p:nvPr userDrawn="1"/>
        </p:nvSpPr>
        <p:spPr>
          <a:xfrm flipV="1">
            <a:off x="0" y="1589925"/>
            <a:ext cx="2894012"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4" name="Text Placeholder 3">
            <a:extLst>
              <a:ext uri="{FF2B5EF4-FFF2-40B4-BE49-F238E27FC236}">
                <a16:creationId xmlns:a16="http://schemas.microsoft.com/office/drawing/2014/main" id="{830FD232-93CB-4B54-A933-93C11B099F7A}"/>
              </a:ext>
            </a:extLst>
          </p:cNvPr>
          <p:cNvSpPr>
            <a:spLocks noGrp="1"/>
          </p:cNvSpPr>
          <p:nvPr>
            <p:ph type="body" sz="quarter" idx="20" hasCustomPrompt="1"/>
          </p:nvPr>
        </p:nvSpPr>
        <p:spPr>
          <a:xfrm>
            <a:off x="1" y="1644790"/>
            <a:ext cx="2894013" cy="4527411"/>
          </a:xfrm>
          <a:solidFill>
            <a:srgbClr val="F4F8FA"/>
          </a:solidFill>
        </p:spPr>
        <p:txBody>
          <a:bodyPr vert="horz" lIns="457200" tIns="457200" rIns="457200" bIns="457200" rtlCol="0">
            <a:noAutofit/>
          </a:bodyPr>
          <a:lstStyle>
            <a:lvl1pPr>
              <a:defRPr lang="en-US" sz="1799" dirty="0">
                <a:solidFill>
                  <a:schemeClr val="accent2"/>
                </a:solidFill>
              </a:defRPr>
            </a:lvl1pPr>
            <a:lvl2pPr>
              <a:defRPr lang="en-US" sz="1600" dirty="0" smtClean="0">
                <a:solidFill>
                  <a:schemeClr val="accent2"/>
                </a:solidFill>
              </a:defRPr>
            </a:lvl2pPr>
            <a:lvl3pPr>
              <a:defRPr lang="en-US" sz="1400" dirty="0" smtClean="0">
                <a:solidFill>
                  <a:schemeClr val="accent2"/>
                </a:solidFill>
              </a:defRPr>
            </a:lvl3pPr>
            <a:lvl4pPr>
              <a:defRPr lang="en-US" sz="1200" dirty="0" smtClean="0">
                <a:solidFill>
                  <a:schemeClr val="accent2"/>
                </a:solidFill>
              </a:defRPr>
            </a:lvl4pPr>
            <a:lvl5pPr>
              <a:defRPr lang="en-US" sz="1200" dirty="0">
                <a:solidFill>
                  <a:schemeClr val="accent2"/>
                </a:solidFill>
              </a:defRPr>
            </a:lvl5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77AE2CA-1B34-4F04-BD7F-F624F20E94FB}"/>
              </a:ext>
            </a:extLst>
          </p:cNvPr>
          <p:cNvSpPr>
            <a:spLocks noGrp="1"/>
          </p:cNvSpPr>
          <p:nvPr>
            <p:ph sz="quarter" idx="19" hasCustomPrompt="1"/>
          </p:nvPr>
        </p:nvSpPr>
        <p:spPr>
          <a:xfrm>
            <a:off x="3351213" y="1600200"/>
            <a:ext cx="8229600" cy="4572000"/>
          </a:xfrm>
        </p:spPr>
        <p:txBody>
          <a:bodyPr vert="horz" lIns="0" tIns="45720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a:lvl8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a:p>
            <a:pPr marL="1269619" lvl="5" indent="-117440"/>
            <a:r>
              <a:rPr lang="en-US"/>
              <a:t>Sixth level</a:t>
            </a:r>
          </a:p>
          <a:p>
            <a:pPr marL="1437844" lvl="6" indent="-117440"/>
            <a:r>
              <a:rPr lang="en-US"/>
              <a:t>Seventh level</a:t>
            </a:r>
          </a:p>
          <a:p>
            <a:pPr marL="1553697" lvl="7" indent="-115853">
              <a:lnSpc>
                <a:spcPct val="90000"/>
              </a:lnSpc>
            </a:pPr>
            <a:r>
              <a:rPr lang="en-US"/>
              <a:t>Nineth level</a:t>
            </a:r>
          </a:p>
        </p:txBody>
      </p:sp>
      <p:sp>
        <p:nvSpPr>
          <p:cNvPr id="8" name="page number">
            <a:extLst>
              <a:ext uri="{FF2B5EF4-FFF2-40B4-BE49-F238E27FC236}">
                <a16:creationId xmlns:a16="http://schemas.microsoft.com/office/drawing/2014/main" id="{1A93E906-C928-C345-B032-1F5C677FAEDD}"/>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65789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ntent Dynamic –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A934A-AC6B-460C-9C93-B13CF6B6263F}"/>
              </a:ext>
            </a:extLst>
          </p:cNvPr>
          <p:cNvSpPr>
            <a:spLocks noGrp="1"/>
          </p:cNvSpPr>
          <p:nvPr>
            <p:ph type="title" hasCustomPrompt="1"/>
          </p:nvPr>
        </p:nvSpPr>
        <p:spPr/>
        <p:txBody>
          <a:bodyPr wrap="none"/>
          <a:lstStyle>
            <a:lvl1pPr>
              <a:defRPr/>
            </a:lvl1pPr>
          </a:lstStyle>
          <a:p>
            <a:r>
              <a:rPr lang="en-US"/>
              <a:t>Click to Add One Line Title</a:t>
            </a:r>
          </a:p>
        </p:txBody>
      </p:sp>
      <p:sp>
        <p:nvSpPr>
          <p:cNvPr id="14" name="Subtitle 2">
            <a:extLst>
              <a:ext uri="{FF2B5EF4-FFF2-40B4-BE49-F238E27FC236}">
                <a16:creationId xmlns:a16="http://schemas.microsoft.com/office/drawing/2014/main" id="{F6F5131D-84AE-4294-83A1-243FE1C81A8A}"/>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8" name="Content Placeholder 7">
            <a:extLst>
              <a:ext uri="{FF2B5EF4-FFF2-40B4-BE49-F238E27FC236}">
                <a16:creationId xmlns:a16="http://schemas.microsoft.com/office/drawing/2014/main" id="{7460DEEA-0331-45ED-8943-6F9E74884092}"/>
              </a:ext>
            </a:extLst>
          </p:cNvPr>
          <p:cNvSpPr>
            <a:spLocks noGrp="1"/>
          </p:cNvSpPr>
          <p:nvPr>
            <p:ph sz="quarter" idx="19" hasCustomPrompt="1"/>
          </p:nvPr>
        </p:nvSpPr>
        <p:spPr>
          <a:xfrm>
            <a:off x="608013" y="1600200"/>
            <a:ext cx="8229600" cy="4572000"/>
          </a:xfrm>
        </p:spPr>
        <p:txBody>
          <a:bodyPr/>
          <a:lstStyle>
            <a:lvl1pPr>
              <a:defRPr/>
            </a:lvl1pPr>
            <a:lvl5pPr>
              <a:defRPr/>
            </a:lvl5pPr>
          </a:lstStyle>
          <a:p>
            <a:pPr lvl="0"/>
            <a:r>
              <a:rPr lang="en-US"/>
              <a:t>Click to add graph, diagram or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7" name="Rectangle 6">
            <a:extLst>
              <a:ext uri="{FF2B5EF4-FFF2-40B4-BE49-F238E27FC236}">
                <a16:creationId xmlns:a16="http://schemas.microsoft.com/office/drawing/2014/main" id="{B12C22B1-5B53-F148-8D4A-31CCDD16E170}"/>
              </a:ext>
              <a:ext uri="{C183D7F6-B498-43B3-948B-1728B52AA6E4}">
                <adec:decorative xmlns:adec="http://schemas.microsoft.com/office/drawing/2017/decorative" val="1"/>
              </a:ext>
            </a:extLst>
          </p:cNvPr>
          <p:cNvSpPr/>
          <p:nvPr userDrawn="1"/>
        </p:nvSpPr>
        <p:spPr>
          <a:xfrm flipV="1">
            <a:off x="9285149" y="1589926"/>
            <a:ext cx="2903676" cy="60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5" name="Text Placeholder 4">
            <a:extLst>
              <a:ext uri="{FF2B5EF4-FFF2-40B4-BE49-F238E27FC236}">
                <a16:creationId xmlns:a16="http://schemas.microsoft.com/office/drawing/2014/main" id="{8197ED16-D162-4BF7-B635-2F70E10855A0}"/>
              </a:ext>
            </a:extLst>
          </p:cNvPr>
          <p:cNvSpPr>
            <a:spLocks noGrp="1"/>
          </p:cNvSpPr>
          <p:nvPr>
            <p:ph type="body" sz="quarter" idx="20" hasCustomPrompt="1"/>
          </p:nvPr>
        </p:nvSpPr>
        <p:spPr>
          <a:xfrm>
            <a:off x="9294813" y="1644790"/>
            <a:ext cx="2894012" cy="4527411"/>
          </a:xfrm>
          <a:solidFill>
            <a:srgbClr val="F4F8FA"/>
          </a:solidFill>
        </p:spPr>
        <p:txBody>
          <a:bodyPr vert="horz" lIns="457200" tIns="457200" rIns="457200" bIns="457200" rtlCol="0">
            <a:noAutofit/>
          </a:bodyPr>
          <a:lstStyle>
            <a:lvl1pPr>
              <a:defRPr lang="en-US" sz="1799" dirty="0">
                <a:solidFill>
                  <a:schemeClr val="accent2"/>
                </a:solidFill>
              </a:defRPr>
            </a:lvl1pPr>
            <a:lvl2pPr>
              <a:defRPr lang="en-US" sz="1600" dirty="0">
                <a:solidFill>
                  <a:schemeClr val="accent2"/>
                </a:solidFill>
              </a:defRPr>
            </a:lvl2pPr>
            <a:lvl3pPr>
              <a:defRPr lang="en-US" sz="1400" dirty="0">
                <a:solidFill>
                  <a:schemeClr val="accent2"/>
                </a:solidFill>
              </a:defRPr>
            </a:lvl3pPr>
            <a:lvl4pPr>
              <a:defRPr lang="en-US" sz="1200" dirty="0">
                <a:solidFill>
                  <a:schemeClr val="accent2"/>
                </a:solidFill>
              </a:defRPr>
            </a:lvl4pPr>
            <a:lvl5pPr>
              <a:defRPr lang="en-US" sz="1200" dirty="0">
                <a:solidFill>
                  <a:schemeClr val="accent2"/>
                </a:solidFill>
              </a:defRPr>
            </a:lvl5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page number">
            <a:extLst>
              <a:ext uri="{FF2B5EF4-FFF2-40B4-BE49-F238E27FC236}">
                <a16:creationId xmlns:a16="http://schemas.microsoft.com/office/drawing/2014/main" id="{EA3FFB13-8625-D245-BD64-AAC7CCCB5B6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7198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Content Balanced – Color">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bwMode="ltGray">
          <a:xfrm>
            <a:off x="0" y="1600201"/>
            <a:ext cx="5893593" cy="4572000"/>
          </a:xfrm>
          <a:solidFill>
            <a:schemeClr val="accent4"/>
          </a:solidFill>
        </p:spPr>
        <p:txBody>
          <a:bodyPr vert="horz" lIns="594360" tIns="457200" rIns="457200" bIns="457200" rtlCol="0">
            <a:noAutofit/>
          </a:bodyPr>
          <a:lstStyle>
            <a:lvl1pPr>
              <a:spcBef>
                <a:spcPts val="1200"/>
              </a:spcBef>
              <a:defRPr lang="en-US" sz="1800" dirty="0">
                <a:solidFill>
                  <a:schemeClr val="bg1"/>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 Seventh level</a:t>
            </a:r>
          </a:p>
          <a:p>
            <a:pPr lvl="7"/>
            <a:r>
              <a:rPr lang="en-US"/>
              <a:t>Eighth level</a:t>
            </a:r>
          </a:p>
          <a:p>
            <a:pPr lvl="8"/>
            <a:r>
              <a:rPr lang="en-US"/>
              <a:t>Ninth level</a:t>
            </a:r>
          </a:p>
        </p:txBody>
      </p:sp>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bwMode="ltGray">
          <a:xfrm>
            <a:off x="6323381" y="1600201"/>
            <a:ext cx="5865445" cy="4572000"/>
          </a:xfrm>
          <a:solidFill>
            <a:schemeClr val="accent1"/>
          </a:solidFill>
        </p:spPr>
        <p:txBody>
          <a:bodyPr lIns="457200" tIns="457200" rIns="594360"/>
          <a:lstStyle>
            <a:lvl1pPr>
              <a:spcBef>
                <a:spcPts val="1200"/>
              </a:spcBef>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TextBox 9">
            <a:extLst>
              <a:ext uri="{FF2B5EF4-FFF2-40B4-BE49-F238E27FC236}">
                <a16:creationId xmlns:a16="http://schemas.microsoft.com/office/drawing/2014/main" id="{B6A9629E-98B5-43F5-8323-C894B734208A}"/>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31013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agram with Content on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7BCD9-063B-4ED4-B68C-092EC2C342E6}"/>
              </a:ext>
            </a:extLst>
          </p:cNvPr>
          <p:cNvSpPr>
            <a:spLocks noGrp="1"/>
          </p:cNvSpPr>
          <p:nvPr>
            <p:ph type="title" hasCustomPrompt="1"/>
          </p:nvPr>
        </p:nvSpPr>
        <p:spPr/>
        <p:txBody>
          <a:bodyPr wrap="none"/>
          <a:lstStyle>
            <a:lvl1pPr>
              <a:defRPr/>
            </a:lvl1pPr>
          </a:lstStyle>
          <a:p>
            <a:r>
              <a:rPr lang="en-US"/>
              <a:t>Click to Add One Line Title</a:t>
            </a:r>
          </a:p>
        </p:txBody>
      </p:sp>
      <p:sp>
        <p:nvSpPr>
          <p:cNvPr id="9" name="Subtitle 2">
            <a:extLst>
              <a:ext uri="{FF2B5EF4-FFF2-40B4-BE49-F238E27FC236}">
                <a16:creationId xmlns:a16="http://schemas.microsoft.com/office/drawing/2014/main" id="{A0D276D7-17CD-46AB-99B2-97FD34FEEFFA}"/>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8" name="Content Placeholder 17">
            <a:extLst>
              <a:ext uri="{FF2B5EF4-FFF2-40B4-BE49-F238E27FC236}">
                <a16:creationId xmlns:a16="http://schemas.microsoft.com/office/drawing/2014/main" id="{73A8AFF7-683B-9045-8B6E-5867DABAE588}"/>
              </a:ext>
            </a:extLst>
          </p:cNvPr>
          <p:cNvSpPr>
            <a:spLocks noGrp="1"/>
          </p:cNvSpPr>
          <p:nvPr>
            <p:ph sz="quarter" idx="14"/>
          </p:nvPr>
        </p:nvSpPr>
        <p:spPr bwMode="ltGray">
          <a:xfrm>
            <a:off x="595424" y="1600201"/>
            <a:ext cx="7410892" cy="4572000"/>
          </a:xfrm>
          <a:noFill/>
        </p:spPr>
        <p:txBody>
          <a:bodyPr vert="horz" lIns="594360" tIns="457200" rIns="457200" bIns="457200" rtlCol="0">
            <a:noAutofit/>
          </a:bodyPr>
          <a:lstStyle>
            <a:lvl1pPr>
              <a:spcBef>
                <a:spcPts val="1200"/>
              </a:spcBef>
              <a:defRPr lang="en-US" sz="1799"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9">
                <a:solidFill>
                  <a:schemeClr val="bg1"/>
                </a:solidFill>
              </a:defRPr>
            </a:lvl6pPr>
            <a:lvl7pPr>
              <a:buClrTx/>
              <a:defRPr sz="1400">
                <a:solidFill>
                  <a:schemeClr val="bg1"/>
                </a:solidFill>
              </a:defRPr>
            </a:lvl7pPr>
            <a:lvl8pPr>
              <a:buClrTx/>
              <a:defRPr sz="1200">
                <a:solidFill>
                  <a:schemeClr val="bg1"/>
                </a:solidFill>
              </a:defRPr>
            </a:lvl8pPr>
            <a:lvl9pPr>
              <a:buClrTx/>
              <a:defRPr sz="1799">
                <a:solidFill>
                  <a:schemeClr val="bg1"/>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F7E2C737-3A4D-924A-88B5-FA4D5C8A07C7}"/>
              </a:ext>
              <a:ext uri="{C183D7F6-B498-43B3-948B-1728B52AA6E4}">
                <adec:decorative xmlns:adec="http://schemas.microsoft.com/office/drawing/2017/decorative" val="1"/>
              </a:ext>
            </a:extLst>
          </p:cNvPr>
          <p:cNvSpPr/>
          <p:nvPr userDrawn="1"/>
        </p:nvSpPr>
        <p:spPr>
          <a:xfrm flipV="1">
            <a:off x="8380072" y="1589923"/>
            <a:ext cx="3808754" cy="826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5" name="Text Placeholder 4">
            <a:extLst>
              <a:ext uri="{FF2B5EF4-FFF2-40B4-BE49-F238E27FC236}">
                <a16:creationId xmlns:a16="http://schemas.microsoft.com/office/drawing/2014/main" id="{7F7496CC-9DD2-4299-850C-005958FB65CC}"/>
              </a:ext>
            </a:extLst>
          </p:cNvPr>
          <p:cNvSpPr>
            <a:spLocks noGrp="1"/>
          </p:cNvSpPr>
          <p:nvPr>
            <p:ph type="body" sz="quarter" idx="17" hasCustomPrompt="1"/>
          </p:nvPr>
        </p:nvSpPr>
        <p:spPr>
          <a:xfrm>
            <a:off x="8380413" y="1600200"/>
            <a:ext cx="3808412" cy="4572000"/>
          </a:xfrm>
        </p:spPr>
        <p:txBody>
          <a:bodyPr tIns="457200" rIns="594360" bIns="457200"/>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age number">
            <a:extLst>
              <a:ext uri="{FF2B5EF4-FFF2-40B4-BE49-F238E27FC236}">
                <a16:creationId xmlns:a16="http://schemas.microsoft.com/office/drawing/2014/main" id="{0D34A4A0-0C07-994F-9539-A07F4B06F18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578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iagram with Outcome, Benef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888C-CFB4-4BEC-9B94-46E698DFC481}"/>
              </a:ext>
            </a:extLst>
          </p:cNvPr>
          <p:cNvSpPr>
            <a:spLocks noGrp="1"/>
          </p:cNvSpPr>
          <p:nvPr>
            <p:ph type="title" hasCustomPrompt="1"/>
          </p:nvPr>
        </p:nvSpPr>
        <p:spPr/>
        <p:txBody>
          <a:bodyPr wrap="none"/>
          <a:lstStyle>
            <a:lvl1pPr>
              <a:defRPr/>
            </a:lvl1pPr>
          </a:lstStyle>
          <a:p>
            <a:r>
              <a:rPr lang="en-US"/>
              <a:t>Click to Add One Line Title</a:t>
            </a:r>
          </a:p>
        </p:txBody>
      </p:sp>
      <p:sp>
        <p:nvSpPr>
          <p:cNvPr id="19" name="Subtitle 2">
            <a:extLst>
              <a:ext uri="{FF2B5EF4-FFF2-40B4-BE49-F238E27FC236}">
                <a16:creationId xmlns:a16="http://schemas.microsoft.com/office/drawing/2014/main" id="{E9D6A872-88BD-4DFC-AFFD-1E9BEEB6533B}"/>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11" name="Content Placeholder 17">
            <a:extLst>
              <a:ext uri="{FF2B5EF4-FFF2-40B4-BE49-F238E27FC236}">
                <a16:creationId xmlns:a16="http://schemas.microsoft.com/office/drawing/2014/main" id="{DAEEA46F-682F-5A4F-8E4D-B4CA754E0724}"/>
              </a:ext>
            </a:extLst>
          </p:cNvPr>
          <p:cNvSpPr>
            <a:spLocks noGrp="1"/>
          </p:cNvSpPr>
          <p:nvPr>
            <p:ph sz="quarter" idx="14"/>
          </p:nvPr>
        </p:nvSpPr>
        <p:spPr bwMode="ltGray">
          <a:xfrm>
            <a:off x="595424" y="1600201"/>
            <a:ext cx="7410892" cy="4572000"/>
          </a:xfrm>
          <a:noFill/>
        </p:spPr>
        <p:txBody>
          <a:bodyPr vert="horz" lIns="594360" tIns="457200" rIns="457200" bIns="457200" rtlCol="0">
            <a:noAutofit/>
          </a:bodyPr>
          <a:lstStyle>
            <a:lvl1pPr>
              <a:spcBef>
                <a:spcPts val="1200"/>
              </a:spcBef>
              <a:defRPr lang="en-US" sz="1799"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9">
                <a:solidFill>
                  <a:schemeClr val="bg1"/>
                </a:solidFill>
              </a:defRPr>
            </a:lvl6pPr>
            <a:lvl7pPr>
              <a:buClrTx/>
              <a:defRPr sz="1400">
                <a:solidFill>
                  <a:schemeClr val="bg1"/>
                </a:solidFill>
              </a:defRPr>
            </a:lvl7pPr>
            <a:lvl8pPr>
              <a:buClrTx/>
              <a:defRPr sz="1200">
                <a:solidFill>
                  <a:schemeClr val="bg1"/>
                </a:solidFill>
              </a:defRPr>
            </a:lvl8pPr>
            <a:lvl9pPr>
              <a:buClrTx/>
              <a:defRPr sz="1799">
                <a:solidFill>
                  <a:schemeClr val="bg1"/>
                </a:solidFill>
              </a:defRPr>
            </a:lvl9pPr>
          </a:lstStyle>
          <a:p>
            <a:pPr lvl="0"/>
            <a:r>
              <a:rPr lang="en-US"/>
              <a:t>Click to edit Master text styles</a:t>
            </a:r>
          </a:p>
        </p:txBody>
      </p:sp>
      <p:cxnSp>
        <p:nvCxnSpPr>
          <p:cNvPr id="138" name="Straight Connector 137">
            <a:extLst>
              <a:ext uri="{FF2B5EF4-FFF2-40B4-BE49-F238E27FC236}">
                <a16:creationId xmlns:a16="http://schemas.microsoft.com/office/drawing/2014/main" id="{56D4D92B-574E-4F63-A5BA-8F7282B54C27}"/>
              </a:ext>
              <a:ext uri="{C183D7F6-B498-43B3-948B-1728B52AA6E4}">
                <adec:decorative xmlns:adec="http://schemas.microsoft.com/office/drawing/2017/decorative" val="1"/>
              </a:ext>
            </a:extLst>
          </p:cNvPr>
          <p:cNvCxnSpPr>
            <a:cxnSpLocks/>
          </p:cNvCxnSpPr>
          <p:nvPr userDrawn="1"/>
        </p:nvCxnSpPr>
        <p:spPr>
          <a:xfrm>
            <a:off x="8380413" y="1608668"/>
            <a:ext cx="3808412"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8380414" y="1699688"/>
            <a:ext cx="2006600" cy="298450"/>
          </a:xfrm>
        </p:spPr>
        <p:txBody>
          <a:bodyPr anchor="b"/>
          <a:lstStyle>
            <a:lvl1pPr>
              <a:defRPr sz="1799">
                <a:solidFill>
                  <a:schemeClr val="accent1"/>
                </a:solidFill>
              </a:defRPr>
            </a:lvl1pPr>
            <a:lvl5pPr>
              <a:defRPr/>
            </a:lvl5pPr>
          </a:lstStyle>
          <a:p>
            <a:pPr lvl="0"/>
            <a:r>
              <a:rPr lang="en-US"/>
              <a:t>Outcome</a:t>
            </a:r>
          </a:p>
        </p:txBody>
      </p:sp>
      <p:sp>
        <p:nvSpPr>
          <p:cNvPr id="4" name="Text Placeholder 3">
            <a:extLst>
              <a:ext uri="{FF2B5EF4-FFF2-40B4-BE49-F238E27FC236}">
                <a16:creationId xmlns:a16="http://schemas.microsoft.com/office/drawing/2014/main" id="{A8781D19-2DDB-4D83-983D-3D159A7DE7C0}"/>
              </a:ext>
            </a:extLst>
          </p:cNvPr>
          <p:cNvSpPr>
            <a:spLocks noGrp="1"/>
          </p:cNvSpPr>
          <p:nvPr>
            <p:ph type="body" sz="quarter" idx="20" hasCustomPrompt="1"/>
          </p:nvPr>
        </p:nvSpPr>
        <p:spPr>
          <a:xfrm>
            <a:off x="8378825" y="2063048"/>
            <a:ext cx="3201988" cy="1600200"/>
          </a:xfrm>
        </p:spPr>
        <p:txBody>
          <a:bodyPr/>
          <a:lstStyle>
            <a:lvl1pPr>
              <a:defRPr sz="1600"/>
            </a:lvl1pPr>
            <a:lvl2pPr>
              <a:defRPr sz="1400"/>
            </a:lvl2pPr>
            <a:lvl3pPr>
              <a:defRPr sz="1400"/>
            </a:lvl3pPr>
          </a:lstStyle>
          <a:p>
            <a:pPr lvl="0"/>
            <a:r>
              <a:rPr lang="en-US"/>
              <a:t>Click to add text</a:t>
            </a:r>
          </a:p>
          <a:p>
            <a:pPr lvl="1"/>
            <a:r>
              <a:rPr lang="en-US"/>
              <a:t>Second level</a:t>
            </a:r>
          </a:p>
          <a:p>
            <a:pPr lvl="2"/>
            <a:r>
              <a:rPr lang="en-US"/>
              <a:t>Third level</a:t>
            </a:r>
          </a:p>
        </p:txBody>
      </p:sp>
      <p:cxnSp>
        <p:nvCxnSpPr>
          <p:cNvPr id="75" name="Straight Connector 74">
            <a:extLst>
              <a:ext uri="{FF2B5EF4-FFF2-40B4-BE49-F238E27FC236}">
                <a16:creationId xmlns:a16="http://schemas.microsoft.com/office/drawing/2014/main" id="{F789B473-DDE6-4450-A111-3761F341AAE3}"/>
              </a:ext>
              <a:ext uri="{C183D7F6-B498-43B3-948B-1728B52AA6E4}">
                <adec:decorative xmlns:adec="http://schemas.microsoft.com/office/drawing/2017/decorative" val="1"/>
              </a:ext>
            </a:extLst>
          </p:cNvPr>
          <p:cNvCxnSpPr>
            <a:cxnSpLocks/>
          </p:cNvCxnSpPr>
          <p:nvPr userDrawn="1"/>
        </p:nvCxnSpPr>
        <p:spPr>
          <a:xfrm>
            <a:off x="8380413" y="3872441"/>
            <a:ext cx="3808412" cy="0"/>
          </a:xfrm>
          <a:prstGeom prst="line">
            <a:avLst/>
          </a:prstGeom>
          <a:ln w="25400">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p:ph type="body" sz="quarter" idx="19" hasCustomPrompt="1"/>
          </p:nvPr>
        </p:nvSpPr>
        <p:spPr>
          <a:xfrm>
            <a:off x="8380414" y="3972469"/>
            <a:ext cx="2006600" cy="298450"/>
          </a:xfrm>
        </p:spPr>
        <p:txBody>
          <a:bodyPr anchor="b"/>
          <a:lstStyle>
            <a:lvl1pPr>
              <a:defRPr sz="1799">
                <a:solidFill>
                  <a:schemeClr val="accent5"/>
                </a:solidFill>
              </a:defRPr>
            </a:lvl1pPr>
            <a:lvl5pPr>
              <a:defRPr/>
            </a:lvl5pPr>
          </a:lstStyle>
          <a:p>
            <a:pPr lvl="0"/>
            <a:r>
              <a:rPr lang="en-US"/>
              <a:t>Benefit</a:t>
            </a:r>
          </a:p>
        </p:txBody>
      </p:sp>
      <p:sp>
        <p:nvSpPr>
          <p:cNvPr id="16" name="Text Placeholder 3">
            <a:extLst>
              <a:ext uri="{FF2B5EF4-FFF2-40B4-BE49-F238E27FC236}">
                <a16:creationId xmlns:a16="http://schemas.microsoft.com/office/drawing/2014/main" id="{BB1458BF-96C1-46C6-A67F-AD0FB4B4E5C0}"/>
              </a:ext>
            </a:extLst>
          </p:cNvPr>
          <p:cNvSpPr>
            <a:spLocks noGrp="1"/>
          </p:cNvSpPr>
          <p:nvPr>
            <p:ph type="body" sz="quarter" idx="21" hasCustomPrompt="1"/>
          </p:nvPr>
        </p:nvSpPr>
        <p:spPr>
          <a:xfrm>
            <a:off x="8378825" y="4347904"/>
            <a:ext cx="3201988" cy="1600200"/>
          </a:xfrm>
        </p:spPr>
        <p:txBody>
          <a:bodyPr/>
          <a:lstStyle>
            <a:lvl1pPr>
              <a:defRPr sz="1600"/>
            </a:lvl1pPr>
            <a:lvl2pPr>
              <a:defRPr sz="1400"/>
            </a:lvl2pPr>
            <a:lvl3pPr>
              <a:defRPr sz="1400"/>
            </a:lvl3pPr>
          </a:lstStyle>
          <a:p>
            <a:pPr lvl="0"/>
            <a:r>
              <a:rPr lang="en-US"/>
              <a:t>Click to add text</a:t>
            </a:r>
          </a:p>
          <a:p>
            <a:pPr lvl="1"/>
            <a:r>
              <a:rPr lang="en-US"/>
              <a:t>Second level</a:t>
            </a:r>
          </a:p>
          <a:p>
            <a:pPr lvl="2"/>
            <a:r>
              <a:rPr lang="en-US"/>
              <a:t>Third level</a:t>
            </a:r>
          </a:p>
        </p:txBody>
      </p:sp>
      <p:sp>
        <p:nvSpPr>
          <p:cNvPr id="13" name="page number">
            <a:extLst>
              <a:ext uri="{FF2B5EF4-FFF2-40B4-BE49-F238E27FC236}">
                <a16:creationId xmlns:a16="http://schemas.microsoft.com/office/drawing/2014/main" id="{2520CB7B-27A1-0749-95BA-681D8A0535D2}"/>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1902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ustomer Success">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05E46EAA-9D16-0D47-AF18-92C449033DAC}"/>
              </a:ext>
            </a:extLst>
          </p:cNvPr>
          <p:cNvSpPr>
            <a:spLocks noGrp="1"/>
          </p:cNvSpPr>
          <p:nvPr>
            <p:ph type="title" hasCustomPrompt="1"/>
          </p:nvPr>
        </p:nvSpPr>
        <p:spPr>
          <a:xfrm>
            <a:off x="579809" y="412751"/>
            <a:ext cx="11001004" cy="381000"/>
          </a:xfrm>
        </p:spPr>
        <p:txBody>
          <a:bodyPr/>
          <a:lstStyle>
            <a:lvl1pPr>
              <a:defRPr/>
            </a:lvl1pPr>
          </a:lstStyle>
          <a:p>
            <a:r>
              <a:rPr lang="en-US"/>
              <a:t>Customer Success – add Company Name here</a:t>
            </a:r>
          </a:p>
        </p:txBody>
      </p:sp>
      <p:sp>
        <p:nvSpPr>
          <p:cNvPr id="52" name="Subtitle 2">
            <a:extLst>
              <a:ext uri="{FF2B5EF4-FFF2-40B4-BE49-F238E27FC236}">
                <a16:creationId xmlns:a16="http://schemas.microsoft.com/office/drawing/2014/main" id="{CEFD99AC-6466-F04E-8E45-7EEEEA01BA6C}"/>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the highlighted business impact</a:t>
            </a:r>
          </a:p>
        </p:txBody>
      </p:sp>
      <p:cxnSp>
        <p:nvCxnSpPr>
          <p:cNvPr id="30" name="Straight Connector 29">
            <a:extLst>
              <a:ext uri="{FF2B5EF4-FFF2-40B4-BE49-F238E27FC236}">
                <a16:creationId xmlns:a16="http://schemas.microsoft.com/office/drawing/2014/main" id="{14F46384-B6E3-0D43-924E-874DEC2344B1}"/>
              </a:ext>
              <a:ext uri="{C183D7F6-B498-43B3-948B-1728B52AA6E4}">
                <adec:decorative xmlns:adec="http://schemas.microsoft.com/office/drawing/2017/decorative" val="1"/>
              </a:ext>
            </a:extLst>
          </p:cNvPr>
          <p:cNvCxnSpPr>
            <a:cxnSpLocks/>
          </p:cNvCxnSpPr>
          <p:nvPr userDrawn="1"/>
        </p:nvCxnSpPr>
        <p:spPr>
          <a:xfrm>
            <a:off x="609600" y="1552248"/>
            <a:ext cx="3471746" cy="0"/>
          </a:xfrm>
          <a:prstGeom prst="line">
            <a:avLst/>
          </a:prstGeom>
          <a:ln w="22225">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40CB7868-5ADF-4E42-9BA5-758DD5ADEBC0}"/>
              </a:ext>
            </a:extLst>
          </p:cNvPr>
          <p:cNvSpPr>
            <a:spLocks noGrp="1"/>
          </p:cNvSpPr>
          <p:nvPr>
            <p:ph type="body" sz="quarter" idx="17" hasCustomPrompt="1"/>
          </p:nvPr>
        </p:nvSpPr>
        <p:spPr>
          <a:xfrm>
            <a:off x="613094" y="1564006"/>
            <a:ext cx="2006600" cy="227454"/>
          </a:xfrm>
        </p:spPr>
        <p:txBody>
          <a:bodyPr anchor="b"/>
          <a:lstStyle>
            <a:lvl1pPr>
              <a:lnSpc>
                <a:spcPct val="100000"/>
              </a:lnSpc>
              <a:spcBef>
                <a:spcPts val="0"/>
              </a:spcBef>
              <a:defRPr sz="1200">
                <a:solidFill>
                  <a:schemeClr val="accent5"/>
                </a:solidFill>
              </a:defRPr>
            </a:lvl1pPr>
            <a:lvl5pPr>
              <a:defRPr/>
            </a:lvl5pPr>
          </a:lstStyle>
          <a:p>
            <a:pPr lvl="0"/>
            <a:r>
              <a:rPr lang="en-US"/>
              <a:t>ABOUT</a:t>
            </a:r>
          </a:p>
        </p:txBody>
      </p:sp>
      <p:sp>
        <p:nvSpPr>
          <p:cNvPr id="50" name="Content Placeholder 17">
            <a:extLst>
              <a:ext uri="{FF2B5EF4-FFF2-40B4-BE49-F238E27FC236}">
                <a16:creationId xmlns:a16="http://schemas.microsoft.com/office/drawing/2014/main" id="{767C0863-B9D1-344E-A978-CD49E9400F6F}"/>
              </a:ext>
            </a:extLst>
          </p:cNvPr>
          <p:cNvSpPr>
            <a:spLocks noGrp="1"/>
          </p:cNvSpPr>
          <p:nvPr>
            <p:ph sz="quarter" idx="16" hasCustomPrompt="1"/>
          </p:nvPr>
        </p:nvSpPr>
        <p:spPr>
          <a:xfrm>
            <a:off x="611645" y="1901095"/>
            <a:ext cx="3201848" cy="1214595"/>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266" indent="-114266">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39" name="Straight Connector 38">
            <a:extLst>
              <a:ext uri="{FF2B5EF4-FFF2-40B4-BE49-F238E27FC236}">
                <a16:creationId xmlns:a16="http://schemas.microsoft.com/office/drawing/2014/main" id="{33526770-8F35-FB4A-8638-521D0DA87F6C}"/>
              </a:ext>
              <a:ext uri="{C183D7F6-B498-43B3-948B-1728B52AA6E4}">
                <adec:decorative xmlns:adec="http://schemas.microsoft.com/office/drawing/2017/decorative" val="1"/>
              </a:ext>
            </a:extLst>
          </p:cNvPr>
          <p:cNvCxnSpPr>
            <a:cxnSpLocks/>
          </p:cNvCxnSpPr>
          <p:nvPr userDrawn="1"/>
        </p:nvCxnSpPr>
        <p:spPr>
          <a:xfrm>
            <a:off x="4412165" y="1552248"/>
            <a:ext cx="3471746" cy="0"/>
          </a:xfrm>
          <a:prstGeom prst="line">
            <a:avLst/>
          </a:prstGeom>
          <a:ln w="22225">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 Placeholder 6">
            <a:extLst>
              <a:ext uri="{FF2B5EF4-FFF2-40B4-BE49-F238E27FC236}">
                <a16:creationId xmlns:a16="http://schemas.microsoft.com/office/drawing/2014/main" id="{5A3D06D5-FD3F-BA4E-8627-B3D253D001EB}"/>
              </a:ext>
            </a:extLst>
          </p:cNvPr>
          <p:cNvSpPr>
            <a:spLocks noGrp="1"/>
          </p:cNvSpPr>
          <p:nvPr>
            <p:ph type="body" sz="quarter" idx="39" hasCustomPrompt="1"/>
          </p:nvPr>
        </p:nvSpPr>
        <p:spPr>
          <a:xfrm>
            <a:off x="4418013" y="1564006"/>
            <a:ext cx="2006600" cy="227454"/>
          </a:xfrm>
        </p:spPr>
        <p:txBody>
          <a:bodyPr anchor="b"/>
          <a:lstStyle>
            <a:lvl1pPr>
              <a:lnSpc>
                <a:spcPct val="100000"/>
              </a:lnSpc>
              <a:spcBef>
                <a:spcPts val="0"/>
              </a:spcBef>
              <a:defRPr sz="1200">
                <a:solidFill>
                  <a:schemeClr val="accent5"/>
                </a:solidFill>
              </a:defRPr>
            </a:lvl1pPr>
            <a:lvl5pPr>
              <a:defRPr/>
            </a:lvl5pPr>
          </a:lstStyle>
          <a:p>
            <a:pPr lvl="0"/>
            <a:r>
              <a:rPr lang="en-US"/>
              <a:t>SOLUTION</a:t>
            </a:r>
          </a:p>
        </p:txBody>
      </p:sp>
      <p:sp>
        <p:nvSpPr>
          <p:cNvPr id="47" name="Content Placeholder 17">
            <a:extLst>
              <a:ext uri="{FF2B5EF4-FFF2-40B4-BE49-F238E27FC236}">
                <a16:creationId xmlns:a16="http://schemas.microsoft.com/office/drawing/2014/main" id="{A2B343CF-FF49-7E4F-A7C9-0593553254F3}"/>
              </a:ext>
            </a:extLst>
          </p:cNvPr>
          <p:cNvSpPr>
            <a:spLocks noGrp="1"/>
          </p:cNvSpPr>
          <p:nvPr>
            <p:ph sz="quarter" idx="20" hasCustomPrompt="1"/>
          </p:nvPr>
        </p:nvSpPr>
        <p:spPr>
          <a:xfrm>
            <a:off x="4414210" y="1901094"/>
            <a:ext cx="3201848" cy="1225566"/>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266" indent="-114266">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31" name="Straight Connector 30">
            <a:extLst>
              <a:ext uri="{FF2B5EF4-FFF2-40B4-BE49-F238E27FC236}">
                <a16:creationId xmlns:a16="http://schemas.microsoft.com/office/drawing/2014/main" id="{73C08A52-2522-8C40-B8B1-C98FEBB888F7}"/>
              </a:ext>
              <a:ext uri="{C183D7F6-B498-43B3-948B-1728B52AA6E4}">
                <adec:decorative xmlns:adec="http://schemas.microsoft.com/office/drawing/2017/decorative" val="1"/>
              </a:ext>
            </a:extLst>
          </p:cNvPr>
          <p:cNvCxnSpPr>
            <a:cxnSpLocks/>
          </p:cNvCxnSpPr>
          <p:nvPr userDrawn="1"/>
        </p:nvCxnSpPr>
        <p:spPr>
          <a:xfrm>
            <a:off x="609600" y="3325372"/>
            <a:ext cx="3471746" cy="0"/>
          </a:xfrm>
          <a:prstGeom prst="line">
            <a:avLst/>
          </a:prstGeom>
          <a:ln w="222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 Placeholder 6">
            <a:extLst>
              <a:ext uri="{FF2B5EF4-FFF2-40B4-BE49-F238E27FC236}">
                <a16:creationId xmlns:a16="http://schemas.microsoft.com/office/drawing/2014/main" id="{68B03587-93C7-A44F-A27D-84877C6A912A}"/>
              </a:ext>
            </a:extLst>
          </p:cNvPr>
          <p:cNvSpPr>
            <a:spLocks noGrp="1"/>
          </p:cNvSpPr>
          <p:nvPr>
            <p:ph type="body" sz="quarter" idx="19" hasCustomPrompt="1"/>
          </p:nvPr>
        </p:nvSpPr>
        <p:spPr>
          <a:xfrm>
            <a:off x="613094" y="3345364"/>
            <a:ext cx="2006600" cy="227454"/>
          </a:xfrm>
        </p:spPr>
        <p:txBody>
          <a:bodyPr anchor="b"/>
          <a:lstStyle>
            <a:lvl1pPr>
              <a:lnSpc>
                <a:spcPct val="100000"/>
              </a:lnSpc>
              <a:spcBef>
                <a:spcPts val="0"/>
              </a:spcBef>
              <a:defRPr sz="1200">
                <a:solidFill>
                  <a:schemeClr val="accent2"/>
                </a:solidFill>
              </a:defRPr>
            </a:lvl1pPr>
            <a:lvl5pPr>
              <a:defRPr/>
            </a:lvl5pPr>
          </a:lstStyle>
          <a:p>
            <a:pPr lvl="0"/>
            <a:r>
              <a:rPr lang="en-US"/>
              <a:t>CHALLENGES</a:t>
            </a:r>
          </a:p>
        </p:txBody>
      </p:sp>
      <p:sp>
        <p:nvSpPr>
          <p:cNvPr id="48" name="Content Placeholder 17">
            <a:extLst>
              <a:ext uri="{FF2B5EF4-FFF2-40B4-BE49-F238E27FC236}">
                <a16:creationId xmlns:a16="http://schemas.microsoft.com/office/drawing/2014/main" id="{65BA7F3E-AD8D-A54C-B026-DAA8FC9C0540}"/>
              </a:ext>
            </a:extLst>
          </p:cNvPr>
          <p:cNvSpPr>
            <a:spLocks noGrp="1"/>
          </p:cNvSpPr>
          <p:nvPr>
            <p:ph sz="quarter" idx="18" hasCustomPrompt="1"/>
          </p:nvPr>
        </p:nvSpPr>
        <p:spPr>
          <a:xfrm>
            <a:off x="611645" y="3693432"/>
            <a:ext cx="3201848" cy="1110049"/>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266" indent="-114266">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40" name="Straight Connector 39">
            <a:extLst>
              <a:ext uri="{FF2B5EF4-FFF2-40B4-BE49-F238E27FC236}">
                <a16:creationId xmlns:a16="http://schemas.microsoft.com/office/drawing/2014/main" id="{9B57CCC6-06B1-7342-99B0-BC7C8FBE5E73}"/>
              </a:ext>
              <a:ext uri="{C183D7F6-B498-43B3-948B-1728B52AA6E4}">
                <adec:decorative xmlns:adec="http://schemas.microsoft.com/office/drawing/2017/decorative" val="1"/>
              </a:ext>
            </a:extLst>
          </p:cNvPr>
          <p:cNvCxnSpPr>
            <a:cxnSpLocks/>
          </p:cNvCxnSpPr>
          <p:nvPr userDrawn="1"/>
        </p:nvCxnSpPr>
        <p:spPr>
          <a:xfrm>
            <a:off x="4412165" y="3325372"/>
            <a:ext cx="3471746" cy="0"/>
          </a:xfrm>
          <a:prstGeom prst="line">
            <a:avLst/>
          </a:prstGeom>
          <a:ln w="222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 Placeholder 33">
            <a:extLst>
              <a:ext uri="{FF2B5EF4-FFF2-40B4-BE49-F238E27FC236}">
                <a16:creationId xmlns:a16="http://schemas.microsoft.com/office/drawing/2014/main" id="{12DEAF9A-D0A2-3A4B-B37B-FD530909C5D1}"/>
              </a:ext>
            </a:extLst>
          </p:cNvPr>
          <p:cNvSpPr>
            <a:spLocks noGrp="1"/>
          </p:cNvSpPr>
          <p:nvPr>
            <p:ph type="body" sz="quarter" idx="23" hasCustomPrompt="1"/>
          </p:nvPr>
        </p:nvSpPr>
        <p:spPr>
          <a:xfrm>
            <a:off x="4426812" y="3345364"/>
            <a:ext cx="2006600" cy="227454"/>
          </a:xfrm>
        </p:spPr>
        <p:txBody>
          <a:bodyPr anchor="b" anchorCtr="0"/>
          <a:lstStyle>
            <a:lvl1pPr>
              <a:defRPr sz="1200">
                <a:solidFill>
                  <a:schemeClr val="accent2"/>
                </a:solidFill>
              </a:defRPr>
            </a:lvl1pPr>
          </a:lstStyle>
          <a:p>
            <a:r>
              <a:rPr lang="en-US"/>
              <a:t>IMPACT</a:t>
            </a:r>
          </a:p>
        </p:txBody>
      </p:sp>
      <p:sp>
        <p:nvSpPr>
          <p:cNvPr id="46" name="Content Placeholder 17">
            <a:extLst>
              <a:ext uri="{FF2B5EF4-FFF2-40B4-BE49-F238E27FC236}">
                <a16:creationId xmlns:a16="http://schemas.microsoft.com/office/drawing/2014/main" id="{3265790D-1104-8D4D-A8C6-F7A7E77F664C}"/>
              </a:ext>
            </a:extLst>
          </p:cNvPr>
          <p:cNvSpPr>
            <a:spLocks noGrp="1"/>
          </p:cNvSpPr>
          <p:nvPr>
            <p:ph sz="quarter" idx="22" hasCustomPrompt="1"/>
          </p:nvPr>
        </p:nvSpPr>
        <p:spPr>
          <a:xfrm>
            <a:off x="4414210" y="3693432"/>
            <a:ext cx="3201848" cy="1132351"/>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266" indent="-114266">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55" name="Straight Connector 54">
            <a:extLst>
              <a:ext uri="{FF2B5EF4-FFF2-40B4-BE49-F238E27FC236}">
                <a16:creationId xmlns:a16="http://schemas.microsoft.com/office/drawing/2014/main" id="{23C87E7C-5ED2-214E-8A38-ED05177A65DC}"/>
              </a:ext>
              <a:ext uri="{C183D7F6-B498-43B3-948B-1728B52AA6E4}">
                <adec:decorative xmlns:adec="http://schemas.microsoft.com/office/drawing/2017/decorative" val="1"/>
              </a:ext>
            </a:extLst>
          </p:cNvPr>
          <p:cNvCxnSpPr>
            <a:cxnSpLocks/>
          </p:cNvCxnSpPr>
          <p:nvPr userDrawn="1"/>
        </p:nvCxnSpPr>
        <p:spPr>
          <a:xfrm>
            <a:off x="608739" y="5023689"/>
            <a:ext cx="7319778" cy="0"/>
          </a:xfrm>
          <a:prstGeom prst="line">
            <a:avLst/>
          </a:prstGeom>
          <a:ln w="2222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 Placeholder 6">
            <a:extLst>
              <a:ext uri="{FF2B5EF4-FFF2-40B4-BE49-F238E27FC236}">
                <a16:creationId xmlns:a16="http://schemas.microsoft.com/office/drawing/2014/main" id="{EF15C3B0-3307-FF46-8C6D-169079865548}"/>
              </a:ext>
            </a:extLst>
          </p:cNvPr>
          <p:cNvSpPr>
            <a:spLocks noGrp="1"/>
          </p:cNvSpPr>
          <p:nvPr>
            <p:ph type="body" sz="quarter" idx="29" hasCustomPrompt="1"/>
          </p:nvPr>
        </p:nvSpPr>
        <p:spPr>
          <a:xfrm>
            <a:off x="613093" y="5026984"/>
            <a:ext cx="3200400" cy="227454"/>
          </a:xfrm>
        </p:spPr>
        <p:txBody>
          <a:bodyPr anchor="b"/>
          <a:lstStyle>
            <a:lvl1pPr algn="l">
              <a:lnSpc>
                <a:spcPct val="100000"/>
              </a:lnSpc>
              <a:spcBef>
                <a:spcPts val="0"/>
              </a:spcBef>
              <a:defRPr sz="1050">
                <a:solidFill>
                  <a:schemeClr val="tx1"/>
                </a:solidFill>
              </a:defRPr>
            </a:lvl1pPr>
            <a:lvl5pPr>
              <a:defRPr/>
            </a:lvl5pPr>
          </a:lstStyle>
          <a:p>
            <a:pPr lvl="0"/>
            <a:r>
              <a:rPr lang="en-US"/>
              <a:t>PRODUCTS</a:t>
            </a:r>
          </a:p>
        </p:txBody>
      </p:sp>
      <p:sp>
        <p:nvSpPr>
          <p:cNvPr id="56" name="Text Placeholder 6">
            <a:extLst>
              <a:ext uri="{FF2B5EF4-FFF2-40B4-BE49-F238E27FC236}">
                <a16:creationId xmlns:a16="http://schemas.microsoft.com/office/drawing/2014/main" id="{F0EFE66F-363C-804E-BABD-F54C3E33FDEA}"/>
              </a:ext>
            </a:extLst>
          </p:cNvPr>
          <p:cNvSpPr>
            <a:spLocks noGrp="1"/>
          </p:cNvSpPr>
          <p:nvPr>
            <p:ph type="body" sz="quarter" idx="31" hasCustomPrompt="1"/>
          </p:nvPr>
        </p:nvSpPr>
        <p:spPr>
          <a:xfrm>
            <a:off x="613093" y="5326736"/>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One</a:t>
            </a:r>
          </a:p>
        </p:txBody>
      </p:sp>
      <p:sp>
        <p:nvSpPr>
          <p:cNvPr id="57" name="Text Placeholder 6">
            <a:extLst>
              <a:ext uri="{FF2B5EF4-FFF2-40B4-BE49-F238E27FC236}">
                <a16:creationId xmlns:a16="http://schemas.microsoft.com/office/drawing/2014/main" id="{0166C751-50F5-8B4F-9A97-B83901E78B00}"/>
              </a:ext>
            </a:extLst>
          </p:cNvPr>
          <p:cNvSpPr>
            <a:spLocks noGrp="1"/>
          </p:cNvSpPr>
          <p:nvPr>
            <p:ph type="body" sz="quarter" idx="33" hasCustomPrompt="1"/>
          </p:nvPr>
        </p:nvSpPr>
        <p:spPr>
          <a:xfrm>
            <a:off x="613093" y="5576118"/>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Two</a:t>
            </a:r>
          </a:p>
        </p:txBody>
      </p:sp>
      <p:sp>
        <p:nvSpPr>
          <p:cNvPr id="58" name="Text Placeholder 6">
            <a:extLst>
              <a:ext uri="{FF2B5EF4-FFF2-40B4-BE49-F238E27FC236}">
                <a16:creationId xmlns:a16="http://schemas.microsoft.com/office/drawing/2014/main" id="{0D57825D-E522-644D-8F4A-0B77A7036EBF}"/>
              </a:ext>
            </a:extLst>
          </p:cNvPr>
          <p:cNvSpPr>
            <a:spLocks noGrp="1"/>
          </p:cNvSpPr>
          <p:nvPr>
            <p:ph type="body" sz="quarter" idx="35" hasCustomPrompt="1"/>
          </p:nvPr>
        </p:nvSpPr>
        <p:spPr>
          <a:xfrm>
            <a:off x="613093" y="5807027"/>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Three</a:t>
            </a:r>
          </a:p>
        </p:txBody>
      </p:sp>
      <p:sp>
        <p:nvSpPr>
          <p:cNvPr id="65" name="Text Placeholder 6">
            <a:extLst>
              <a:ext uri="{FF2B5EF4-FFF2-40B4-BE49-F238E27FC236}">
                <a16:creationId xmlns:a16="http://schemas.microsoft.com/office/drawing/2014/main" id="{715C6E1C-FC70-6A4E-8F12-8EFEDFF99F5A}"/>
              </a:ext>
            </a:extLst>
          </p:cNvPr>
          <p:cNvSpPr>
            <a:spLocks noGrp="1"/>
          </p:cNvSpPr>
          <p:nvPr>
            <p:ph type="body" sz="quarter" idx="40" hasCustomPrompt="1"/>
          </p:nvPr>
        </p:nvSpPr>
        <p:spPr>
          <a:xfrm>
            <a:off x="4393597" y="5039274"/>
            <a:ext cx="3200400" cy="227454"/>
          </a:xfrm>
        </p:spPr>
        <p:txBody>
          <a:bodyPr anchor="b"/>
          <a:lstStyle>
            <a:lvl1pPr algn="l">
              <a:lnSpc>
                <a:spcPct val="100000"/>
              </a:lnSpc>
              <a:spcBef>
                <a:spcPts val="0"/>
              </a:spcBef>
              <a:defRPr sz="1050">
                <a:solidFill>
                  <a:schemeClr val="tx1"/>
                </a:solidFill>
              </a:defRPr>
            </a:lvl1pPr>
            <a:lvl5pPr>
              <a:defRPr/>
            </a:lvl5pPr>
          </a:lstStyle>
          <a:p>
            <a:pPr lvl="0"/>
            <a:r>
              <a:rPr lang="en-US"/>
              <a:t>STRATEGIC PRIORITIES</a:t>
            </a:r>
          </a:p>
        </p:txBody>
      </p:sp>
      <p:sp>
        <p:nvSpPr>
          <p:cNvPr id="61" name="Text Placeholder 6">
            <a:extLst>
              <a:ext uri="{FF2B5EF4-FFF2-40B4-BE49-F238E27FC236}">
                <a16:creationId xmlns:a16="http://schemas.microsoft.com/office/drawing/2014/main" id="{EBAAD5C6-0007-A84B-A2C2-FCC2F00B4295}"/>
              </a:ext>
            </a:extLst>
          </p:cNvPr>
          <p:cNvSpPr>
            <a:spLocks noGrp="1"/>
          </p:cNvSpPr>
          <p:nvPr>
            <p:ph type="body" sz="quarter" idx="36" hasCustomPrompt="1"/>
          </p:nvPr>
        </p:nvSpPr>
        <p:spPr>
          <a:xfrm>
            <a:off x="4400790" y="5327336"/>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One</a:t>
            </a:r>
          </a:p>
        </p:txBody>
      </p:sp>
      <p:sp>
        <p:nvSpPr>
          <p:cNvPr id="62" name="Text Placeholder 6">
            <a:extLst>
              <a:ext uri="{FF2B5EF4-FFF2-40B4-BE49-F238E27FC236}">
                <a16:creationId xmlns:a16="http://schemas.microsoft.com/office/drawing/2014/main" id="{A8B7A6ED-D85B-2E4C-BCD6-D130232A3F76}"/>
              </a:ext>
            </a:extLst>
          </p:cNvPr>
          <p:cNvSpPr>
            <a:spLocks noGrp="1"/>
          </p:cNvSpPr>
          <p:nvPr>
            <p:ph type="body" sz="quarter" idx="37" hasCustomPrompt="1"/>
          </p:nvPr>
        </p:nvSpPr>
        <p:spPr>
          <a:xfrm>
            <a:off x="4400790" y="5576718"/>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Two</a:t>
            </a:r>
          </a:p>
        </p:txBody>
      </p:sp>
      <p:sp>
        <p:nvSpPr>
          <p:cNvPr id="63" name="Text Placeholder 6">
            <a:extLst>
              <a:ext uri="{FF2B5EF4-FFF2-40B4-BE49-F238E27FC236}">
                <a16:creationId xmlns:a16="http://schemas.microsoft.com/office/drawing/2014/main" id="{C507BC1F-4225-8C48-9110-5D75D900FFC0}"/>
              </a:ext>
            </a:extLst>
          </p:cNvPr>
          <p:cNvSpPr>
            <a:spLocks noGrp="1"/>
          </p:cNvSpPr>
          <p:nvPr>
            <p:ph type="body" sz="quarter" idx="38" hasCustomPrompt="1"/>
          </p:nvPr>
        </p:nvSpPr>
        <p:spPr>
          <a:xfrm>
            <a:off x="4400790" y="5807627"/>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Three</a:t>
            </a:r>
          </a:p>
        </p:txBody>
      </p:sp>
      <p:sp>
        <p:nvSpPr>
          <p:cNvPr id="45" name="Picture Placeholder 8">
            <a:extLst>
              <a:ext uri="{FF2B5EF4-FFF2-40B4-BE49-F238E27FC236}">
                <a16:creationId xmlns:a16="http://schemas.microsoft.com/office/drawing/2014/main" id="{231A51E8-5046-A444-8DFA-A0B8E647C4F2}"/>
              </a:ext>
            </a:extLst>
          </p:cNvPr>
          <p:cNvSpPr>
            <a:spLocks noGrp="1"/>
          </p:cNvSpPr>
          <p:nvPr>
            <p:ph type="pic" sz="quarter" idx="25" hasCustomPrompt="1"/>
          </p:nvPr>
        </p:nvSpPr>
        <p:spPr>
          <a:xfrm>
            <a:off x="9207965" y="1600202"/>
            <a:ext cx="1841500" cy="660399"/>
          </a:xfrm>
        </p:spPr>
        <p:txBody>
          <a:bodyPr anchor="ctr"/>
          <a:lstStyle>
            <a:lvl1pPr algn="ctr">
              <a:lnSpc>
                <a:spcPct val="100000"/>
              </a:lnSpc>
              <a:spcBef>
                <a:spcPts val="0"/>
              </a:spcBef>
              <a:defRPr/>
            </a:lvl1pPr>
          </a:lstStyle>
          <a:p>
            <a:r>
              <a:rPr lang="en-US"/>
              <a:t>Insert Logo here</a:t>
            </a:r>
          </a:p>
        </p:txBody>
      </p:sp>
      <p:sp>
        <p:nvSpPr>
          <p:cNvPr id="44" name="Text Placeholder 10">
            <a:extLst>
              <a:ext uri="{FF2B5EF4-FFF2-40B4-BE49-F238E27FC236}">
                <a16:creationId xmlns:a16="http://schemas.microsoft.com/office/drawing/2014/main" id="{81E8E56D-8554-4E46-BBBC-E98827D1EE1F}"/>
              </a:ext>
            </a:extLst>
          </p:cNvPr>
          <p:cNvSpPr>
            <a:spLocks noGrp="1"/>
          </p:cNvSpPr>
          <p:nvPr>
            <p:ph type="body" sz="quarter" idx="27" hasCustomPrompt="1"/>
          </p:nvPr>
        </p:nvSpPr>
        <p:spPr>
          <a:xfrm>
            <a:off x="8509466" y="2347933"/>
            <a:ext cx="3206750"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Location</a:t>
            </a:r>
          </a:p>
        </p:txBody>
      </p:sp>
      <p:sp>
        <p:nvSpPr>
          <p:cNvPr id="43" name="Text Placeholder 10">
            <a:extLst>
              <a:ext uri="{FF2B5EF4-FFF2-40B4-BE49-F238E27FC236}">
                <a16:creationId xmlns:a16="http://schemas.microsoft.com/office/drawing/2014/main" id="{59903D24-0D11-174E-9765-B2914D00A88C}"/>
              </a:ext>
            </a:extLst>
          </p:cNvPr>
          <p:cNvSpPr>
            <a:spLocks noGrp="1"/>
          </p:cNvSpPr>
          <p:nvPr>
            <p:ph type="body" sz="quarter" idx="28" hasCustomPrompt="1"/>
          </p:nvPr>
        </p:nvSpPr>
        <p:spPr>
          <a:xfrm>
            <a:off x="8509466" y="2647290"/>
            <a:ext cx="3206750"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Industry</a:t>
            </a:r>
          </a:p>
        </p:txBody>
      </p:sp>
      <p:sp>
        <p:nvSpPr>
          <p:cNvPr id="42" name="Picture Placeholder 5">
            <a:extLst>
              <a:ext uri="{FF2B5EF4-FFF2-40B4-BE49-F238E27FC236}">
                <a16:creationId xmlns:a16="http://schemas.microsoft.com/office/drawing/2014/main" id="{2EDE5296-3D34-0C47-A404-38FF5A22C6D8}"/>
              </a:ext>
            </a:extLst>
          </p:cNvPr>
          <p:cNvSpPr>
            <a:spLocks noGrp="1"/>
          </p:cNvSpPr>
          <p:nvPr>
            <p:ph type="pic" sz="quarter" idx="24"/>
          </p:nvPr>
        </p:nvSpPr>
        <p:spPr>
          <a:xfrm>
            <a:off x="8515815" y="2971800"/>
            <a:ext cx="3194050" cy="1828800"/>
          </a:xfrm>
        </p:spPr>
        <p:txBody>
          <a:bodyPr/>
          <a:lstStyle>
            <a:lvl1pPr>
              <a:lnSpc>
                <a:spcPct val="100000"/>
              </a:lnSpc>
              <a:spcBef>
                <a:spcPts val="0"/>
              </a:spcBef>
              <a:defRPr/>
            </a:lvl1pPr>
          </a:lstStyle>
          <a:p>
            <a:r>
              <a:rPr lang="en-US"/>
              <a:t>Click icon to add picture</a:t>
            </a:r>
          </a:p>
        </p:txBody>
      </p:sp>
      <p:sp>
        <p:nvSpPr>
          <p:cNvPr id="41" name="Text Placeholder 10">
            <a:extLst>
              <a:ext uri="{FF2B5EF4-FFF2-40B4-BE49-F238E27FC236}">
                <a16:creationId xmlns:a16="http://schemas.microsoft.com/office/drawing/2014/main" id="{C7B1EDB8-ADF5-9C41-B4C4-26AA9C0B9D24}"/>
              </a:ext>
            </a:extLst>
          </p:cNvPr>
          <p:cNvSpPr>
            <a:spLocks noGrp="1"/>
          </p:cNvSpPr>
          <p:nvPr>
            <p:ph type="body" sz="quarter" idx="26" hasCustomPrompt="1"/>
          </p:nvPr>
        </p:nvSpPr>
        <p:spPr>
          <a:xfrm>
            <a:off x="8515815" y="5022216"/>
            <a:ext cx="3200400" cy="1153795"/>
          </a:xfrm>
        </p:spPr>
        <p:txBody>
          <a:bodyPr/>
          <a:lstStyle>
            <a:lvl1pPr algn="ctr">
              <a:lnSpc>
                <a:spcPct val="100000"/>
              </a:lnSpc>
              <a:spcBef>
                <a:spcPts val="0"/>
              </a:spcBef>
              <a:defRPr sz="1400"/>
            </a:lvl1pPr>
            <a:lvl2pPr marL="0" indent="0" algn="ctr">
              <a:lnSpc>
                <a:spcPct val="100000"/>
              </a:lnSpc>
              <a:spcBef>
                <a:spcPts val="0"/>
              </a:spcBef>
              <a:buFont typeface="Open Sans" panose="020B0606030504020204" pitchFamily="34" charset="0"/>
              <a:buChar char="​"/>
              <a:defRPr sz="1200">
                <a:solidFill>
                  <a:schemeClr val="accent5"/>
                </a:solidFill>
              </a:defRPr>
            </a:lvl2pPr>
            <a:lvl3pPr marL="0" indent="0" algn="ctr">
              <a:buFont typeface="Open Sans" panose="020B0606030504020204" pitchFamily="34" charset="0"/>
              <a:buNone/>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Click to add text</a:t>
            </a:r>
          </a:p>
          <a:p>
            <a:pPr lvl="1"/>
            <a:r>
              <a:rPr lang="en-US"/>
              <a:t>Second level</a:t>
            </a:r>
          </a:p>
        </p:txBody>
      </p:sp>
      <p:sp>
        <p:nvSpPr>
          <p:cNvPr id="33" name="page number">
            <a:extLst>
              <a:ext uri="{FF2B5EF4-FFF2-40B4-BE49-F238E27FC236}">
                <a16:creationId xmlns:a16="http://schemas.microsoft.com/office/drawing/2014/main" id="{CB20449E-0760-3743-8E7C-7D6BA7165F7F}"/>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88908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lvl1pPr>
          </a:lstStyle>
          <a:p>
            <a:r>
              <a:rPr lang="en-US"/>
              <a:t>Click to Add One Line Title</a:t>
            </a:r>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21" name="Oval 20">
            <a:extLst>
              <a:ext uri="{FF2B5EF4-FFF2-40B4-BE49-F238E27FC236}">
                <a16:creationId xmlns:a16="http://schemas.microsoft.com/office/drawing/2014/main" id="{B1C210DC-5DBB-4F0D-875F-CD8AAAB938CE}"/>
              </a:ext>
              <a:ext uri="{C183D7F6-B498-43B3-948B-1728B52AA6E4}">
                <adec:decorative xmlns:adec="http://schemas.microsoft.com/office/drawing/2017/decorative" val="1"/>
              </a:ext>
            </a:extLst>
          </p:cNvPr>
          <p:cNvSpPr/>
          <p:nvPr userDrawn="1"/>
        </p:nvSpPr>
        <p:spPr bwMode="gray">
          <a:xfrm>
            <a:off x="1981878" y="2055431"/>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solidFill>
                <a:schemeClr val="accent4"/>
              </a:solidFill>
            </a:endParaRP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5905" y="4267940"/>
            <a:ext cx="2744788" cy="1458912"/>
          </a:xfrm>
        </p:spPr>
        <p:txBody>
          <a:bodyPr/>
          <a:lstStyle>
            <a:lvl1pPr algn="ctr">
              <a:lnSpc>
                <a:spcPct val="100000"/>
              </a:lnSpc>
              <a:spcBef>
                <a:spcPts val="600"/>
              </a:spcBef>
              <a:defRPr sz="2399">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3" name="Oval 22">
            <a:extLst>
              <a:ext uri="{FF2B5EF4-FFF2-40B4-BE49-F238E27FC236}">
                <a16:creationId xmlns:a16="http://schemas.microsoft.com/office/drawing/2014/main" id="{6FECF9D0-D7A8-43DD-B38D-E1090C0B322F}"/>
              </a:ext>
              <a:ext uri="{C183D7F6-B498-43B3-948B-1728B52AA6E4}">
                <adec:decorative xmlns:adec="http://schemas.microsoft.com/office/drawing/2017/decorative" val="1"/>
              </a:ext>
            </a:extLst>
          </p:cNvPr>
          <p:cNvSpPr/>
          <p:nvPr userDrawn="1"/>
        </p:nvSpPr>
        <p:spPr bwMode="gray">
          <a:xfrm>
            <a:off x="5184925" y="2055431"/>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1226" y="4267940"/>
            <a:ext cx="2744788" cy="1458912"/>
          </a:xfrm>
        </p:spPr>
        <p:txBody>
          <a:bodyPr/>
          <a:lstStyle>
            <a:lvl1pPr algn="ctr">
              <a:lnSpc>
                <a:spcPct val="100000"/>
              </a:lnSpc>
              <a:spcBef>
                <a:spcPts val="600"/>
              </a:spcBef>
              <a:defRPr sz="2399">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2" name="Oval 21">
            <a:extLst>
              <a:ext uri="{FF2B5EF4-FFF2-40B4-BE49-F238E27FC236}">
                <a16:creationId xmlns:a16="http://schemas.microsoft.com/office/drawing/2014/main" id="{446F04B0-7860-407F-85B7-42E38FAFE34B}"/>
              </a:ext>
              <a:ext uri="{C183D7F6-B498-43B3-948B-1728B52AA6E4}">
                <adec:decorative xmlns:adec="http://schemas.microsoft.com/office/drawing/2017/decorative" val="1"/>
              </a:ext>
            </a:extLst>
          </p:cNvPr>
          <p:cNvSpPr/>
          <p:nvPr userDrawn="1"/>
        </p:nvSpPr>
        <p:spPr bwMode="gray">
          <a:xfrm>
            <a:off x="8389302" y="2055431"/>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3214" y="4267940"/>
            <a:ext cx="2744788" cy="1458912"/>
          </a:xfrm>
        </p:spPr>
        <p:txBody>
          <a:bodyPr/>
          <a:lstStyle>
            <a:lvl1pPr algn="ctr">
              <a:lnSpc>
                <a:spcPct val="100000"/>
              </a:lnSpc>
              <a:spcBef>
                <a:spcPts val="600"/>
              </a:spcBef>
              <a:defRPr sz="2399">
                <a:solidFill>
                  <a:schemeClr val="accent2"/>
                </a:solidFill>
              </a:defRPr>
            </a:lvl1pPr>
            <a:lvl2pPr marL="0" indent="0" algn="ctr">
              <a:lnSpc>
                <a:spcPct val="100000"/>
              </a:lnSpc>
              <a:spcBef>
                <a:spcPts val="600"/>
              </a:spcBef>
              <a:buFont typeface="Open Sans" panose="020B0606030504020204" pitchFamily="34" charset="0"/>
              <a:buChar char="​"/>
              <a:defRPr>
                <a:solidFill>
                  <a:schemeClr val="tx2"/>
                </a:solidFill>
              </a:defRPr>
            </a:lvl2pPr>
          </a:lstStyle>
          <a:p>
            <a:pPr lvl="0"/>
            <a:r>
              <a:rPr lang="en-US"/>
              <a:t>Click to add text</a:t>
            </a:r>
          </a:p>
          <a:p>
            <a:pPr lvl="1"/>
            <a:r>
              <a:rPr lang="en-US"/>
              <a:t>Second level</a:t>
            </a:r>
          </a:p>
        </p:txBody>
      </p:sp>
      <p:sp>
        <p:nvSpPr>
          <p:cNvPr id="19" name="page number">
            <a:extLst>
              <a:ext uri="{FF2B5EF4-FFF2-40B4-BE49-F238E27FC236}">
                <a16:creationId xmlns:a16="http://schemas.microsoft.com/office/drawing/2014/main" id="{6122FC91-666D-7A42-9D21-9800CF4E370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7" name="Picture Placeholder 6">
            <a:extLst>
              <a:ext uri="{FF2B5EF4-FFF2-40B4-BE49-F238E27FC236}">
                <a16:creationId xmlns:a16="http://schemas.microsoft.com/office/drawing/2014/main" id="{36606F89-0EA6-412B-81C8-8476E31FCA0E}"/>
              </a:ext>
            </a:extLst>
          </p:cNvPr>
          <p:cNvSpPr>
            <a:spLocks noGrp="1"/>
          </p:cNvSpPr>
          <p:nvPr>
            <p:ph type="pic" sz="quarter" idx="21" hasCustomPrompt="1"/>
          </p:nvPr>
        </p:nvSpPr>
        <p:spPr>
          <a:xfrm>
            <a:off x="2338349" y="2411902"/>
            <a:ext cx="1116013" cy="1116012"/>
          </a:xfrm>
        </p:spPr>
        <p:txBody>
          <a:bodyPr/>
          <a:lstStyle>
            <a:lvl1pPr>
              <a:defRPr/>
            </a:lvl1pPr>
          </a:lstStyle>
          <a:p>
            <a:r>
              <a:rPr lang="en-US"/>
              <a:t>Add icon</a:t>
            </a:r>
          </a:p>
        </p:txBody>
      </p:sp>
      <p:sp>
        <p:nvSpPr>
          <p:cNvPr id="18" name="Picture Placeholder 6">
            <a:extLst>
              <a:ext uri="{FF2B5EF4-FFF2-40B4-BE49-F238E27FC236}">
                <a16:creationId xmlns:a16="http://schemas.microsoft.com/office/drawing/2014/main" id="{829FF40D-7E04-4BB1-96A6-FACA5299937B}"/>
              </a:ext>
            </a:extLst>
          </p:cNvPr>
          <p:cNvSpPr>
            <a:spLocks noGrp="1"/>
          </p:cNvSpPr>
          <p:nvPr>
            <p:ph type="pic" sz="quarter" idx="22" hasCustomPrompt="1"/>
          </p:nvPr>
        </p:nvSpPr>
        <p:spPr>
          <a:xfrm>
            <a:off x="5535612" y="2411902"/>
            <a:ext cx="1116013" cy="1116012"/>
          </a:xfrm>
        </p:spPr>
        <p:txBody>
          <a:bodyPr/>
          <a:lstStyle>
            <a:lvl1pPr>
              <a:defRPr/>
            </a:lvl1pPr>
          </a:lstStyle>
          <a:p>
            <a:r>
              <a:rPr lang="en-US"/>
              <a:t>Add icon</a:t>
            </a:r>
          </a:p>
        </p:txBody>
      </p:sp>
      <p:sp>
        <p:nvSpPr>
          <p:cNvPr id="20" name="Picture Placeholder 6">
            <a:extLst>
              <a:ext uri="{FF2B5EF4-FFF2-40B4-BE49-F238E27FC236}">
                <a16:creationId xmlns:a16="http://schemas.microsoft.com/office/drawing/2014/main" id="{25808B71-1639-45A0-BD54-1A50759A9B93}"/>
              </a:ext>
            </a:extLst>
          </p:cNvPr>
          <p:cNvSpPr>
            <a:spLocks noGrp="1"/>
          </p:cNvSpPr>
          <p:nvPr>
            <p:ph type="pic" sz="quarter" idx="23" hasCustomPrompt="1"/>
          </p:nvPr>
        </p:nvSpPr>
        <p:spPr>
          <a:xfrm>
            <a:off x="8745773" y="2411902"/>
            <a:ext cx="1116013" cy="1116012"/>
          </a:xfrm>
        </p:spPr>
        <p:txBody>
          <a:bodyPr/>
          <a:lstStyle>
            <a:lvl1pPr>
              <a:defRPr/>
            </a:lvl1pPr>
          </a:lstStyle>
          <a:p>
            <a:r>
              <a:rPr lang="en-US"/>
              <a:t>Add icon</a:t>
            </a:r>
          </a:p>
        </p:txBody>
      </p:sp>
    </p:spTree>
    <p:extLst>
      <p:ext uri="{BB962C8B-B14F-4D97-AF65-F5344CB8AC3E}">
        <p14:creationId xmlns:p14="http://schemas.microsoft.com/office/powerpoint/2010/main" val="25972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our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6ED71B-2619-4816-B753-5E850ED08FBC}"/>
              </a:ext>
            </a:extLst>
          </p:cNvPr>
          <p:cNvSpPr>
            <a:spLocks noGrp="1"/>
          </p:cNvSpPr>
          <p:nvPr>
            <p:ph type="title" hasCustomPrompt="1"/>
          </p:nvPr>
        </p:nvSpPr>
        <p:spPr/>
        <p:txBody>
          <a:bodyPr/>
          <a:lstStyle>
            <a:lvl1pPr>
              <a:defRPr/>
            </a:lvl1pPr>
          </a:lstStyle>
          <a:p>
            <a:r>
              <a:rPr lang="en-US"/>
              <a:t>Click to Add One Line Title</a:t>
            </a:r>
          </a:p>
        </p:txBody>
      </p:sp>
      <p:sp>
        <p:nvSpPr>
          <p:cNvPr id="14" name="Subtitle 2">
            <a:extLst>
              <a:ext uri="{FF2B5EF4-FFF2-40B4-BE49-F238E27FC236}">
                <a16:creationId xmlns:a16="http://schemas.microsoft.com/office/drawing/2014/main" id="{BB679D5C-AEFA-4052-96E3-7DF67D7C105A}"/>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84" name="Oval 83">
            <a:extLst>
              <a:ext uri="{FF2B5EF4-FFF2-40B4-BE49-F238E27FC236}">
                <a16:creationId xmlns:a16="http://schemas.microsoft.com/office/drawing/2014/main" id="{085441A7-EBA5-4ABB-8D29-CE4338F0F9B5}"/>
              </a:ext>
              <a:ext uri="{C183D7F6-B498-43B3-948B-1728B52AA6E4}">
                <adec:decorative xmlns:adec="http://schemas.microsoft.com/office/drawing/2017/decorative" val="1"/>
              </a:ext>
            </a:extLst>
          </p:cNvPr>
          <p:cNvSpPr/>
          <p:nvPr userDrawn="1"/>
        </p:nvSpPr>
        <p:spPr bwMode="gray">
          <a:xfrm>
            <a:off x="1065750" y="2060874"/>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solidFill>
                <a:schemeClr val="accent4"/>
              </a:solidFill>
            </a:endParaRPr>
          </a:p>
        </p:txBody>
      </p:sp>
      <p:sp>
        <p:nvSpPr>
          <p:cNvPr id="13" name="Text Placeholder 3">
            <a:extLst>
              <a:ext uri="{FF2B5EF4-FFF2-40B4-BE49-F238E27FC236}">
                <a16:creationId xmlns:a16="http://schemas.microsoft.com/office/drawing/2014/main" id="{372EA9D9-DD59-0A4A-94D5-AC136E79CD72}"/>
              </a:ext>
            </a:extLst>
          </p:cNvPr>
          <p:cNvSpPr>
            <a:spLocks noGrp="1"/>
          </p:cNvSpPr>
          <p:nvPr>
            <p:ph type="body" sz="quarter" idx="23" hasCustomPrompt="1"/>
          </p:nvPr>
        </p:nvSpPr>
        <p:spPr>
          <a:xfrm>
            <a:off x="1273704" y="2425093"/>
            <a:ext cx="1396669" cy="1100516"/>
          </a:xfrm>
        </p:spPr>
        <p:txBody>
          <a:bodyPr anchor="ctr" anchorCtr="0"/>
          <a:lstStyle>
            <a:lvl1pPr algn="ctr">
              <a:lnSpc>
                <a:spcPct val="100000"/>
              </a:lnSpc>
              <a:spcBef>
                <a:spcPts val="600"/>
              </a:spcBef>
              <a:defRPr sz="1799">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15" name="Text Placeholder 3">
            <a:extLst>
              <a:ext uri="{FF2B5EF4-FFF2-40B4-BE49-F238E27FC236}">
                <a16:creationId xmlns:a16="http://schemas.microsoft.com/office/drawing/2014/main" id="{83A73281-E5F0-4C3B-BE4E-A12D56CC1003}"/>
              </a:ext>
            </a:extLst>
          </p:cNvPr>
          <p:cNvSpPr>
            <a:spLocks noGrp="1"/>
          </p:cNvSpPr>
          <p:nvPr>
            <p:ph type="body" sz="quarter" idx="19" hasCustomPrompt="1"/>
          </p:nvPr>
        </p:nvSpPr>
        <p:spPr>
          <a:xfrm>
            <a:off x="842674" y="4269508"/>
            <a:ext cx="2286000" cy="1458912"/>
          </a:xfrm>
        </p:spPr>
        <p:txBody>
          <a:bodyPr/>
          <a:lstStyle>
            <a:lvl1pPr algn="ctr">
              <a:lnSpc>
                <a:spcPct val="100000"/>
              </a:lnSpc>
              <a:spcBef>
                <a:spcPts val="600"/>
              </a:spcBef>
              <a:defRPr sz="2399">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plum text</a:t>
            </a:r>
          </a:p>
          <a:p>
            <a:pPr lvl="1"/>
            <a:r>
              <a:rPr lang="en-US"/>
              <a:t>Second level</a:t>
            </a:r>
          </a:p>
        </p:txBody>
      </p:sp>
      <p:sp>
        <p:nvSpPr>
          <p:cNvPr id="87" name="Oval 86">
            <a:extLst>
              <a:ext uri="{FF2B5EF4-FFF2-40B4-BE49-F238E27FC236}">
                <a16:creationId xmlns:a16="http://schemas.microsoft.com/office/drawing/2014/main" id="{45D908EF-1F96-4808-A8DB-F55AB9E8E436}"/>
              </a:ext>
              <a:ext uri="{C183D7F6-B498-43B3-948B-1728B52AA6E4}">
                <adec:decorative xmlns:adec="http://schemas.microsoft.com/office/drawing/2017/decorative" val="1"/>
              </a:ext>
            </a:extLst>
          </p:cNvPr>
          <p:cNvSpPr/>
          <p:nvPr userDrawn="1"/>
        </p:nvSpPr>
        <p:spPr bwMode="gray">
          <a:xfrm>
            <a:off x="3806933" y="2060874"/>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gn="ctr"/>
            <a:endParaRPr lang="en-US" sz="1799"/>
          </a:p>
        </p:txBody>
      </p:sp>
      <p:sp>
        <p:nvSpPr>
          <p:cNvPr id="16" name="Text Placeholder 3">
            <a:extLst>
              <a:ext uri="{FF2B5EF4-FFF2-40B4-BE49-F238E27FC236}">
                <a16:creationId xmlns:a16="http://schemas.microsoft.com/office/drawing/2014/main" id="{F7F1E977-D1E8-7040-8576-578BD8CB8424}"/>
              </a:ext>
            </a:extLst>
          </p:cNvPr>
          <p:cNvSpPr>
            <a:spLocks noGrp="1"/>
          </p:cNvSpPr>
          <p:nvPr>
            <p:ph type="body" sz="quarter" idx="24" hasCustomPrompt="1"/>
          </p:nvPr>
        </p:nvSpPr>
        <p:spPr>
          <a:xfrm>
            <a:off x="4000598" y="2425093"/>
            <a:ext cx="1396669" cy="1100516"/>
          </a:xfrm>
        </p:spPr>
        <p:txBody>
          <a:bodyPr anchor="ctr" anchorCtr="0"/>
          <a:lstStyle>
            <a:lvl1pPr algn="ctr">
              <a:lnSpc>
                <a:spcPct val="100000"/>
              </a:lnSpc>
              <a:spcBef>
                <a:spcPts val="600"/>
              </a:spcBef>
              <a:defRPr sz="1799">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1" name="Text Placeholder 3">
            <a:extLst>
              <a:ext uri="{FF2B5EF4-FFF2-40B4-BE49-F238E27FC236}">
                <a16:creationId xmlns:a16="http://schemas.microsoft.com/office/drawing/2014/main" id="{70078EAE-661A-4C72-917B-F0225239F68A}"/>
              </a:ext>
            </a:extLst>
          </p:cNvPr>
          <p:cNvSpPr>
            <a:spLocks noGrp="1"/>
          </p:cNvSpPr>
          <p:nvPr>
            <p:ph type="body" sz="quarter" idx="20" hasCustomPrompt="1"/>
          </p:nvPr>
        </p:nvSpPr>
        <p:spPr>
          <a:xfrm>
            <a:off x="3579814" y="4269508"/>
            <a:ext cx="2286000" cy="1458912"/>
          </a:xfrm>
        </p:spPr>
        <p:txBody>
          <a:bodyPr/>
          <a:lstStyle>
            <a:lvl1pPr algn="ctr">
              <a:lnSpc>
                <a:spcPct val="100000"/>
              </a:lnSpc>
              <a:spcBef>
                <a:spcPts val="600"/>
              </a:spcBef>
              <a:defRPr sz="2399">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ocean text</a:t>
            </a:r>
          </a:p>
          <a:p>
            <a:pPr lvl="1"/>
            <a:r>
              <a:rPr lang="en-US"/>
              <a:t>Second level</a:t>
            </a:r>
          </a:p>
        </p:txBody>
      </p:sp>
      <p:sp>
        <p:nvSpPr>
          <p:cNvPr id="86" name="Oval 85">
            <a:extLst>
              <a:ext uri="{FF2B5EF4-FFF2-40B4-BE49-F238E27FC236}">
                <a16:creationId xmlns:a16="http://schemas.microsoft.com/office/drawing/2014/main" id="{5670C03F-6336-45E3-A9F4-0CD130D80D1B}"/>
              </a:ext>
              <a:ext uri="{C183D7F6-B498-43B3-948B-1728B52AA6E4}">
                <adec:decorative xmlns:adec="http://schemas.microsoft.com/office/drawing/2017/decorative" val="1"/>
              </a:ext>
            </a:extLst>
          </p:cNvPr>
          <p:cNvSpPr/>
          <p:nvPr userDrawn="1"/>
        </p:nvSpPr>
        <p:spPr bwMode="gray">
          <a:xfrm>
            <a:off x="6562101" y="2060874"/>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gn="ctr"/>
            <a:endParaRPr lang="en-US" sz="1799"/>
          </a:p>
        </p:txBody>
      </p:sp>
      <p:sp>
        <p:nvSpPr>
          <p:cNvPr id="17" name="Text Placeholder 3">
            <a:extLst>
              <a:ext uri="{FF2B5EF4-FFF2-40B4-BE49-F238E27FC236}">
                <a16:creationId xmlns:a16="http://schemas.microsoft.com/office/drawing/2014/main" id="{6B608689-50E6-784F-8AFD-D13D124BAA5B}"/>
              </a:ext>
            </a:extLst>
          </p:cNvPr>
          <p:cNvSpPr>
            <a:spLocks noGrp="1"/>
          </p:cNvSpPr>
          <p:nvPr>
            <p:ph type="body" sz="quarter" idx="25" hasCustomPrompt="1"/>
          </p:nvPr>
        </p:nvSpPr>
        <p:spPr>
          <a:xfrm>
            <a:off x="6772121" y="2425093"/>
            <a:ext cx="1396669" cy="1100516"/>
          </a:xfrm>
        </p:spPr>
        <p:txBody>
          <a:bodyPr anchor="ctr" anchorCtr="0"/>
          <a:lstStyle>
            <a:lvl1pPr algn="ctr">
              <a:lnSpc>
                <a:spcPct val="100000"/>
              </a:lnSpc>
              <a:spcBef>
                <a:spcPts val="600"/>
              </a:spcBef>
              <a:defRPr sz="1799">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2" name="Text Placeholder 3">
            <a:extLst>
              <a:ext uri="{FF2B5EF4-FFF2-40B4-BE49-F238E27FC236}">
                <a16:creationId xmlns:a16="http://schemas.microsoft.com/office/drawing/2014/main" id="{566D6B40-9CB0-4B56-A3E1-9A7F945F094A}"/>
              </a:ext>
            </a:extLst>
          </p:cNvPr>
          <p:cNvSpPr>
            <a:spLocks noGrp="1"/>
          </p:cNvSpPr>
          <p:nvPr>
            <p:ph type="body" sz="quarter" idx="21" hasCustomPrompt="1"/>
          </p:nvPr>
        </p:nvSpPr>
        <p:spPr>
          <a:xfrm>
            <a:off x="6323013" y="4269508"/>
            <a:ext cx="2286000" cy="1458912"/>
          </a:xfrm>
        </p:spPr>
        <p:txBody>
          <a:bodyPr/>
          <a:lstStyle>
            <a:lvl1pPr algn="ctr">
              <a:lnSpc>
                <a:spcPct val="100000"/>
              </a:lnSpc>
              <a:spcBef>
                <a:spcPts val="600"/>
              </a:spcBef>
              <a:defRPr sz="2399">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indigo text</a:t>
            </a:r>
          </a:p>
          <a:p>
            <a:pPr lvl="1"/>
            <a:r>
              <a:rPr lang="en-US"/>
              <a:t>Second level</a:t>
            </a:r>
          </a:p>
        </p:txBody>
      </p:sp>
      <p:sp>
        <p:nvSpPr>
          <p:cNvPr id="85" name="Oval 84">
            <a:extLst>
              <a:ext uri="{FF2B5EF4-FFF2-40B4-BE49-F238E27FC236}">
                <a16:creationId xmlns:a16="http://schemas.microsoft.com/office/drawing/2014/main" id="{3019BB56-AE7C-42CA-A8FF-432F4F176B8B}"/>
              </a:ext>
              <a:ext uri="{C183D7F6-B498-43B3-948B-1728B52AA6E4}">
                <adec:decorative xmlns:adec="http://schemas.microsoft.com/office/drawing/2017/decorative" val="1"/>
              </a:ext>
            </a:extLst>
          </p:cNvPr>
          <p:cNvSpPr/>
          <p:nvPr userDrawn="1"/>
        </p:nvSpPr>
        <p:spPr bwMode="gray">
          <a:xfrm>
            <a:off x="9302133" y="2060874"/>
            <a:ext cx="1828959" cy="182895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p>
        </p:txBody>
      </p:sp>
      <p:sp>
        <p:nvSpPr>
          <p:cNvPr id="18" name="Text Placeholder 3">
            <a:extLst>
              <a:ext uri="{FF2B5EF4-FFF2-40B4-BE49-F238E27FC236}">
                <a16:creationId xmlns:a16="http://schemas.microsoft.com/office/drawing/2014/main" id="{290217BC-3881-DF41-A8F3-900AF04F1B7D}"/>
              </a:ext>
            </a:extLst>
          </p:cNvPr>
          <p:cNvSpPr>
            <a:spLocks noGrp="1"/>
          </p:cNvSpPr>
          <p:nvPr>
            <p:ph type="body" sz="quarter" idx="26" hasCustomPrompt="1"/>
          </p:nvPr>
        </p:nvSpPr>
        <p:spPr>
          <a:xfrm>
            <a:off x="9538249" y="2425093"/>
            <a:ext cx="1396669" cy="1100516"/>
          </a:xfrm>
        </p:spPr>
        <p:txBody>
          <a:bodyPr anchor="ctr" anchorCtr="0"/>
          <a:lstStyle>
            <a:lvl1pPr algn="ctr">
              <a:lnSpc>
                <a:spcPct val="100000"/>
              </a:lnSpc>
              <a:spcBef>
                <a:spcPts val="600"/>
              </a:spcBef>
              <a:defRPr sz="1799">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3" name="Text Placeholder 3">
            <a:extLst>
              <a:ext uri="{FF2B5EF4-FFF2-40B4-BE49-F238E27FC236}">
                <a16:creationId xmlns:a16="http://schemas.microsoft.com/office/drawing/2014/main" id="{16F5CA9C-E491-4F70-B6EE-A50641060112}"/>
              </a:ext>
            </a:extLst>
          </p:cNvPr>
          <p:cNvSpPr>
            <a:spLocks noGrp="1"/>
          </p:cNvSpPr>
          <p:nvPr>
            <p:ph type="body" sz="quarter" idx="22" hasCustomPrompt="1"/>
          </p:nvPr>
        </p:nvSpPr>
        <p:spPr>
          <a:xfrm>
            <a:off x="9066214" y="4269508"/>
            <a:ext cx="2286000" cy="1458912"/>
          </a:xfrm>
        </p:spPr>
        <p:txBody>
          <a:bodyPr/>
          <a:lstStyle>
            <a:lvl1pPr algn="ctr">
              <a:lnSpc>
                <a:spcPct val="100000"/>
              </a:lnSpc>
              <a:spcBef>
                <a:spcPts val="600"/>
              </a:spcBef>
              <a:defRPr sz="2399">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dark green text</a:t>
            </a:r>
          </a:p>
          <a:p>
            <a:pPr lvl="1"/>
            <a:r>
              <a:rPr lang="en-US"/>
              <a:t>Second level</a:t>
            </a:r>
          </a:p>
        </p:txBody>
      </p:sp>
      <p:sp>
        <p:nvSpPr>
          <p:cNvPr id="20" name="page number">
            <a:extLst>
              <a:ext uri="{FF2B5EF4-FFF2-40B4-BE49-F238E27FC236}">
                <a16:creationId xmlns:a16="http://schemas.microsoft.com/office/drawing/2014/main" id="{1D45AB97-9B77-2244-B7BA-E18EA4CD43EA}"/>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6098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iv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Click to Add One Line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22" name="Oval 21">
            <a:extLst>
              <a:ext uri="{FF2B5EF4-FFF2-40B4-BE49-F238E27FC236}">
                <a16:creationId xmlns:a16="http://schemas.microsoft.com/office/drawing/2014/main" id="{A1FDF9D3-5B68-4A75-97BF-2C5113CFAA66}"/>
              </a:ext>
              <a:ext uri="{C183D7F6-B498-43B3-948B-1728B52AA6E4}">
                <adec:decorative xmlns:adec="http://schemas.microsoft.com/office/drawing/2017/decorative" val="1"/>
              </a:ext>
            </a:extLst>
          </p:cNvPr>
          <p:cNvSpPr/>
          <p:nvPr userDrawn="1"/>
        </p:nvSpPr>
        <p:spPr bwMode="gray">
          <a:xfrm>
            <a:off x="609801" y="2064665"/>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solidFill>
                <a:schemeClr val="accent4"/>
              </a:solidFill>
            </a:endParaRPr>
          </a:p>
        </p:txBody>
      </p:sp>
      <p:sp>
        <p:nvSpPr>
          <p:cNvPr id="15" name="Text Placeholder 3">
            <a:extLst>
              <a:ext uri="{FF2B5EF4-FFF2-40B4-BE49-F238E27FC236}">
                <a16:creationId xmlns:a16="http://schemas.microsoft.com/office/drawing/2014/main" id="{AE3C6552-FD35-F64A-AB25-15819DA5EE24}"/>
              </a:ext>
            </a:extLst>
          </p:cNvPr>
          <p:cNvSpPr>
            <a:spLocks noGrp="1"/>
          </p:cNvSpPr>
          <p:nvPr>
            <p:ph type="body" sz="quarter" idx="24" hasCustomPrompt="1"/>
          </p:nvPr>
        </p:nvSpPr>
        <p:spPr>
          <a:xfrm>
            <a:off x="820550" y="2428884"/>
            <a:ext cx="1396669" cy="1100516"/>
          </a:xfrm>
        </p:spPr>
        <p:txBody>
          <a:bodyPr anchor="ctr" anchorCtr="0"/>
          <a:lstStyle>
            <a:lvl1pPr algn="ctr">
              <a:lnSpc>
                <a:spcPct val="100000"/>
              </a:lnSpc>
              <a:spcBef>
                <a:spcPts val="600"/>
              </a:spcBef>
              <a:defRPr sz="1799">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610850" y="4282873"/>
            <a:ext cx="1828800" cy="1458912"/>
          </a:xfrm>
        </p:spPr>
        <p:txBody>
          <a:bodyPr/>
          <a:lstStyle>
            <a:lvl1pPr algn="ctr">
              <a:lnSpc>
                <a:spcPct val="100000"/>
              </a:lnSpc>
              <a:spcBef>
                <a:spcPts val="600"/>
              </a:spcBef>
              <a:defRPr sz="1999">
                <a:solidFill>
                  <a:schemeClr val="accent5"/>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plum text</a:t>
            </a:r>
          </a:p>
          <a:p>
            <a:pPr lvl="1"/>
            <a:r>
              <a:rPr lang="en-US"/>
              <a:t>Second level</a:t>
            </a:r>
          </a:p>
        </p:txBody>
      </p:sp>
      <p:sp>
        <p:nvSpPr>
          <p:cNvPr id="25" name="Oval 24">
            <a:extLst>
              <a:ext uri="{FF2B5EF4-FFF2-40B4-BE49-F238E27FC236}">
                <a16:creationId xmlns:a16="http://schemas.microsoft.com/office/drawing/2014/main" id="{AF79E162-3D8F-4829-A4AD-02A03597B11A}"/>
              </a:ext>
              <a:ext uri="{C183D7F6-B498-43B3-948B-1728B52AA6E4}">
                <adec:decorative xmlns:adec="http://schemas.microsoft.com/office/drawing/2017/decorative" val="1"/>
              </a:ext>
            </a:extLst>
          </p:cNvPr>
          <p:cNvSpPr/>
          <p:nvPr userDrawn="1"/>
        </p:nvSpPr>
        <p:spPr bwMode="gray">
          <a:xfrm>
            <a:off x="2892453" y="2064665"/>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gn="ctr"/>
            <a:endParaRPr lang="en-US" sz="1799"/>
          </a:p>
        </p:txBody>
      </p:sp>
      <p:sp>
        <p:nvSpPr>
          <p:cNvPr id="18" name="Text Placeholder 3">
            <a:extLst>
              <a:ext uri="{FF2B5EF4-FFF2-40B4-BE49-F238E27FC236}">
                <a16:creationId xmlns:a16="http://schemas.microsoft.com/office/drawing/2014/main" id="{F6390E06-1436-004E-875E-AAE40E05D76F}"/>
              </a:ext>
            </a:extLst>
          </p:cNvPr>
          <p:cNvSpPr>
            <a:spLocks noGrp="1"/>
          </p:cNvSpPr>
          <p:nvPr>
            <p:ph type="body" sz="quarter" idx="25" hasCustomPrompt="1"/>
          </p:nvPr>
        </p:nvSpPr>
        <p:spPr>
          <a:xfrm>
            <a:off x="3110474" y="2428884"/>
            <a:ext cx="1396669" cy="1100516"/>
          </a:xfrm>
        </p:spPr>
        <p:txBody>
          <a:bodyPr anchor="ctr" anchorCtr="0"/>
          <a:lstStyle>
            <a:lvl1pPr algn="ctr">
              <a:lnSpc>
                <a:spcPct val="100000"/>
              </a:lnSpc>
              <a:spcBef>
                <a:spcPts val="600"/>
              </a:spcBef>
              <a:defRPr sz="1799">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2894013" y="4282873"/>
            <a:ext cx="1828800" cy="1458912"/>
          </a:xfrm>
        </p:spPr>
        <p:txBody>
          <a:bodyPr/>
          <a:lstStyle>
            <a:lvl1pPr algn="ctr">
              <a:lnSpc>
                <a:spcPct val="100000"/>
              </a:lnSpc>
              <a:spcBef>
                <a:spcPts val="600"/>
              </a:spcBef>
              <a:defRPr sz="1999">
                <a:solidFill>
                  <a:schemeClr val="accent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ocean text</a:t>
            </a:r>
          </a:p>
          <a:p>
            <a:pPr lvl="1"/>
            <a:r>
              <a:rPr lang="en-US"/>
              <a:t>Second level</a:t>
            </a:r>
          </a:p>
        </p:txBody>
      </p:sp>
      <p:sp>
        <p:nvSpPr>
          <p:cNvPr id="24" name="Oval 23">
            <a:extLst>
              <a:ext uri="{FF2B5EF4-FFF2-40B4-BE49-F238E27FC236}">
                <a16:creationId xmlns:a16="http://schemas.microsoft.com/office/drawing/2014/main" id="{C551C90A-573F-4E4A-9359-5C7B0F546BF9}"/>
              </a:ext>
              <a:ext uri="{C183D7F6-B498-43B3-948B-1728B52AA6E4}">
                <adec:decorative xmlns:adec="http://schemas.microsoft.com/office/drawing/2017/decorative" val="1"/>
              </a:ext>
            </a:extLst>
          </p:cNvPr>
          <p:cNvSpPr/>
          <p:nvPr userDrawn="1"/>
        </p:nvSpPr>
        <p:spPr bwMode="gray">
          <a:xfrm>
            <a:off x="5201381" y="2064665"/>
            <a:ext cx="1828959" cy="1828959"/>
          </a:xfrm>
          <a:prstGeom prst="ellipse">
            <a:avLst/>
          </a:prstGeom>
          <a:noFill/>
          <a:ln w="38100">
            <a:solidFill>
              <a:schemeClr val="accent2"/>
            </a:solidFill>
          </a:ln>
          <a:effectLst/>
        </p:spPr>
        <p:txBody>
          <a:bodyPr vert="horz" wrap="square" lIns="0" tIns="0" rIns="0" bIns="0" numCol="1" anchor="ctr" anchorCtr="0" compatLnSpc="1">
            <a:prstTxWarp prst="textNoShape">
              <a:avLst/>
            </a:prstTxWarp>
          </a:bodyPr>
          <a:lstStyle/>
          <a:p>
            <a:pPr lvl="0" algn="ctr"/>
            <a:endParaRPr lang="en-US" sz="1799">
              <a:solidFill>
                <a:schemeClr val="bg1"/>
              </a:solidFill>
            </a:endParaRPr>
          </a:p>
        </p:txBody>
      </p:sp>
      <p:sp>
        <p:nvSpPr>
          <p:cNvPr id="19" name="Text Placeholder 3">
            <a:extLst>
              <a:ext uri="{FF2B5EF4-FFF2-40B4-BE49-F238E27FC236}">
                <a16:creationId xmlns:a16="http://schemas.microsoft.com/office/drawing/2014/main" id="{C54AA791-D396-204E-9DF4-50E16614DD73}"/>
              </a:ext>
            </a:extLst>
          </p:cNvPr>
          <p:cNvSpPr>
            <a:spLocks noGrp="1"/>
          </p:cNvSpPr>
          <p:nvPr>
            <p:ph type="body" sz="quarter" idx="26" hasCustomPrompt="1"/>
          </p:nvPr>
        </p:nvSpPr>
        <p:spPr>
          <a:xfrm>
            <a:off x="5412659" y="2428884"/>
            <a:ext cx="1396669" cy="1100516"/>
          </a:xfrm>
        </p:spPr>
        <p:txBody>
          <a:bodyPr anchor="ctr" anchorCtr="0"/>
          <a:lstStyle>
            <a:lvl1pPr algn="ctr">
              <a:lnSpc>
                <a:spcPct val="100000"/>
              </a:lnSpc>
              <a:spcBef>
                <a:spcPts val="600"/>
              </a:spcBef>
              <a:defRPr sz="1799">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5185093" y="4282873"/>
            <a:ext cx="1828800" cy="1458912"/>
          </a:xfrm>
        </p:spPr>
        <p:txBody>
          <a:bodyPr/>
          <a:lstStyle>
            <a:lvl1pPr algn="ctr">
              <a:lnSpc>
                <a:spcPct val="100000"/>
              </a:lnSpc>
              <a:spcBef>
                <a:spcPts val="600"/>
              </a:spcBef>
              <a:defRPr sz="1999">
                <a:solidFill>
                  <a:schemeClr val="accent2"/>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indigo text</a:t>
            </a:r>
          </a:p>
          <a:p>
            <a:pPr lvl="1"/>
            <a:r>
              <a:rPr lang="en-US"/>
              <a:t>Second level</a:t>
            </a:r>
          </a:p>
        </p:txBody>
      </p:sp>
      <p:sp>
        <p:nvSpPr>
          <p:cNvPr id="93" name="Oval 92">
            <a:extLst>
              <a:ext uri="{FF2B5EF4-FFF2-40B4-BE49-F238E27FC236}">
                <a16:creationId xmlns:a16="http://schemas.microsoft.com/office/drawing/2014/main" id="{026B9B36-08E7-4664-970C-13123F24C793}"/>
              </a:ext>
              <a:ext uri="{C183D7F6-B498-43B3-948B-1728B52AA6E4}">
                <adec:decorative xmlns:adec="http://schemas.microsoft.com/office/drawing/2017/decorative" val="1"/>
              </a:ext>
            </a:extLst>
          </p:cNvPr>
          <p:cNvSpPr/>
          <p:nvPr userDrawn="1"/>
        </p:nvSpPr>
        <p:spPr bwMode="gray">
          <a:xfrm>
            <a:off x="7464922" y="2064665"/>
            <a:ext cx="1828959" cy="182895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gn="ctr"/>
            <a:endParaRPr lang="en-US" sz="1799">
              <a:solidFill>
                <a:schemeClr val="lt1"/>
              </a:solidFill>
            </a:endParaRPr>
          </a:p>
        </p:txBody>
      </p:sp>
      <p:sp>
        <p:nvSpPr>
          <p:cNvPr id="20" name="Text Placeholder 3">
            <a:extLst>
              <a:ext uri="{FF2B5EF4-FFF2-40B4-BE49-F238E27FC236}">
                <a16:creationId xmlns:a16="http://schemas.microsoft.com/office/drawing/2014/main" id="{D673B6CF-B10C-8742-A91F-672EAD5163E0}"/>
              </a:ext>
            </a:extLst>
          </p:cNvPr>
          <p:cNvSpPr>
            <a:spLocks noGrp="1"/>
          </p:cNvSpPr>
          <p:nvPr>
            <p:ph type="body" sz="quarter" idx="27" hasCustomPrompt="1"/>
          </p:nvPr>
        </p:nvSpPr>
        <p:spPr>
          <a:xfrm>
            <a:off x="7677081" y="2428884"/>
            <a:ext cx="1396669" cy="1100516"/>
          </a:xfrm>
        </p:spPr>
        <p:txBody>
          <a:bodyPr anchor="ctr" anchorCtr="0"/>
          <a:lstStyle>
            <a:lvl1pPr algn="ctr">
              <a:lnSpc>
                <a:spcPct val="100000"/>
              </a:lnSpc>
              <a:spcBef>
                <a:spcPts val="600"/>
              </a:spcBef>
              <a:defRPr sz="1799">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7470001" y="4282873"/>
            <a:ext cx="1894336" cy="1458912"/>
          </a:xfrm>
        </p:spPr>
        <p:txBody>
          <a:bodyPr/>
          <a:lstStyle>
            <a:lvl1pPr algn="ctr">
              <a:lnSpc>
                <a:spcPct val="100000"/>
              </a:lnSpc>
              <a:spcBef>
                <a:spcPts val="600"/>
              </a:spcBef>
              <a:defRPr sz="1999">
                <a:solidFill>
                  <a:schemeClr val="accent6"/>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dark green text</a:t>
            </a:r>
          </a:p>
          <a:p>
            <a:pPr lvl="1"/>
            <a:r>
              <a:rPr lang="en-US"/>
              <a:t>Second level</a:t>
            </a:r>
          </a:p>
        </p:txBody>
      </p:sp>
      <p:sp>
        <p:nvSpPr>
          <p:cNvPr id="23" name="Oval 22">
            <a:extLst>
              <a:ext uri="{FF2B5EF4-FFF2-40B4-BE49-F238E27FC236}">
                <a16:creationId xmlns:a16="http://schemas.microsoft.com/office/drawing/2014/main" id="{7EAB1992-E472-4489-8A4E-A8FE45DE10CF}"/>
              </a:ext>
              <a:ext uri="{C183D7F6-B498-43B3-948B-1728B52AA6E4}">
                <adec:decorative xmlns:adec="http://schemas.microsoft.com/office/drawing/2017/decorative" val="1"/>
              </a:ext>
            </a:extLst>
          </p:cNvPr>
          <p:cNvSpPr/>
          <p:nvPr userDrawn="1"/>
        </p:nvSpPr>
        <p:spPr bwMode="gray">
          <a:xfrm>
            <a:off x="9744474" y="2064665"/>
            <a:ext cx="1828959" cy="182895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solidFill>
                <a:schemeClr val="accent6"/>
              </a:solidFill>
            </a:endParaRPr>
          </a:p>
        </p:txBody>
      </p:sp>
      <p:sp>
        <p:nvSpPr>
          <p:cNvPr id="21" name="Text Placeholder 3">
            <a:extLst>
              <a:ext uri="{FF2B5EF4-FFF2-40B4-BE49-F238E27FC236}">
                <a16:creationId xmlns:a16="http://schemas.microsoft.com/office/drawing/2014/main" id="{FF3DA55F-C9CF-8945-A9DE-F606579BFE23}"/>
              </a:ext>
            </a:extLst>
          </p:cNvPr>
          <p:cNvSpPr>
            <a:spLocks noGrp="1"/>
          </p:cNvSpPr>
          <p:nvPr>
            <p:ph type="body" sz="quarter" idx="28" hasCustomPrompt="1"/>
          </p:nvPr>
        </p:nvSpPr>
        <p:spPr>
          <a:xfrm>
            <a:off x="9980613" y="2428884"/>
            <a:ext cx="1396669" cy="1100516"/>
          </a:xfrm>
        </p:spPr>
        <p:txBody>
          <a:bodyPr anchor="ctr" anchorCtr="0"/>
          <a:lstStyle>
            <a:lvl1pPr algn="ctr">
              <a:lnSpc>
                <a:spcPct val="100000"/>
              </a:lnSpc>
              <a:spcBef>
                <a:spcPts val="600"/>
              </a:spcBef>
              <a:defRPr sz="1799">
                <a:solidFill>
                  <a:schemeClr val="tx1"/>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hasCustomPrompt="1"/>
          </p:nvPr>
        </p:nvSpPr>
        <p:spPr>
          <a:xfrm>
            <a:off x="9752013" y="4282873"/>
            <a:ext cx="1828800" cy="1458912"/>
          </a:xfrm>
        </p:spPr>
        <p:txBody>
          <a:bodyPr/>
          <a:lstStyle>
            <a:lvl1pPr algn="ctr">
              <a:lnSpc>
                <a:spcPct val="100000"/>
              </a:lnSpc>
              <a:spcBef>
                <a:spcPts val="600"/>
              </a:spcBef>
              <a:defRPr sz="1999">
                <a:solidFill>
                  <a:schemeClr val="tx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gray text</a:t>
            </a:r>
          </a:p>
          <a:p>
            <a:pPr lvl="1"/>
            <a:r>
              <a:rPr lang="en-US"/>
              <a:t>Second level</a:t>
            </a:r>
          </a:p>
        </p:txBody>
      </p:sp>
      <p:sp>
        <p:nvSpPr>
          <p:cNvPr id="27" name="page number">
            <a:extLst>
              <a:ext uri="{FF2B5EF4-FFF2-40B4-BE49-F238E27FC236}">
                <a16:creationId xmlns:a16="http://schemas.microsoft.com/office/drawing/2014/main" id="{6D94DD40-25D8-6A48-98B5-B2B0FB64FDAB}"/>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43756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ive Numbered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Click to Add One Line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cxnSp>
        <p:nvCxnSpPr>
          <p:cNvPr id="15" name="Straight Connector 14">
            <a:extLst>
              <a:ext uri="{FF2B5EF4-FFF2-40B4-BE49-F238E27FC236}">
                <a16:creationId xmlns:a16="http://schemas.microsoft.com/office/drawing/2014/main" id="{182EA033-41AE-6148-A260-889FF59E41C9}"/>
              </a:ext>
            </a:extLst>
          </p:cNvPr>
          <p:cNvCxnSpPr/>
          <p:nvPr userDrawn="1"/>
        </p:nvCxnSpPr>
        <p:spPr bwMode="gray">
          <a:xfrm>
            <a:off x="598206" y="2512464"/>
            <a:ext cx="1828800"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p:nvPr>
        </p:nvSpPr>
        <p:spPr>
          <a:xfrm>
            <a:off x="610850" y="2529077"/>
            <a:ext cx="1828800" cy="2871263"/>
          </a:xfrm>
          <a:solidFill>
            <a:srgbClr val="F4F8FA"/>
          </a:solidFill>
          <a:ln>
            <a:noFill/>
          </a:ln>
        </p:spPr>
        <p:txBody>
          <a:bodyPr/>
          <a:lstStyle>
            <a:lvl1pPr algn="ctr">
              <a:lnSpc>
                <a:spcPct val="100000"/>
              </a:lnSpc>
              <a:spcBef>
                <a:spcPts val="600"/>
              </a:spcBef>
              <a:defRPr sz="1999">
                <a:solidFill>
                  <a:schemeClr val="accent5"/>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18" name="Straight Connector 17">
            <a:extLst>
              <a:ext uri="{FF2B5EF4-FFF2-40B4-BE49-F238E27FC236}">
                <a16:creationId xmlns:a16="http://schemas.microsoft.com/office/drawing/2014/main" id="{903341DC-DE80-5E4C-A4C9-C984D7074760}"/>
              </a:ext>
            </a:extLst>
          </p:cNvPr>
          <p:cNvCxnSpPr/>
          <p:nvPr userDrawn="1"/>
        </p:nvCxnSpPr>
        <p:spPr bwMode="gray">
          <a:xfrm>
            <a:off x="2894012" y="2512464"/>
            <a:ext cx="1828800"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p:nvPr>
        </p:nvSpPr>
        <p:spPr>
          <a:xfrm>
            <a:off x="2894013" y="2529077"/>
            <a:ext cx="1828800" cy="2871263"/>
          </a:xfrm>
          <a:solidFill>
            <a:srgbClr val="F4F8FA"/>
          </a:solidFill>
          <a:ln>
            <a:noFill/>
          </a:ln>
        </p:spPr>
        <p:txBody>
          <a:bodyPr/>
          <a:lstStyle>
            <a:lvl1pPr algn="ctr">
              <a:lnSpc>
                <a:spcPct val="100000"/>
              </a:lnSpc>
              <a:spcBef>
                <a:spcPts val="600"/>
              </a:spcBef>
              <a:defRPr sz="1999">
                <a:solidFill>
                  <a:schemeClr val="accent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662FF207-1B75-1940-91E1-2692254C727F}"/>
              </a:ext>
            </a:extLst>
          </p:cNvPr>
          <p:cNvCxnSpPr/>
          <p:nvPr userDrawn="1"/>
        </p:nvCxnSpPr>
        <p:spPr bwMode="gray">
          <a:xfrm>
            <a:off x="5180012" y="2512464"/>
            <a:ext cx="1828800"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p:nvPr>
        </p:nvSpPr>
        <p:spPr>
          <a:xfrm>
            <a:off x="5185093" y="2529077"/>
            <a:ext cx="1828800" cy="2871263"/>
          </a:xfrm>
          <a:solidFill>
            <a:srgbClr val="F4F8FA"/>
          </a:solidFill>
          <a:ln>
            <a:noFill/>
          </a:ln>
        </p:spPr>
        <p:txBody>
          <a:bodyPr/>
          <a:lstStyle>
            <a:lvl1pPr algn="ctr">
              <a:lnSpc>
                <a:spcPct val="100000"/>
              </a:lnSpc>
              <a:spcBef>
                <a:spcPts val="600"/>
              </a:spcBef>
              <a:defRPr sz="1999">
                <a:solidFill>
                  <a:schemeClr val="accent2"/>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20" name="Straight Connector 19">
            <a:extLst>
              <a:ext uri="{FF2B5EF4-FFF2-40B4-BE49-F238E27FC236}">
                <a16:creationId xmlns:a16="http://schemas.microsoft.com/office/drawing/2014/main" id="{128E238A-DE09-DD4F-A6F3-2F244E7301C3}"/>
              </a:ext>
            </a:extLst>
          </p:cNvPr>
          <p:cNvCxnSpPr/>
          <p:nvPr userDrawn="1"/>
        </p:nvCxnSpPr>
        <p:spPr bwMode="gray">
          <a:xfrm>
            <a:off x="7466012" y="2512464"/>
            <a:ext cx="1828800" cy="0"/>
          </a:xfrm>
          <a:prstGeom prst="line">
            <a:avLst/>
          </a:prstGeom>
          <a:ln w="25400">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p:nvPr>
        </p:nvSpPr>
        <p:spPr>
          <a:xfrm>
            <a:off x="7470001" y="2529077"/>
            <a:ext cx="1828800" cy="2871263"/>
          </a:xfrm>
          <a:solidFill>
            <a:srgbClr val="F4F8FA"/>
          </a:solidFill>
          <a:ln>
            <a:noFill/>
          </a:ln>
        </p:spPr>
        <p:txBody>
          <a:bodyPr/>
          <a:lstStyle>
            <a:lvl1pPr algn="ctr">
              <a:lnSpc>
                <a:spcPct val="100000"/>
              </a:lnSpc>
              <a:spcBef>
                <a:spcPts val="600"/>
              </a:spcBef>
              <a:defRPr sz="1999">
                <a:solidFill>
                  <a:schemeClr val="accent6"/>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21" name="Straight Connector 20">
            <a:extLst>
              <a:ext uri="{FF2B5EF4-FFF2-40B4-BE49-F238E27FC236}">
                <a16:creationId xmlns:a16="http://schemas.microsoft.com/office/drawing/2014/main" id="{E8B64954-CA3A-494E-B70D-3405C9F592D8}"/>
              </a:ext>
            </a:extLst>
          </p:cNvPr>
          <p:cNvCxnSpPr/>
          <p:nvPr userDrawn="1"/>
        </p:nvCxnSpPr>
        <p:spPr bwMode="gray">
          <a:xfrm>
            <a:off x="9752012" y="2512464"/>
            <a:ext cx="1828800"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p:nvPr>
        </p:nvSpPr>
        <p:spPr>
          <a:xfrm>
            <a:off x="9752013" y="2529077"/>
            <a:ext cx="1828800" cy="2871263"/>
          </a:xfrm>
          <a:solidFill>
            <a:srgbClr val="F4F8FA"/>
          </a:solidFill>
          <a:ln>
            <a:noFill/>
          </a:ln>
        </p:spPr>
        <p:txBody>
          <a:bodyPr/>
          <a:lstStyle>
            <a:lvl1pPr algn="ctr">
              <a:lnSpc>
                <a:spcPct val="100000"/>
              </a:lnSpc>
              <a:spcBef>
                <a:spcPts val="600"/>
              </a:spcBef>
              <a:defRPr sz="1999">
                <a:solidFill>
                  <a:schemeClr val="tx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sp>
        <p:nvSpPr>
          <p:cNvPr id="23" name="page number">
            <a:extLst>
              <a:ext uri="{FF2B5EF4-FFF2-40B4-BE49-F238E27FC236}">
                <a16:creationId xmlns:a16="http://schemas.microsoft.com/office/drawing/2014/main" id="{778B9E91-325F-BB46-BB33-20219DF70C9B}"/>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37" name="Oval 36">
            <a:extLst>
              <a:ext uri="{FF2B5EF4-FFF2-40B4-BE49-F238E27FC236}">
                <a16:creationId xmlns:a16="http://schemas.microsoft.com/office/drawing/2014/main" id="{FF6B89BA-DE17-014A-9ED8-790359ADE9FE}"/>
              </a:ext>
              <a:ext uri="{C183D7F6-B498-43B3-948B-1728B52AA6E4}">
                <adec:decorative xmlns:adec="http://schemas.microsoft.com/office/drawing/2017/decorative" val="1"/>
              </a:ext>
            </a:extLst>
          </p:cNvPr>
          <p:cNvSpPr/>
          <p:nvPr userDrawn="1"/>
        </p:nvSpPr>
        <p:spPr bwMode="gray">
          <a:xfrm>
            <a:off x="1131007" y="2006793"/>
            <a:ext cx="788487" cy="788487"/>
          </a:xfrm>
          <a:prstGeom prst="ellipse">
            <a:avLst/>
          </a:prstGeom>
          <a:solidFill>
            <a:schemeClr val="bg1"/>
          </a:solid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799">
                <a:solidFill>
                  <a:schemeClr val="accent5"/>
                </a:solidFill>
              </a:rPr>
              <a:t>1</a:t>
            </a:r>
          </a:p>
        </p:txBody>
      </p:sp>
      <p:sp>
        <p:nvSpPr>
          <p:cNvPr id="38" name="Oval 37">
            <a:extLst>
              <a:ext uri="{FF2B5EF4-FFF2-40B4-BE49-F238E27FC236}">
                <a16:creationId xmlns:a16="http://schemas.microsoft.com/office/drawing/2014/main" id="{5B0E1473-AF0F-7C48-8FAF-3848C1B61D3D}"/>
              </a:ext>
              <a:ext uri="{C183D7F6-B498-43B3-948B-1728B52AA6E4}">
                <adec:decorative xmlns:adec="http://schemas.microsoft.com/office/drawing/2017/decorative" val="1"/>
              </a:ext>
            </a:extLst>
          </p:cNvPr>
          <p:cNvSpPr/>
          <p:nvPr userDrawn="1"/>
        </p:nvSpPr>
        <p:spPr bwMode="gray">
          <a:xfrm>
            <a:off x="3414170" y="2006793"/>
            <a:ext cx="788487" cy="788487"/>
          </a:xfrm>
          <a:prstGeom prst="ellipse">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gn="ctr"/>
            <a:r>
              <a:rPr lang="en-US" sz="1799">
                <a:solidFill>
                  <a:schemeClr val="accent1"/>
                </a:solidFill>
              </a:rPr>
              <a:t>2</a:t>
            </a:r>
          </a:p>
        </p:txBody>
      </p:sp>
      <p:sp>
        <p:nvSpPr>
          <p:cNvPr id="39" name="Oval 38">
            <a:extLst>
              <a:ext uri="{FF2B5EF4-FFF2-40B4-BE49-F238E27FC236}">
                <a16:creationId xmlns:a16="http://schemas.microsoft.com/office/drawing/2014/main" id="{C609A2D8-18F0-8A47-BD8C-DD1AF0B615E1}"/>
              </a:ext>
              <a:ext uri="{C183D7F6-B498-43B3-948B-1728B52AA6E4}">
                <adec:decorative xmlns:adec="http://schemas.microsoft.com/office/drawing/2017/decorative" val="1"/>
              </a:ext>
            </a:extLst>
          </p:cNvPr>
          <p:cNvSpPr/>
          <p:nvPr userDrawn="1"/>
        </p:nvSpPr>
        <p:spPr bwMode="gray">
          <a:xfrm>
            <a:off x="5705251" y="2006793"/>
            <a:ext cx="788487" cy="788487"/>
          </a:xfrm>
          <a:prstGeom prst="ellipse">
            <a:avLst/>
          </a:prstGeom>
          <a:solidFill>
            <a:schemeClr val="bg1"/>
          </a:solidFill>
          <a:ln w="25400">
            <a:solidFill>
              <a:schemeClr val="accent2"/>
            </a:solidFill>
          </a:ln>
          <a:effectLst/>
        </p:spPr>
        <p:txBody>
          <a:bodyPr vert="horz" wrap="square" lIns="0" tIns="0" rIns="0" bIns="0" numCol="1" anchor="ctr" anchorCtr="0" compatLnSpc="1">
            <a:prstTxWarp prst="textNoShape">
              <a:avLst/>
            </a:prstTxWarp>
          </a:bodyPr>
          <a:lstStyle/>
          <a:p>
            <a:pPr lvl="0" algn="ctr"/>
            <a:r>
              <a:rPr lang="en-US" sz="1799">
                <a:solidFill>
                  <a:schemeClr val="accent2"/>
                </a:solidFill>
              </a:rPr>
              <a:t>3</a:t>
            </a:r>
          </a:p>
        </p:txBody>
      </p:sp>
      <p:sp>
        <p:nvSpPr>
          <p:cNvPr id="40" name="Oval 39">
            <a:extLst>
              <a:ext uri="{FF2B5EF4-FFF2-40B4-BE49-F238E27FC236}">
                <a16:creationId xmlns:a16="http://schemas.microsoft.com/office/drawing/2014/main" id="{E4E1A06A-E5D9-064B-85F4-74B463C7BDD3}"/>
              </a:ext>
              <a:ext uri="{C183D7F6-B498-43B3-948B-1728B52AA6E4}">
                <adec:decorative xmlns:adec="http://schemas.microsoft.com/office/drawing/2017/decorative" val="1"/>
              </a:ext>
            </a:extLst>
          </p:cNvPr>
          <p:cNvSpPr/>
          <p:nvPr userDrawn="1"/>
        </p:nvSpPr>
        <p:spPr bwMode="gray">
          <a:xfrm>
            <a:off x="7990158" y="2006793"/>
            <a:ext cx="788487" cy="788487"/>
          </a:xfrm>
          <a:prstGeom prst="ellipse">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gn="ctr"/>
            <a:r>
              <a:rPr lang="en-US" sz="1799">
                <a:solidFill>
                  <a:schemeClr val="accent6"/>
                </a:solidFill>
              </a:rPr>
              <a:t>4</a:t>
            </a:r>
          </a:p>
        </p:txBody>
      </p:sp>
      <p:sp>
        <p:nvSpPr>
          <p:cNvPr id="41" name="Oval 40">
            <a:extLst>
              <a:ext uri="{FF2B5EF4-FFF2-40B4-BE49-F238E27FC236}">
                <a16:creationId xmlns:a16="http://schemas.microsoft.com/office/drawing/2014/main" id="{B7824627-50AB-F94E-9519-EADC5841F8D3}"/>
              </a:ext>
              <a:ext uri="{C183D7F6-B498-43B3-948B-1728B52AA6E4}">
                <adec:decorative xmlns:adec="http://schemas.microsoft.com/office/drawing/2017/decorative" val="1"/>
              </a:ext>
            </a:extLst>
          </p:cNvPr>
          <p:cNvSpPr/>
          <p:nvPr userDrawn="1"/>
        </p:nvSpPr>
        <p:spPr bwMode="gray">
          <a:xfrm>
            <a:off x="10272170" y="2006793"/>
            <a:ext cx="788487" cy="78848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799">
                <a:solidFill>
                  <a:schemeClr val="tx1"/>
                </a:solidFill>
              </a:rPr>
              <a:t>5</a:t>
            </a:r>
          </a:p>
        </p:txBody>
      </p:sp>
    </p:spTree>
    <p:extLst>
      <p:ext uri="{BB962C8B-B14F-4D97-AF65-F5344CB8AC3E}">
        <p14:creationId xmlns:p14="http://schemas.microsoft.com/office/powerpoint/2010/main" val="342270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Sample Chart Layout for Text – Click to Add a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35" name="Text Placeholder 3" descr="Row 1 label">
            <a:extLst>
              <a:ext uri="{FF2B5EF4-FFF2-40B4-BE49-F238E27FC236}">
                <a16:creationId xmlns:a16="http://schemas.microsoft.com/office/drawing/2014/main" id="{7077ED63-7149-B64F-804C-21E2E59DF7DB}"/>
              </a:ext>
            </a:extLst>
          </p:cNvPr>
          <p:cNvSpPr>
            <a:spLocks noGrp="1"/>
          </p:cNvSpPr>
          <p:nvPr>
            <p:ph type="body" sz="quarter" idx="30" hasCustomPrompt="1"/>
          </p:nvPr>
        </p:nvSpPr>
        <p:spPr>
          <a:xfrm>
            <a:off x="271464" y="1546789"/>
            <a:ext cx="574570" cy="439174"/>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34" name="Text Placeholder 3" descr="Row 1 text box is a long horizontal box the width of the slide acting as a header. ">
            <a:extLst>
              <a:ext uri="{FF2B5EF4-FFF2-40B4-BE49-F238E27FC236}">
                <a16:creationId xmlns:a16="http://schemas.microsoft.com/office/drawing/2014/main" id="{03CB2304-DD0F-674C-91F7-863CDF3757FC}"/>
              </a:ext>
            </a:extLst>
          </p:cNvPr>
          <p:cNvSpPr>
            <a:spLocks noGrp="1"/>
          </p:cNvSpPr>
          <p:nvPr>
            <p:ph type="body" sz="quarter" idx="29" hasCustomPrompt="1"/>
          </p:nvPr>
        </p:nvSpPr>
        <p:spPr>
          <a:xfrm>
            <a:off x="1034041" y="1561701"/>
            <a:ext cx="10630969" cy="429469"/>
          </a:xfrm>
          <a:solidFill>
            <a:srgbClr val="F4F8FA"/>
          </a:solidFill>
          <a:ln w="12700">
            <a:solidFill>
              <a:schemeClr val="accent2">
                <a:alpha val="25000"/>
              </a:schemeClr>
            </a:solidFill>
          </a:ln>
        </p:spPr>
        <p:txBody>
          <a:bodyPr tIns="91440"/>
          <a:lstStyle>
            <a:lvl1pPr algn="ctr">
              <a:lnSpc>
                <a:spcPct val="100000"/>
              </a:lnSpc>
              <a:spcBef>
                <a:spcPts val="600"/>
              </a:spcBef>
              <a:buNone/>
              <a:defRPr sz="16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36" name="Text Placeholder 3" descr="Row 2 label; this row shows 4 content boxes labeled A through D, each is a different color and holds text.">
            <a:extLst>
              <a:ext uri="{FF2B5EF4-FFF2-40B4-BE49-F238E27FC236}">
                <a16:creationId xmlns:a16="http://schemas.microsoft.com/office/drawing/2014/main" id="{3E62FD32-E978-1A49-AA98-60CD14AE003D}"/>
              </a:ext>
            </a:extLst>
          </p:cNvPr>
          <p:cNvSpPr>
            <a:spLocks noGrp="1"/>
          </p:cNvSpPr>
          <p:nvPr>
            <p:ph type="body" sz="quarter" idx="31" hasCustomPrompt="1"/>
          </p:nvPr>
        </p:nvSpPr>
        <p:spPr>
          <a:xfrm>
            <a:off x="285751" y="3304775"/>
            <a:ext cx="560283" cy="658026"/>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cxnSp>
        <p:nvCxnSpPr>
          <p:cNvPr id="4" name="Straight Connector 3">
            <a:extLst>
              <a:ext uri="{FF2B5EF4-FFF2-40B4-BE49-F238E27FC236}">
                <a16:creationId xmlns:a16="http://schemas.microsoft.com/office/drawing/2014/main" id="{7E322B01-8AA4-6B48-98B8-90F64F16E3E4}"/>
              </a:ext>
              <a:ext uri="{C183D7F6-B498-43B3-948B-1728B52AA6E4}">
                <adec:decorative xmlns:adec="http://schemas.microsoft.com/office/drawing/2017/decorative" val="1"/>
              </a:ext>
            </a:extLst>
          </p:cNvPr>
          <p:cNvCxnSpPr/>
          <p:nvPr userDrawn="1"/>
        </p:nvCxnSpPr>
        <p:spPr bwMode="gray">
          <a:xfrm>
            <a:off x="1093076" y="2680138"/>
            <a:ext cx="2459421"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descr="Row 2, box 1: text in plum">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1102407" y="2699834"/>
            <a:ext cx="2430126" cy="1949198"/>
          </a:xfrm>
          <a:noFill/>
          <a:ln w="15875">
            <a:noFill/>
          </a:ln>
        </p:spPr>
        <p:txBody>
          <a:bodyPr tIns="365760"/>
          <a:lstStyle>
            <a:lvl1pPr algn="ctr">
              <a:lnSpc>
                <a:spcPct val="100000"/>
              </a:lnSpc>
              <a:spcBef>
                <a:spcPts val="600"/>
              </a:spcBef>
              <a:buNone/>
              <a:defRPr sz="1799">
                <a:solidFill>
                  <a:schemeClr val="accent5"/>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cxnSp>
        <p:nvCxnSpPr>
          <p:cNvPr id="25" name="Straight Connector 24">
            <a:extLst>
              <a:ext uri="{FF2B5EF4-FFF2-40B4-BE49-F238E27FC236}">
                <a16:creationId xmlns:a16="http://schemas.microsoft.com/office/drawing/2014/main" id="{1AEFB321-2C32-7945-A5C9-A9F00AE58896}"/>
              </a:ext>
              <a:ext uri="{C183D7F6-B498-43B3-948B-1728B52AA6E4}">
                <adec:decorative xmlns:adec="http://schemas.microsoft.com/office/drawing/2017/decorative" val="1"/>
              </a:ext>
            </a:extLst>
          </p:cNvPr>
          <p:cNvCxnSpPr/>
          <p:nvPr userDrawn="1"/>
        </p:nvCxnSpPr>
        <p:spPr bwMode="gray">
          <a:xfrm>
            <a:off x="3808412" y="2680138"/>
            <a:ext cx="2459421"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descr="Row 2, box 2: text in ocean">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3816081" y="2699834"/>
            <a:ext cx="2430126" cy="1949198"/>
          </a:xfrm>
          <a:noFill/>
          <a:ln w="15875">
            <a:noFill/>
          </a:ln>
        </p:spPr>
        <p:txBody>
          <a:bodyPr tIns="365760"/>
          <a:lstStyle>
            <a:lvl1pPr algn="ctr">
              <a:lnSpc>
                <a:spcPct val="100000"/>
              </a:lnSpc>
              <a:spcBef>
                <a:spcPts val="600"/>
              </a:spcBef>
              <a:buNone/>
              <a:defRPr sz="1799">
                <a:solidFill>
                  <a:schemeClr val="accent1"/>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cxnSp>
        <p:nvCxnSpPr>
          <p:cNvPr id="32" name="Straight Connector 31">
            <a:extLst>
              <a:ext uri="{FF2B5EF4-FFF2-40B4-BE49-F238E27FC236}">
                <a16:creationId xmlns:a16="http://schemas.microsoft.com/office/drawing/2014/main" id="{65C97932-042E-C845-9300-586CA61AB8C0}"/>
              </a:ext>
              <a:ext uri="{C183D7F6-B498-43B3-948B-1728B52AA6E4}">
                <adec:decorative xmlns:adec="http://schemas.microsoft.com/office/drawing/2017/decorative" val="1"/>
              </a:ext>
            </a:extLst>
          </p:cNvPr>
          <p:cNvCxnSpPr/>
          <p:nvPr userDrawn="1"/>
        </p:nvCxnSpPr>
        <p:spPr bwMode="gray">
          <a:xfrm>
            <a:off x="6551613" y="2680138"/>
            <a:ext cx="2459421"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descr="Row 2, box 3: text in indigo">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6529755" y="2699834"/>
            <a:ext cx="2477611" cy="1949198"/>
          </a:xfrm>
          <a:noFill/>
          <a:ln w="15875">
            <a:noFill/>
          </a:ln>
        </p:spPr>
        <p:txBody>
          <a:bodyPr tIns="365760"/>
          <a:lstStyle>
            <a:lvl1pPr algn="ctr">
              <a:lnSpc>
                <a:spcPct val="100000"/>
              </a:lnSpc>
              <a:spcBef>
                <a:spcPts val="600"/>
              </a:spcBef>
              <a:defRPr sz="1799">
                <a:solidFill>
                  <a:schemeClr val="accent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cxnSp>
        <p:nvCxnSpPr>
          <p:cNvPr id="38" name="Straight Connector 37">
            <a:extLst>
              <a:ext uri="{FF2B5EF4-FFF2-40B4-BE49-F238E27FC236}">
                <a16:creationId xmlns:a16="http://schemas.microsoft.com/office/drawing/2014/main" id="{D68A42CD-A1AD-9149-80A3-4BFE5D75E3AB}"/>
              </a:ext>
              <a:ext uri="{C183D7F6-B498-43B3-948B-1728B52AA6E4}">
                <adec:decorative xmlns:adec="http://schemas.microsoft.com/office/drawing/2017/decorative" val="1"/>
              </a:ext>
            </a:extLst>
          </p:cNvPr>
          <p:cNvCxnSpPr/>
          <p:nvPr userDrawn="1"/>
        </p:nvCxnSpPr>
        <p:spPr bwMode="gray">
          <a:xfrm>
            <a:off x="9229123" y="2680138"/>
            <a:ext cx="2459421" cy="0"/>
          </a:xfrm>
          <a:prstGeom prst="line">
            <a:avLst/>
          </a:prstGeom>
          <a:ln w="25400">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descr="Row 2, box 4: text in dark green">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9243429" y="2699834"/>
            <a:ext cx="2454586" cy="1949198"/>
          </a:xfrm>
          <a:noFill/>
          <a:ln w="15875">
            <a:noFill/>
          </a:ln>
        </p:spPr>
        <p:txBody>
          <a:bodyPr tIns="365760"/>
          <a:lstStyle>
            <a:lvl1pPr algn="ctr">
              <a:lnSpc>
                <a:spcPct val="100000"/>
              </a:lnSpc>
              <a:spcBef>
                <a:spcPts val="600"/>
              </a:spcBef>
              <a:buNone/>
              <a:defRPr sz="1799">
                <a:solidFill>
                  <a:schemeClr val="accent6"/>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sp>
        <p:nvSpPr>
          <p:cNvPr id="37" name="Text Placeholder 3" descr="Row 3 label: this row shows six, small content boxes in a horiztonal row">
            <a:extLst>
              <a:ext uri="{FF2B5EF4-FFF2-40B4-BE49-F238E27FC236}">
                <a16:creationId xmlns:a16="http://schemas.microsoft.com/office/drawing/2014/main" id="{EF286E42-C44A-274D-B9C1-D21F1AD1DEB2}"/>
              </a:ext>
            </a:extLst>
          </p:cNvPr>
          <p:cNvSpPr>
            <a:spLocks noGrp="1"/>
          </p:cNvSpPr>
          <p:nvPr>
            <p:ph type="body" sz="quarter" idx="32" hasCustomPrompt="1"/>
          </p:nvPr>
        </p:nvSpPr>
        <p:spPr>
          <a:xfrm>
            <a:off x="300039" y="5065521"/>
            <a:ext cx="545995" cy="658026"/>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20" name="Text Placeholder 3" descr="Row 3, text box 1">
            <a:extLst>
              <a:ext uri="{FF2B5EF4-FFF2-40B4-BE49-F238E27FC236}">
                <a16:creationId xmlns:a16="http://schemas.microsoft.com/office/drawing/2014/main" id="{828E38C7-4E21-F24B-B372-9632EC441D7F}"/>
              </a:ext>
            </a:extLst>
          </p:cNvPr>
          <p:cNvSpPr>
            <a:spLocks noGrp="1"/>
          </p:cNvSpPr>
          <p:nvPr>
            <p:ph type="body" sz="quarter" idx="23" hasCustomPrompt="1"/>
          </p:nvPr>
        </p:nvSpPr>
        <p:spPr>
          <a:xfrm>
            <a:off x="1115052" y="4956563"/>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1" name="Text Placeholder 3" descr="Row 3, text box 2">
            <a:extLst>
              <a:ext uri="{FF2B5EF4-FFF2-40B4-BE49-F238E27FC236}">
                <a16:creationId xmlns:a16="http://schemas.microsoft.com/office/drawing/2014/main" id="{8B2FDC15-7948-0244-83E4-0CDCDBC619B3}"/>
              </a:ext>
            </a:extLst>
          </p:cNvPr>
          <p:cNvSpPr>
            <a:spLocks noGrp="1"/>
          </p:cNvSpPr>
          <p:nvPr>
            <p:ph type="body" sz="quarter" idx="24" hasCustomPrompt="1"/>
          </p:nvPr>
        </p:nvSpPr>
        <p:spPr>
          <a:xfrm>
            <a:off x="2886313" y="4956563"/>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6" name="Text Placeholder 3" descr="Row 3, text box 3">
            <a:extLst>
              <a:ext uri="{FF2B5EF4-FFF2-40B4-BE49-F238E27FC236}">
                <a16:creationId xmlns:a16="http://schemas.microsoft.com/office/drawing/2014/main" id="{E4B34A83-BA8A-6844-8A56-BBD517A5B6FD}"/>
              </a:ext>
            </a:extLst>
          </p:cNvPr>
          <p:cNvSpPr>
            <a:spLocks noGrp="1"/>
          </p:cNvSpPr>
          <p:nvPr>
            <p:ph type="body" sz="quarter" idx="25" hasCustomPrompt="1"/>
          </p:nvPr>
        </p:nvSpPr>
        <p:spPr>
          <a:xfrm>
            <a:off x="4657574" y="4956563"/>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7" name="Text Placeholder 3" descr="Row 3, text box 4">
            <a:extLst>
              <a:ext uri="{FF2B5EF4-FFF2-40B4-BE49-F238E27FC236}">
                <a16:creationId xmlns:a16="http://schemas.microsoft.com/office/drawing/2014/main" id="{532716FA-3DC7-AF41-8C5F-F9D040A43930}"/>
              </a:ext>
            </a:extLst>
          </p:cNvPr>
          <p:cNvSpPr>
            <a:spLocks noGrp="1"/>
          </p:cNvSpPr>
          <p:nvPr>
            <p:ph type="body" sz="quarter" idx="26" hasCustomPrompt="1"/>
          </p:nvPr>
        </p:nvSpPr>
        <p:spPr>
          <a:xfrm>
            <a:off x="6428835" y="4956563"/>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31" name="Text Placeholder 3" descr="Row 3, text box 5">
            <a:extLst>
              <a:ext uri="{FF2B5EF4-FFF2-40B4-BE49-F238E27FC236}">
                <a16:creationId xmlns:a16="http://schemas.microsoft.com/office/drawing/2014/main" id="{6EA6D41F-30CE-1443-9F1F-896A2907ECBD}"/>
              </a:ext>
            </a:extLst>
          </p:cNvPr>
          <p:cNvSpPr>
            <a:spLocks noGrp="1"/>
          </p:cNvSpPr>
          <p:nvPr>
            <p:ph type="body" sz="quarter" idx="27" hasCustomPrompt="1"/>
          </p:nvPr>
        </p:nvSpPr>
        <p:spPr>
          <a:xfrm>
            <a:off x="8200096" y="4956563"/>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33" name="Text Placeholder 3" descr="Row 3, text box 6">
            <a:extLst>
              <a:ext uri="{FF2B5EF4-FFF2-40B4-BE49-F238E27FC236}">
                <a16:creationId xmlns:a16="http://schemas.microsoft.com/office/drawing/2014/main" id="{62388AAB-5BA2-4747-B0D0-B11DA9195125}"/>
              </a:ext>
            </a:extLst>
          </p:cNvPr>
          <p:cNvSpPr>
            <a:spLocks noGrp="1"/>
          </p:cNvSpPr>
          <p:nvPr>
            <p:ph type="body" sz="quarter" idx="28" hasCustomPrompt="1"/>
          </p:nvPr>
        </p:nvSpPr>
        <p:spPr>
          <a:xfrm>
            <a:off x="9971355" y="4956563"/>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4" name="page number">
            <a:extLst>
              <a:ext uri="{FF2B5EF4-FFF2-40B4-BE49-F238E27FC236}">
                <a16:creationId xmlns:a16="http://schemas.microsoft.com/office/drawing/2014/main" id="{D09494D0-773E-A04D-BC5F-65AA87B8246F}"/>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04565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Full-Bleed Photo 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2963ABA-B135-4D13-8059-831B7A9446D6}"/>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 y="6766564"/>
            <a:ext cx="12188825" cy="95225"/>
          </a:xfrm>
          <a:prstGeom prst="rect">
            <a:avLst/>
          </a:prstGeom>
        </p:spPr>
      </p:pic>
      <p:pic>
        <p:nvPicPr>
          <p:cNvPr id="9" name="VMware logo">
            <a:extLst>
              <a:ext uri="{FF2B5EF4-FFF2-40B4-BE49-F238E27FC236}">
                <a16:creationId xmlns:a16="http://schemas.microsoft.com/office/drawing/2014/main" id="{808C7B67-FD35-5D49-90F9-2971A7B5375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9085" y="6215185"/>
            <a:ext cx="1535550" cy="556262"/>
          </a:xfrm>
          <a:prstGeom prst="rect">
            <a:avLst/>
          </a:prstGeom>
        </p:spPr>
      </p:pic>
      <p:sp>
        <p:nvSpPr>
          <p:cNvPr id="10" name="Copyright" descr="Confidential copyright VMware, Inc. 2021">
            <a:extLst>
              <a:ext uri="{FF2B5EF4-FFF2-40B4-BE49-F238E27FC236}">
                <a16:creationId xmlns:a16="http://schemas.microsoft.com/office/drawing/2014/main" id="{8F105BA1-2DCB-7E4F-97A4-643208B34705}"/>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1" name="page number">
            <a:extLst>
              <a:ext uri="{FF2B5EF4-FFF2-40B4-BE49-F238E27FC236}">
                <a16:creationId xmlns:a16="http://schemas.microsoft.com/office/drawing/2014/main" id="{55062593-5C0A-1043-8749-AF6C4D1E873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solidFill>
                  <a:schemeClr val="bg1"/>
                </a:solidFill>
              </a:rPr>
              <a:pPr lvl="0" algn="r"/>
              <a:t>‹#›</a:t>
            </a:fld>
            <a:endParaRPr lang="en-US" sz="800">
              <a:solidFill>
                <a:schemeClr val="bg1"/>
              </a:solidFill>
            </a:endParaRPr>
          </a:p>
        </p:txBody>
      </p:sp>
    </p:spTree>
    <p:extLst>
      <p:ext uri="{BB962C8B-B14F-4D97-AF65-F5344CB8AC3E}">
        <p14:creationId xmlns:p14="http://schemas.microsoft.com/office/powerpoint/2010/main" val="209938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ig Statement - Aqua">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088029-FE4A-1B4C-A072-67918A54839D}"/>
              </a:ext>
              <a:ext uri="{C183D7F6-B498-43B3-948B-1728B52AA6E4}">
                <adec:decorative xmlns:adec="http://schemas.microsoft.com/office/drawing/2017/decorative" val="1"/>
              </a:ext>
            </a:extLst>
          </p:cNvPr>
          <p:cNvGrpSpPr/>
          <p:nvPr userDrawn="1"/>
        </p:nvGrpSpPr>
        <p:grpSpPr>
          <a:xfrm>
            <a:off x="-991442" y="-1855011"/>
            <a:ext cx="13468141" cy="9864449"/>
            <a:chOff x="-991446" y="-1855011"/>
            <a:chExt cx="13468141" cy="9864449"/>
          </a:xfrm>
        </p:grpSpPr>
        <p:sp>
          <p:nvSpPr>
            <p:cNvPr id="15" name="Freeform: Shape 14">
              <a:extLst>
                <a:ext uri="{FF2B5EF4-FFF2-40B4-BE49-F238E27FC236}">
                  <a16:creationId xmlns:a16="http://schemas.microsoft.com/office/drawing/2014/main" id="{19A14F3E-8802-40CC-94BC-F7A8969E93E3}"/>
                </a:ext>
                <a:ext uri="{C183D7F6-B498-43B3-948B-1728B52AA6E4}">
                  <adec:decorative xmlns:adec="http://schemas.microsoft.com/office/drawing/2017/decorative" val="1"/>
                </a:ext>
              </a:extLst>
            </p:cNvPr>
            <p:cNvSpPr/>
            <p:nvPr userDrawn="1"/>
          </p:nvSpPr>
          <p:spPr>
            <a:xfrm rot="2700000">
              <a:off x="810400" y="-3656857"/>
              <a:ext cx="9864449" cy="13468141"/>
            </a:xfrm>
            <a:custGeom>
              <a:avLst/>
              <a:gdLst>
                <a:gd name="connsiteX0" fmla="*/ 0 w 9864449"/>
                <a:gd name="connsiteY0" fmla="*/ 7314461 h 13468141"/>
                <a:gd name="connsiteX1" fmla="*/ 7314462 w 9864449"/>
                <a:gd name="connsiteY1" fmla="*/ 0 h 13468141"/>
                <a:gd name="connsiteX2" fmla="*/ 9864449 w 9864449"/>
                <a:gd name="connsiteY2" fmla="*/ 2549987 h 13468141"/>
                <a:gd name="connsiteX3" fmla="*/ 9864449 w 9864449"/>
                <a:gd name="connsiteY3" fmla="*/ 7148688 h 13468141"/>
                <a:gd name="connsiteX4" fmla="*/ 3544996 w 9864449"/>
                <a:gd name="connsiteY4" fmla="*/ 13468141 h 13468141"/>
                <a:gd name="connsiteX5" fmla="*/ 0 w 9864449"/>
                <a:gd name="connsiteY5" fmla="*/ 9923145 h 134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4449" h="13468141">
                  <a:moveTo>
                    <a:pt x="0" y="7314461"/>
                  </a:moveTo>
                  <a:lnTo>
                    <a:pt x="7314462" y="0"/>
                  </a:lnTo>
                  <a:lnTo>
                    <a:pt x="9864449" y="2549987"/>
                  </a:lnTo>
                  <a:lnTo>
                    <a:pt x="9864449" y="7148688"/>
                  </a:lnTo>
                  <a:lnTo>
                    <a:pt x="3544996" y="13468141"/>
                  </a:lnTo>
                  <a:lnTo>
                    <a:pt x="0" y="9923145"/>
                  </a:lnTo>
                  <a:close/>
                </a:path>
              </a:pathLst>
            </a:custGeom>
            <a:solidFill>
              <a:srgbClr val="F4F8F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0CD52C01-87CF-4DAA-AF73-217E439433CA}"/>
                </a:ext>
                <a:ext uri="{C183D7F6-B498-43B3-948B-1728B52AA6E4}">
                  <adec:decorative xmlns:adec="http://schemas.microsoft.com/office/drawing/2017/decorative" val="1"/>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
        <p:nvSpPr>
          <p:cNvPr id="9" name="Text Placeholder 862">
            <a:extLst>
              <a:ext uri="{FF2B5EF4-FFF2-40B4-BE49-F238E27FC236}">
                <a16:creationId xmlns:a16="http://schemas.microsoft.com/office/drawing/2014/main" id="{113BEA88-710C-A54D-A13C-5E36B6B878B7}"/>
              </a:ext>
            </a:extLst>
          </p:cNvPr>
          <p:cNvSpPr>
            <a:spLocks noGrp="1"/>
          </p:cNvSpPr>
          <p:nvPr>
            <p:ph type="body" sz="quarter" idx="12" hasCustomPrompt="1"/>
          </p:nvPr>
        </p:nvSpPr>
        <p:spPr>
          <a:xfrm>
            <a:off x="608017" y="2233678"/>
            <a:ext cx="6497867" cy="2285999"/>
          </a:xfrm>
        </p:spPr>
        <p:txBody>
          <a:bodyPr anchor="ctr"/>
          <a:lstStyle>
            <a:lvl1pPr>
              <a:lnSpc>
                <a:spcPct val="100000"/>
              </a:lnSpc>
              <a:spcBef>
                <a:spcPts val="0"/>
              </a:spcBef>
              <a:defRPr sz="3596">
                <a:solidFill>
                  <a:schemeClr val="accent1"/>
                </a:solidFill>
              </a:defRPr>
            </a:lvl1pPr>
            <a:lvl2pPr marL="272722" indent="0">
              <a:buNone/>
              <a:defRPr/>
            </a:lvl2pPr>
          </a:lstStyle>
          <a:p>
            <a:pPr lvl="0"/>
            <a:r>
              <a:rPr lang="en-US"/>
              <a:t>Enter key emphasis statement here.</a:t>
            </a:r>
          </a:p>
        </p:txBody>
      </p:sp>
      <p:pic>
        <p:nvPicPr>
          <p:cNvPr id="13" name="Graphic 12">
            <a:extLst>
              <a:ext uri="{FF2B5EF4-FFF2-40B4-BE49-F238E27FC236}">
                <a16:creationId xmlns:a16="http://schemas.microsoft.com/office/drawing/2014/main" id="{6C367E7D-27EB-DB42-901F-5E8EDE8B1D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9" y="6218399"/>
            <a:ext cx="1539751" cy="557784"/>
          </a:xfrm>
          <a:prstGeom prst="rect">
            <a:avLst/>
          </a:prstGeom>
        </p:spPr>
      </p:pic>
      <p:sp>
        <p:nvSpPr>
          <p:cNvPr id="14" name="Copyright" descr="Confidential copyright VMware, Inc. 2021">
            <a:extLst>
              <a:ext uri="{FF2B5EF4-FFF2-40B4-BE49-F238E27FC236}">
                <a16:creationId xmlns:a16="http://schemas.microsoft.com/office/drawing/2014/main" id="{4C8BAF66-C969-D84D-8FC8-7692D54BF5A4}"/>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6" name="page number">
            <a:extLst>
              <a:ext uri="{FF2B5EF4-FFF2-40B4-BE49-F238E27FC236}">
                <a16:creationId xmlns:a16="http://schemas.microsoft.com/office/drawing/2014/main" id="{3A15EC20-3B57-4E4E-872C-A34852CBEF1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74634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bwMode="gray">
          <a:xfrm>
            <a:off x="1" y="1600201"/>
            <a:ext cx="5866360" cy="4572000"/>
          </a:xfrm>
          <a:solidFill>
            <a:schemeClr val="bg2"/>
          </a:solidFill>
        </p:spPr>
        <p:txBody>
          <a:bodyPr lIns="594360" tIns="1371600" rIns="548640"/>
          <a:lstStyle>
            <a:lvl1pPr>
              <a:spcBef>
                <a:spcPts val="2400"/>
              </a:spcBef>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bwMode="gray">
          <a:xfrm>
            <a:off x="6323381" y="1600201"/>
            <a:ext cx="5865445" cy="4572000"/>
          </a:xfrm>
          <a:solidFill>
            <a:schemeClr val="bg2"/>
          </a:solidFill>
        </p:spPr>
        <p:txBody>
          <a:bodyPr lIns="548640" tIns="1371600" rIns="548640"/>
          <a:lstStyle>
            <a:lvl1pPr>
              <a:spcBef>
                <a:spcPts val="2400"/>
              </a:spcBef>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 Seventh level</a:t>
            </a:r>
          </a:p>
          <a:p>
            <a:pPr lvl="7"/>
            <a:r>
              <a:rPr lang="en-US"/>
              <a:t> Eighth level</a:t>
            </a:r>
          </a:p>
          <a:p>
            <a:pPr lvl="8"/>
            <a:r>
              <a:rPr lang="en-US"/>
              <a:t>Ninth level</a:t>
            </a:r>
          </a:p>
        </p:txBody>
      </p:sp>
      <p:sp>
        <p:nvSpPr>
          <p:cNvPr id="5" name="Text Placeholder 4">
            <a:extLst>
              <a:ext uri="{FF2B5EF4-FFF2-40B4-BE49-F238E27FC236}">
                <a16:creationId xmlns:a16="http://schemas.microsoft.com/office/drawing/2014/main" id="{C8337636-71A7-4831-B382-F842B3A29490}"/>
              </a:ext>
            </a:extLst>
          </p:cNvPr>
          <p:cNvSpPr>
            <a:spLocks noGrp="1"/>
          </p:cNvSpPr>
          <p:nvPr>
            <p:ph type="body" sz="quarter" idx="17" hasCustomPrompt="1"/>
          </p:nvPr>
        </p:nvSpPr>
        <p:spPr bwMode="gray">
          <a:xfrm>
            <a:off x="0" y="1806122"/>
            <a:ext cx="5637213" cy="911225"/>
          </a:xfrm>
          <a:solidFill>
            <a:schemeClr val="accent4"/>
          </a:solidFill>
        </p:spPr>
        <p:txBody>
          <a:bodyPr vert="horz" lIns="594360" tIns="91440" rIns="457200" bIns="91440" rtlCol="0" anchor="ctr">
            <a:noAutofit/>
          </a:bodyPr>
          <a:lstStyle>
            <a:lvl1pPr>
              <a:defRPr lang="en-US" sz="2000">
                <a:solidFill>
                  <a:schemeClr val="bg1"/>
                </a:solidFill>
              </a:defRPr>
            </a:lvl1pPr>
          </a:lstStyle>
          <a:p>
            <a:pPr lvl="0"/>
            <a:r>
              <a:rPr lang="en-US"/>
              <a:t>Click to add header </a:t>
            </a:r>
          </a:p>
        </p:txBody>
      </p:sp>
      <p:sp>
        <p:nvSpPr>
          <p:cNvPr id="21" name="Text Placeholder 4">
            <a:extLst>
              <a:ext uri="{FF2B5EF4-FFF2-40B4-BE49-F238E27FC236}">
                <a16:creationId xmlns:a16="http://schemas.microsoft.com/office/drawing/2014/main" id="{78A74DE7-78E3-4ECA-9661-D73FBD37E480}"/>
              </a:ext>
            </a:extLst>
          </p:cNvPr>
          <p:cNvSpPr>
            <a:spLocks noGrp="1"/>
          </p:cNvSpPr>
          <p:nvPr>
            <p:ph type="body" sz="quarter" idx="18" hasCustomPrompt="1"/>
          </p:nvPr>
        </p:nvSpPr>
        <p:spPr bwMode="gray">
          <a:xfrm>
            <a:off x="6551613" y="1806122"/>
            <a:ext cx="5637212" cy="911225"/>
          </a:xfrm>
          <a:solidFill>
            <a:schemeClr val="accent1"/>
          </a:solidFill>
        </p:spPr>
        <p:txBody>
          <a:bodyPr vert="horz" lIns="338328" tIns="91440" rIns="612648" bIns="91440" rtlCol="0" anchor="ctr">
            <a:noAutofit/>
          </a:bodyPr>
          <a:lstStyle>
            <a:lvl1pPr>
              <a:defRPr lang="en-US" sz="2000">
                <a:solidFill>
                  <a:schemeClr val="bg1"/>
                </a:solidFill>
              </a:defRPr>
            </a:lvl1pPr>
          </a:lstStyle>
          <a:p>
            <a:pPr lvl="0"/>
            <a:r>
              <a:rPr lang="en-US"/>
              <a:t>Click to add header</a:t>
            </a:r>
          </a:p>
        </p:txBody>
      </p:sp>
      <p:sp>
        <p:nvSpPr>
          <p:cNvPr id="12" name="TextBox 11">
            <a:extLst>
              <a:ext uri="{FF2B5EF4-FFF2-40B4-BE49-F238E27FC236}">
                <a16:creationId xmlns:a16="http://schemas.microsoft.com/office/drawing/2014/main" id="{192176E5-FE3D-4EA5-BF24-8ABF8BFBF668}"/>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3" name="Title 2">
            <a:extLst>
              <a:ext uri="{FF2B5EF4-FFF2-40B4-BE49-F238E27FC236}">
                <a16:creationId xmlns:a16="http://schemas.microsoft.com/office/drawing/2014/main" id="{66A1FE0B-90B1-4BED-9AA5-6DC9F6424E67}"/>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D541C7AA-97CA-4F96-9506-F144DA2CD8E2}"/>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110381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7_Big Statement with Icon - Ocean">
    <p:spTree>
      <p:nvGrpSpPr>
        <p:cNvPr id="1" name=""/>
        <p:cNvGrpSpPr/>
        <p:nvPr/>
      </p:nvGrpSpPr>
      <p:grpSpPr>
        <a:xfrm>
          <a:off x="0" y="0"/>
          <a:ext cx="0" cy="0"/>
          <a:chOff x="0" y="0"/>
          <a:chExt cx="0" cy="0"/>
        </a:xfrm>
      </p:grpSpPr>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013" y="2514604"/>
            <a:ext cx="5556813" cy="1828799"/>
          </a:xfrm>
        </p:spPr>
        <p:txBody>
          <a:bodyPr anchor="ctr"/>
          <a:lstStyle>
            <a:lvl1pPr>
              <a:lnSpc>
                <a:spcPct val="100000"/>
              </a:lnSpc>
              <a:spcBef>
                <a:spcPts val="0"/>
              </a:spcBef>
              <a:defRPr sz="3596">
                <a:solidFill>
                  <a:schemeClr val="accent2"/>
                </a:solidFill>
              </a:defRPr>
            </a:lvl1pPr>
            <a:lvl2pPr marL="272722" indent="0">
              <a:buNone/>
              <a:defRPr/>
            </a:lvl2pPr>
          </a:lstStyle>
          <a:p>
            <a:pPr lvl="0"/>
            <a:r>
              <a:rPr lang="en-US"/>
              <a:t>Enter key emphasis statement here. Add icon in circle.</a:t>
            </a:r>
          </a:p>
        </p:txBody>
      </p:sp>
      <p:sp>
        <p:nvSpPr>
          <p:cNvPr id="6" name="Freeform: Shape 5">
            <a:extLst>
              <a:ext uri="{FF2B5EF4-FFF2-40B4-BE49-F238E27FC236}">
                <a16:creationId xmlns:a16="http://schemas.microsoft.com/office/drawing/2014/main" id="{B95FD2E6-B8EA-4366-97C4-6A53370F84D0}"/>
              </a:ext>
              <a:ext uri="{C183D7F6-B498-43B3-948B-1728B52AA6E4}">
                <adec:decorative xmlns:adec="http://schemas.microsoft.com/office/drawing/2017/decorative" val="1"/>
              </a:ext>
            </a:extLst>
          </p:cNvPr>
          <p:cNvSpPr/>
          <p:nvPr userDrawn="1"/>
        </p:nvSpPr>
        <p:spPr>
          <a:xfrm>
            <a:off x="5379720" y="-8061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rgbClr val="F4F8FA"/>
              </a:gs>
              <a:gs pos="30000">
                <a:srgbClr val="F4F8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147" name="Oval 2146" descr="place icon in center">
            <a:extLst>
              <a:ext uri="{FF2B5EF4-FFF2-40B4-BE49-F238E27FC236}">
                <a16:creationId xmlns:a16="http://schemas.microsoft.com/office/drawing/2014/main" id="{FDDA58E5-A99B-48C0-A6B7-6BAE32E46F62}"/>
              </a:ext>
              <a:ext uri="{C183D7F6-B498-43B3-948B-1728B52AA6E4}">
                <adec:decorative xmlns:adec="http://schemas.microsoft.com/office/drawing/2017/decorative" val="0"/>
              </a:ext>
            </a:extLst>
          </p:cNvPr>
          <p:cNvSpPr/>
          <p:nvPr userDrawn="1"/>
        </p:nvSpPr>
        <p:spPr bwMode="gray">
          <a:xfrm>
            <a:off x="7273819" y="1515193"/>
            <a:ext cx="3735912" cy="3735912"/>
          </a:xfrm>
          <a:prstGeom prst="ellipse">
            <a:avLst/>
          </a:prstGeom>
          <a:solidFill>
            <a:schemeClr val="bg1"/>
          </a:solidFill>
          <a:ln w="38100">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253" lvl="0" algn="ctr">
              <a:spcAft>
                <a:spcPts val="800"/>
              </a:spcAft>
            </a:pPr>
            <a:endParaRPr lang="en-US" sz="1400" kern="0"/>
          </a:p>
        </p:txBody>
      </p:sp>
      <p:sp>
        <p:nvSpPr>
          <p:cNvPr id="8" name="page number">
            <a:extLst>
              <a:ext uri="{FF2B5EF4-FFF2-40B4-BE49-F238E27FC236}">
                <a16:creationId xmlns:a16="http://schemas.microsoft.com/office/drawing/2014/main" id="{45469056-638C-FF40-8AA5-0675077535BA}"/>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9541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7_Big Statement with Icon - Indigo">
    <p:spTree>
      <p:nvGrpSpPr>
        <p:cNvPr id="1" name=""/>
        <p:cNvGrpSpPr/>
        <p:nvPr/>
      </p:nvGrpSpPr>
      <p:grpSpPr>
        <a:xfrm>
          <a:off x="0" y="0"/>
          <a:ext cx="0" cy="0"/>
          <a:chOff x="0" y="0"/>
          <a:chExt cx="0" cy="0"/>
        </a:xfrm>
      </p:grpSpPr>
      <p:sp>
        <p:nvSpPr>
          <p:cNvPr id="8" name="Freeform: Shape 5">
            <a:extLst>
              <a:ext uri="{FF2B5EF4-FFF2-40B4-BE49-F238E27FC236}">
                <a16:creationId xmlns:a16="http://schemas.microsoft.com/office/drawing/2014/main" id="{D60E6AE3-A325-8F44-9E02-4550AD0A1164}"/>
              </a:ext>
              <a:ext uri="{C183D7F6-B498-43B3-948B-1728B52AA6E4}">
                <adec:decorative xmlns:adec="http://schemas.microsoft.com/office/drawing/2017/decorative" val="1"/>
              </a:ext>
            </a:extLst>
          </p:cNvPr>
          <p:cNvSpPr/>
          <p:nvPr userDrawn="1"/>
        </p:nvSpPr>
        <p:spPr>
          <a:xfrm>
            <a:off x="5379720" y="-8061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rgbClr val="F4F8FA"/>
              </a:gs>
              <a:gs pos="29000">
                <a:srgbClr val="F4F8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147" name="Oval 2146" descr="place icon in center">
            <a:extLst>
              <a:ext uri="{FF2B5EF4-FFF2-40B4-BE49-F238E27FC236}">
                <a16:creationId xmlns:a16="http://schemas.microsoft.com/office/drawing/2014/main" id="{FDDA58E5-A99B-48C0-A6B7-6BAE32E46F62}"/>
              </a:ext>
              <a:ext uri="{C183D7F6-B498-43B3-948B-1728B52AA6E4}">
                <adec:decorative xmlns:adec="http://schemas.microsoft.com/office/drawing/2017/decorative" val="0"/>
              </a:ext>
            </a:extLst>
          </p:cNvPr>
          <p:cNvSpPr/>
          <p:nvPr userDrawn="1"/>
        </p:nvSpPr>
        <p:spPr bwMode="gray">
          <a:xfrm rot="10800000">
            <a:off x="7273819" y="1515193"/>
            <a:ext cx="3735912" cy="3735912"/>
          </a:xfrm>
          <a:prstGeom prst="ellipse">
            <a:avLst/>
          </a:prstGeom>
          <a:solidFill>
            <a:schemeClr val="bg1"/>
          </a:solidFill>
          <a:ln w="3810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253" lvl="0" algn="ctr">
              <a:spcAft>
                <a:spcPts val="800"/>
              </a:spcAft>
            </a:pPr>
            <a:endParaRPr lang="en-US" sz="1400" kern="0"/>
          </a:p>
        </p:txBody>
      </p:sp>
      <p:sp>
        <p:nvSpPr>
          <p:cNvPr id="7" name="page number">
            <a:extLst>
              <a:ext uri="{FF2B5EF4-FFF2-40B4-BE49-F238E27FC236}">
                <a16:creationId xmlns:a16="http://schemas.microsoft.com/office/drawing/2014/main" id="{2A1148C9-BE55-F64C-8A6E-A5239BDB4089}"/>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10" name="Text Placeholder 862">
            <a:extLst>
              <a:ext uri="{FF2B5EF4-FFF2-40B4-BE49-F238E27FC236}">
                <a16:creationId xmlns:a16="http://schemas.microsoft.com/office/drawing/2014/main" id="{DB77303A-1184-4541-B253-83ACE079727D}"/>
              </a:ext>
            </a:extLst>
          </p:cNvPr>
          <p:cNvSpPr>
            <a:spLocks noGrp="1"/>
          </p:cNvSpPr>
          <p:nvPr>
            <p:ph type="body" sz="quarter" idx="12" hasCustomPrompt="1"/>
          </p:nvPr>
        </p:nvSpPr>
        <p:spPr>
          <a:xfrm>
            <a:off x="608013" y="2514604"/>
            <a:ext cx="5556813" cy="1828799"/>
          </a:xfrm>
        </p:spPr>
        <p:txBody>
          <a:bodyPr anchor="ctr"/>
          <a:lstStyle>
            <a:lvl1pPr>
              <a:lnSpc>
                <a:spcPct val="100000"/>
              </a:lnSpc>
              <a:spcBef>
                <a:spcPts val="0"/>
              </a:spcBef>
              <a:defRPr sz="3596">
                <a:solidFill>
                  <a:schemeClr val="accent2"/>
                </a:solidFill>
              </a:defRPr>
            </a:lvl1pPr>
            <a:lvl2pPr marL="272722" indent="0">
              <a:buNone/>
              <a:defRPr/>
            </a:lvl2pPr>
          </a:lstStyle>
          <a:p>
            <a:pPr lvl="0"/>
            <a:r>
              <a:rPr lang="en-US"/>
              <a:t>Enter key emphasis statement here. Add icon in circle.</a:t>
            </a:r>
          </a:p>
        </p:txBody>
      </p:sp>
    </p:spTree>
    <p:extLst>
      <p:ext uri="{BB962C8B-B14F-4D97-AF65-F5344CB8AC3E}">
        <p14:creationId xmlns:p14="http://schemas.microsoft.com/office/powerpoint/2010/main" val="100387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Big Statement with Photo">
    <p:spTree>
      <p:nvGrpSpPr>
        <p:cNvPr id="1" name=""/>
        <p:cNvGrpSpPr/>
        <p:nvPr/>
      </p:nvGrpSpPr>
      <p:grpSpPr>
        <a:xfrm>
          <a:off x="0" y="0"/>
          <a:ext cx="0" cy="0"/>
          <a:chOff x="0" y="0"/>
          <a:chExt cx="0" cy="0"/>
        </a:xfrm>
      </p:grpSpPr>
      <p:sp>
        <p:nvSpPr>
          <p:cNvPr id="17" name="Text Placeholder 862">
            <a:extLst>
              <a:ext uri="{FF2B5EF4-FFF2-40B4-BE49-F238E27FC236}">
                <a16:creationId xmlns:a16="http://schemas.microsoft.com/office/drawing/2014/main" id="{C8F55BC8-3E55-49EB-BF20-18EB4F7F5970}"/>
              </a:ext>
            </a:extLst>
          </p:cNvPr>
          <p:cNvSpPr>
            <a:spLocks noGrp="1"/>
          </p:cNvSpPr>
          <p:nvPr>
            <p:ph type="body" sz="quarter" idx="12" hasCustomPrompt="1"/>
          </p:nvPr>
        </p:nvSpPr>
        <p:spPr>
          <a:xfrm>
            <a:off x="608014" y="2514604"/>
            <a:ext cx="5485844" cy="1828799"/>
          </a:xfrm>
        </p:spPr>
        <p:txBody>
          <a:bodyPr anchor="ctr"/>
          <a:lstStyle>
            <a:lvl1pPr>
              <a:lnSpc>
                <a:spcPct val="100000"/>
              </a:lnSpc>
              <a:spcBef>
                <a:spcPts val="0"/>
              </a:spcBef>
              <a:defRPr sz="3596">
                <a:solidFill>
                  <a:schemeClr val="accent2"/>
                </a:solidFill>
              </a:defRPr>
            </a:lvl1pPr>
            <a:lvl2pPr marL="272722" indent="0">
              <a:buNone/>
              <a:defRPr/>
            </a:lvl2pPr>
          </a:lstStyle>
          <a:p>
            <a:pPr lvl="0"/>
            <a:r>
              <a:rPr lang="en-US"/>
              <a:t>Click to add text</a:t>
            </a:r>
          </a:p>
        </p:txBody>
      </p:sp>
      <p:sp>
        <p:nvSpPr>
          <p:cNvPr id="4" name="Picture Placeholder 3">
            <a:extLst>
              <a:ext uri="{FF2B5EF4-FFF2-40B4-BE49-F238E27FC236}">
                <a16:creationId xmlns:a16="http://schemas.microsoft.com/office/drawing/2014/main" id="{05DD6E7D-B875-48DF-B6A8-450BD6AE1716}"/>
              </a:ext>
            </a:extLst>
          </p:cNvPr>
          <p:cNvSpPr>
            <a:spLocks noGrp="1"/>
          </p:cNvSpPr>
          <p:nvPr>
            <p:ph type="pic" sz="quarter" idx="11" hasCustomPrompt="1"/>
          </p:nvPr>
        </p:nvSpPr>
        <p:spPr>
          <a:xfrm>
            <a:off x="6785692" y="0"/>
            <a:ext cx="5403138" cy="6764798"/>
          </a:xfrm>
        </p:spPr>
        <p:txBody>
          <a:bodyPr lIns="640080" tIns="0" rIns="640080" anchor="ctr"/>
          <a:lstStyle>
            <a:lvl1pPr algn="ctr">
              <a:defRPr/>
            </a:lvl1pPr>
          </a:lstStyle>
          <a:p>
            <a:r>
              <a:rPr lang="en-US"/>
              <a:t>Click on the icon to insert a picture from your computer</a:t>
            </a:r>
          </a:p>
        </p:txBody>
      </p:sp>
      <p:sp>
        <p:nvSpPr>
          <p:cNvPr id="6" name="page number">
            <a:extLst>
              <a:ext uri="{FF2B5EF4-FFF2-40B4-BE49-F238E27FC236}">
                <a16:creationId xmlns:a16="http://schemas.microsoft.com/office/drawing/2014/main" id="{1AAC44A2-B8BC-4B45-BE44-C4C65AFCB660}"/>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79337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Big Statistic">
    <p:bg>
      <p:bgPr>
        <a:solidFill>
          <a:srgbClr val="F4F8FA"/>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2561DF-30FD-6C49-A8A6-D040520C9F89}"/>
              </a:ext>
              <a:ext uri="{C183D7F6-B498-43B3-948B-1728B52AA6E4}">
                <adec:decorative xmlns:adec="http://schemas.microsoft.com/office/drawing/2017/decorative" val="1"/>
              </a:ext>
            </a:extLst>
          </p:cNvPr>
          <p:cNvGrpSpPr/>
          <p:nvPr userDrawn="1"/>
        </p:nvGrpSpPr>
        <p:grpSpPr>
          <a:xfrm>
            <a:off x="2" y="8"/>
            <a:ext cx="12188822" cy="5193397"/>
            <a:chOff x="0" y="0"/>
            <a:chExt cx="12188822" cy="5193397"/>
          </a:xfrm>
        </p:grpSpPr>
        <p:sp>
          <p:nvSpPr>
            <p:cNvPr id="5" name="Rectangle 4">
              <a:extLst>
                <a:ext uri="{FF2B5EF4-FFF2-40B4-BE49-F238E27FC236}">
                  <a16:creationId xmlns:a16="http://schemas.microsoft.com/office/drawing/2014/main" id="{80F1D41E-848B-4178-A0D2-2A18C6921400}"/>
                </a:ext>
                <a:ext uri="{C183D7F6-B498-43B3-948B-1728B52AA6E4}">
                  <adec:decorative xmlns:adec="http://schemas.microsoft.com/office/drawing/2017/decorative" val="1"/>
                </a:ext>
              </a:extLst>
            </p:cNvPr>
            <p:cNvSpPr/>
            <p:nvPr userDrawn="1"/>
          </p:nvSpPr>
          <p:spPr bwMode="hidden">
            <a:xfrm>
              <a:off x="0" y="0"/>
              <a:ext cx="12188822" cy="4332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 name="Oval 6">
              <a:extLst>
                <a:ext uri="{FF2B5EF4-FFF2-40B4-BE49-F238E27FC236}">
                  <a16:creationId xmlns:a16="http://schemas.microsoft.com/office/drawing/2014/main" id="{F1ED419A-30D8-44AB-9256-156B54D449CD}"/>
                </a:ext>
                <a:ext uri="{C183D7F6-B498-43B3-948B-1728B52AA6E4}">
                  <adec:decorative xmlns:adec="http://schemas.microsoft.com/office/drawing/2017/decorative" val="1"/>
                </a:ext>
              </a:extLst>
            </p:cNvPr>
            <p:cNvSpPr/>
            <p:nvPr userDrawn="1"/>
          </p:nvSpPr>
          <p:spPr bwMode="white">
            <a:xfrm>
              <a:off x="672527" y="722997"/>
              <a:ext cx="4470400" cy="4470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6"/>
            </a:p>
          </p:txBody>
        </p:sp>
      </p:grpSp>
      <p:sp>
        <p:nvSpPr>
          <p:cNvPr id="15" name="Text Placeholder 14" descr="Doughnut chart label 3">
            <a:extLst>
              <a:ext uri="{FF2B5EF4-FFF2-40B4-BE49-F238E27FC236}">
                <a16:creationId xmlns:a16="http://schemas.microsoft.com/office/drawing/2014/main" id="{E4BDA96F-134D-4855-8751-F1043ABF3B47}"/>
              </a:ext>
            </a:extLst>
          </p:cNvPr>
          <p:cNvSpPr>
            <a:spLocks noGrp="1"/>
          </p:cNvSpPr>
          <p:nvPr>
            <p:ph type="body" sz="quarter" idx="11" hasCustomPrompt="1"/>
          </p:nvPr>
        </p:nvSpPr>
        <p:spPr>
          <a:xfrm>
            <a:off x="6096004" y="2514607"/>
            <a:ext cx="5027613" cy="1371601"/>
          </a:xfrm>
        </p:spPr>
        <p:txBody>
          <a:bodyPr anchor="ctr"/>
          <a:lstStyle>
            <a:lvl1pPr>
              <a:spcBef>
                <a:spcPts val="0"/>
              </a:spcBef>
              <a:defRPr sz="3596">
                <a:solidFill>
                  <a:schemeClr val="accent2"/>
                </a:solidFill>
              </a:defRPr>
            </a:lvl1pPr>
          </a:lstStyle>
          <a:p>
            <a:pPr lvl="0"/>
            <a:r>
              <a:rPr lang="en-US"/>
              <a:t>Doughnut Chart slide, click to add text here</a:t>
            </a:r>
          </a:p>
        </p:txBody>
      </p:sp>
      <p:sp>
        <p:nvSpPr>
          <p:cNvPr id="23" name="Chart Placeholder 22">
            <a:extLst>
              <a:ext uri="{FF2B5EF4-FFF2-40B4-BE49-F238E27FC236}">
                <a16:creationId xmlns:a16="http://schemas.microsoft.com/office/drawing/2014/main" id="{4093E53D-7586-4113-99BD-F45F1343692F}"/>
              </a:ext>
            </a:extLst>
          </p:cNvPr>
          <p:cNvSpPr>
            <a:spLocks noGrp="1"/>
          </p:cNvSpPr>
          <p:nvPr>
            <p:ph type="chart" sz="quarter" idx="13" hasCustomPrompt="1"/>
          </p:nvPr>
        </p:nvSpPr>
        <p:spPr>
          <a:xfrm>
            <a:off x="662676" y="722997"/>
            <a:ext cx="4480256" cy="4480256"/>
          </a:xfrm>
        </p:spPr>
        <p:txBody>
          <a:bodyPr anchor="ctr"/>
          <a:lstStyle>
            <a:lvl1pPr algn="ctr">
              <a:defRPr/>
            </a:lvl1pPr>
          </a:lstStyle>
          <a:p>
            <a:r>
              <a:rPr lang="en-US"/>
              <a:t>Click to insert a </a:t>
            </a:r>
            <a:br>
              <a:rPr lang="en-US"/>
            </a:br>
            <a:r>
              <a:rPr lang="en-US"/>
              <a:t>Doughnut chart</a:t>
            </a:r>
          </a:p>
        </p:txBody>
      </p:sp>
      <p:sp>
        <p:nvSpPr>
          <p:cNvPr id="13" name="Text Placeholder 12" descr="Doughnut chart label 1">
            <a:extLst>
              <a:ext uri="{FF2B5EF4-FFF2-40B4-BE49-F238E27FC236}">
                <a16:creationId xmlns:a16="http://schemas.microsoft.com/office/drawing/2014/main" id="{8C4F4198-4BE0-4282-8B86-20DED598DC17}"/>
              </a:ext>
            </a:extLst>
          </p:cNvPr>
          <p:cNvSpPr>
            <a:spLocks noGrp="1"/>
          </p:cNvSpPr>
          <p:nvPr>
            <p:ph type="body" sz="quarter" idx="18"/>
          </p:nvPr>
        </p:nvSpPr>
        <p:spPr>
          <a:xfrm>
            <a:off x="608334" y="5507147"/>
            <a:ext cx="1371064" cy="423862"/>
          </a:xfrm>
        </p:spPr>
        <p:txBody>
          <a:bodyPr/>
          <a:lstStyle>
            <a:lvl1pPr algn="l">
              <a:defRPr sz="1200">
                <a:solidFill>
                  <a:schemeClr val="tx2"/>
                </a:solidFill>
              </a:defRPr>
            </a:lvl1pPr>
          </a:lstStyle>
          <a:p>
            <a:pPr lvl="0"/>
            <a:r>
              <a:rPr lang="en-US"/>
              <a:t>Click to edit Master text styles</a:t>
            </a:r>
          </a:p>
        </p:txBody>
      </p:sp>
      <p:sp>
        <p:nvSpPr>
          <p:cNvPr id="70" name="Text Placeholder 12" descr="Doughnut chart label 2">
            <a:extLst>
              <a:ext uri="{FF2B5EF4-FFF2-40B4-BE49-F238E27FC236}">
                <a16:creationId xmlns:a16="http://schemas.microsoft.com/office/drawing/2014/main" id="{4B5F4E67-F2E8-4777-B495-668C321DCBAF}"/>
              </a:ext>
            </a:extLst>
          </p:cNvPr>
          <p:cNvSpPr>
            <a:spLocks noGrp="1"/>
          </p:cNvSpPr>
          <p:nvPr>
            <p:ph type="body" sz="quarter" idx="19"/>
          </p:nvPr>
        </p:nvSpPr>
        <p:spPr>
          <a:xfrm>
            <a:off x="2436420" y="5507147"/>
            <a:ext cx="1371064" cy="423862"/>
          </a:xfrm>
        </p:spPr>
        <p:txBody>
          <a:bodyPr/>
          <a:lstStyle>
            <a:lvl1pPr algn="l">
              <a:defRPr sz="1200">
                <a:solidFill>
                  <a:schemeClr val="tx2"/>
                </a:solidFill>
              </a:defRPr>
            </a:lvl1pPr>
          </a:lstStyle>
          <a:p>
            <a:pPr lvl="0"/>
            <a:r>
              <a:rPr lang="en-US"/>
              <a:t>Click to edit Master text styles</a:t>
            </a:r>
          </a:p>
        </p:txBody>
      </p:sp>
      <p:sp>
        <p:nvSpPr>
          <p:cNvPr id="71" name="Text Placeholder 12" descr="Doughnut chart label 4">
            <a:extLst>
              <a:ext uri="{FF2B5EF4-FFF2-40B4-BE49-F238E27FC236}">
                <a16:creationId xmlns:a16="http://schemas.microsoft.com/office/drawing/2014/main" id="{704846F3-64ED-4181-8AEC-68B9734DA96D}"/>
              </a:ext>
            </a:extLst>
          </p:cNvPr>
          <p:cNvSpPr>
            <a:spLocks noGrp="1"/>
          </p:cNvSpPr>
          <p:nvPr>
            <p:ph type="body" sz="quarter" idx="20"/>
          </p:nvPr>
        </p:nvSpPr>
        <p:spPr>
          <a:xfrm>
            <a:off x="4261103" y="5507147"/>
            <a:ext cx="1371064" cy="423862"/>
          </a:xfrm>
        </p:spPr>
        <p:txBody>
          <a:bodyPr/>
          <a:lstStyle>
            <a:lvl1pPr algn="l">
              <a:defRPr sz="1200">
                <a:solidFill>
                  <a:schemeClr val="tx2"/>
                </a:solidFill>
              </a:defRPr>
            </a:lvl1pPr>
          </a:lstStyle>
          <a:p>
            <a:pPr lvl="0"/>
            <a:r>
              <a:rPr lang="en-US"/>
              <a:t>Click to edit Master text styles</a:t>
            </a:r>
          </a:p>
        </p:txBody>
      </p:sp>
      <p:sp>
        <p:nvSpPr>
          <p:cNvPr id="72" name="Text Placeholder 12" descr="Doughnut chart label 5">
            <a:extLst>
              <a:ext uri="{FF2B5EF4-FFF2-40B4-BE49-F238E27FC236}">
                <a16:creationId xmlns:a16="http://schemas.microsoft.com/office/drawing/2014/main" id="{DD17F439-D919-44B7-889F-96A1DAF172D4}"/>
              </a:ext>
            </a:extLst>
          </p:cNvPr>
          <p:cNvSpPr>
            <a:spLocks noGrp="1"/>
          </p:cNvSpPr>
          <p:nvPr>
            <p:ph type="body" sz="quarter" idx="21"/>
          </p:nvPr>
        </p:nvSpPr>
        <p:spPr>
          <a:xfrm>
            <a:off x="6088113" y="5507147"/>
            <a:ext cx="1371064" cy="423862"/>
          </a:xfrm>
        </p:spPr>
        <p:txBody>
          <a:bodyPr/>
          <a:lstStyle>
            <a:lvl1pPr algn="l">
              <a:defRPr sz="1200">
                <a:solidFill>
                  <a:schemeClr val="tx2"/>
                </a:solidFill>
              </a:defRPr>
            </a:lvl1pPr>
          </a:lstStyle>
          <a:p>
            <a:pPr lvl="0"/>
            <a:r>
              <a:rPr lang="en-US"/>
              <a:t>Click to edit Master text styles</a:t>
            </a:r>
          </a:p>
        </p:txBody>
      </p:sp>
      <p:sp>
        <p:nvSpPr>
          <p:cNvPr id="73" name="Text Placeholder 12" descr="Doughnut chart label 6">
            <a:extLst>
              <a:ext uri="{FF2B5EF4-FFF2-40B4-BE49-F238E27FC236}">
                <a16:creationId xmlns:a16="http://schemas.microsoft.com/office/drawing/2014/main" id="{0DA74846-CC03-44FE-9AE5-4975E808F8A0}"/>
              </a:ext>
            </a:extLst>
          </p:cNvPr>
          <p:cNvSpPr>
            <a:spLocks noGrp="1"/>
          </p:cNvSpPr>
          <p:nvPr>
            <p:ph type="body" sz="quarter" idx="22"/>
          </p:nvPr>
        </p:nvSpPr>
        <p:spPr>
          <a:xfrm>
            <a:off x="7920672" y="5507147"/>
            <a:ext cx="1371064" cy="423862"/>
          </a:xfrm>
        </p:spPr>
        <p:txBody>
          <a:bodyPr/>
          <a:lstStyle>
            <a:lvl1pPr algn="l">
              <a:defRPr sz="1200">
                <a:solidFill>
                  <a:schemeClr val="tx2"/>
                </a:solidFill>
              </a:defRPr>
            </a:lvl1pPr>
          </a:lstStyle>
          <a:p>
            <a:pPr lvl="0"/>
            <a:r>
              <a:rPr lang="en-US"/>
              <a:t>Click to edit Master text styles</a:t>
            </a:r>
          </a:p>
        </p:txBody>
      </p:sp>
      <p:sp>
        <p:nvSpPr>
          <p:cNvPr id="16" name="page number">
            <a:extLst>
              <a:ext uri="{FF2B5EF4-FFF2-40B4-BE49-F238E27FC236}">
                <a16:creationId xmlns:a16="http://schemas.microsoft.com/office/drawing/2014/main" id="{5FED840F-E343-734C-96BA-0EFF5AE5DADC}"/>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423877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ig Statement - Aqua">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088029-FE4A-1B4C-A072-67918A54839D}"/>
              </a:ext>
              <a:ext uri="{C183D7F6-B498-43B3-948B-1728B52AA6E4}">
                <adec:decorative xmlns:adec="http://schemas.microsoft.com/office/drawing/2017/decorative" val="1"/>
              </a:ext>
            </a:extLst>
          </p:cNvPr>
          <p:cNvGrpSpPr/>
          <p:nvPr userDrawn="1"/>
        </p:nvGrpSpPr>
        <p:grpSpPr>
          <a:xfrm>
            <a:off x="-991443" y="-1855011"/>
            <a:ext cx="13468141" cy="9864449"/>
            <a:chOff x="-991446" y="-1855011"/>
            <a:chExt cx="13468141" cy="9864449"/>
          </a:xfrm>
        </p:grpSpPr>
        <p:sp>
          <p:nvSpPr>
            <p:cNvPr id="15" name="Freeform: Shape 14">
              <a:extLst>
                <a:ext uri="{FF2B5EF4-FFF2-40B4-BE49-F238E27FC236}">
                  <a16:creationId xmlns:a16="http://schemas.microsoft.com/office/drawing/2014/main" id="{19A14F3E-8802-40CC-94BC-F7A8969E93E3}"/>
                </a:ext>
                <a:ext uri="{C183D7F6-B498-43B3-948B-1728B52AA6E4}">
                  <adec:decorative xmlns:adec="http://schemas.microsoft.com/office/drawing/2017/decorative" val="1"/>
                </a:ext>
              </a:extLst>
            </p:cNvPr>
            <p:cNvSpPr/>
            <p:nvPr userDrawn="1"/>
          </p:nvSpPr>
          <p:spPr>
            <a:xfrm rot="2700000">
              <a:off x="810400" y="-3656857"/>
              <a:ext cx="9864449" cy="13468141"/>
            </a:xfrm>
            <a:custGeom>
              <a:avLst/>
              <a:gdLst>
                <a:gd name="connsiteX0" fmla="*/ 0 w 9864449"/>
                <a:gd name="connsiteY0" fmla="*/ 7314461 h 13468141"/>
                <a:gd name="connsiteX1" fmla="*/ 7314462 w 9864449"/>
                <a:gd name="connsiteY1" fmla="*/ 0 h 13468141"/>
                <a:gd name="connsiteX2" fmla="*/ 9864449 w 9864449"/>
                <a:gd name="connsiteY2" fmla="*/ 2549987 h 13468141"/>
                <a:gd name="connsiteX3" fmla="*/ 9864449 w 9864449"/>
                <a:gd name="connsiteY3" fmla="*/ 7148688 h 13468141"/>
                <a:gd name="connsiteX4" fmla="*/ 3544996 w 9864449"/>
                <a:gd name="connsiteY4" fmla="*/ 13468141 h 13468141"/>
                <a:gd name="connsiteX5" fmla="*/ 0 w 9864449"/>
                <a:gd name="connsiteY5" fmla="*/ 9923145 h 134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4449" h="13468141">
                  <a:moveTo>
                    <a:pt x="0" y="7314461"/>
                  </a:moveTo>
                  <a:lnTo>
                    <a:pt x="7314462" y="0"/>
                  </a:lnTo>
                  <a:lnTo>
                    <a:pt x="9864449" y="2549987"/>
                  </a:lnTo>
                  <a:lnTo>
                    <a:pt x="9864449" y="7148688"/>
                  </a:lnTo>
                  <a:lnTo>
                    <a:pt x="3544996" y="13468141"/>
                  </a:lnTo>
                  <a:lnTo>
                    <a:pt x="0" y="9923145"/>
                  </a:lnTo>
                  <a:close/>
                </a:path>
              </a:pathLst>
            </a:custGeom>
            <a:solidFill>
              <a:srgbClr val="F4F8F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0CD52C01-87CF-4DAA-AF73-217E439433CA}"/>
                </a:ext>
                <a:ext uri="{C183D7F6-B498-43B3-948B-1728B52AA6E4}">
                  <adec:decorative xmlns:adec="http://schemas.microsoft.com/office/drawing/2017/decorative" val="1"/>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
        <p:nvSpPr>
          <p:cNvPr id="9" name="Text Placeholder 862">
            <a:extLst>
              <a:ext uri="{FF2B5EF4-FFF2-40B4-BE49-F238E27FC236}">
                <a16:creationId xmlns:a16="http://schemas.microsoft.com/office/drawing/2014/main" id="{113BEA88-710C-A54D-A13C-5E36B6B878B7}"/>
              </a:ext>
            </a:extLst>
          </p:cNvPr>
          <p:cNvSpPr>
            <a:spLocks noGrp="1"/>
          </p:cNvSpPr>
          <p:nvPr>
            <p:ph type="body" sz="quarter" idx="12" hasCustomPrompt="1"/>
          </p:nvPr>
        </p:nvSpPr>
        <p:spPr>
          <a:xfrm>
            <a:off x="608016" y="2233676"/>
            <a:ext cx="6497867" cy="2285999"/>
          </a:xfrm>
        </p:spPr>
        <p:txBody>
          <a:bodyPr anchor="ctr"/>
          <a:lstStyle>
            <a:lvl1pPr>
              <a:lnSpc>
                <a:spcPct val="100000"/>
              </a:lnSpc>
              <a:spcBef>
                <a:spcPts val="0"/>
              </a:spcBef>
              <a:defRPr sz="3597">
                <a:solidFill>
                  <a:schemeClr val="accent1"/>
                </a:solidFill>
              </a:defRPr>
            </a:lvl1pPr>
            <a:lvl2pPr marL="272804" indent="0">
              <a:buNone/>
              <a:defRPr/>
            </a:lvl2pPr>
          </a:lstStyle>
          <a:p>
            <a:pPr lvl="0"/>
            <a:r>
              <a:rPr lang="en-US"/>
              <a:t>Enter key emphasis statement here.</a:t>
            </a:r>
          </a:p>
        </p:txBody>
      </p:sp>
      <p:pic>
        <p:nvPicPr>
          <p:cNvPr id="13" name="Graphic 12">
            <a:extLst>
              <a:ext uri="{FF2B5EF4-FFF2-40B4-BE49-F238E27FC236}">
                <a16:creationId xmlns:a16="http://schemas.microsoft.com/office/drawing/2014/main" id="{6C367E7D-27EB-DB42-901F-5E8EDE8B1D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8" y="6218399"/>
            <a:ext cx="1539751" cy="557784"/>
          </a:xfrm>
          <a:prstGeom prst="rect">
            <a:avLst/>
          </a:prstGeom>
        </p:spPr>
      </p:pic>
      <p:sp>
        <p:nvSpPr>
          <p:cNvPr id="14" name="Copyright" descr="Confidential copyright VMware, Inc. 2021">
            <a:extLst>
              <a:ext uri="{FF2B5EF4-FFF2-40B4-BE49-F238E27FC236}">
                <a16:creationId xmlns:a16="http://schemas.microsoft.com/office/drawing/2014/main" id="{4C8BAF66-C969-D84D-8FC8-7692D54BF5A4}"/>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6" name="page number">
            <a:extLst>
              <a:ext uri="{FF2B5EF4-FFF2-40B4-BE49-F238E27FC236}">
                <a16:creationId xmlns:a16="http://schemas.microsoft.com/office/drawing/2014/main" id="{3A15EC20-3B57-4E4E-872C-A34852CBEF1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74634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6_Big Statement with Icon - Ocean">
    <p:spTree>
      <p:nvGrpSpPr>
        <p:cNvPr id="1" name=""/>
        <p:cNvGrpSpPr/>
        <p:nvPr/>
      </p:nvGrpSpPr>
      <p:grpSpPr>
        <a:xfrm>
          <a:off x="0" y="0"/>
          <a:ext cx="0" cy="0"/>
          <a:chOff x="0" y="0"/>
          <a:chExt cx="0" cy="0"/>
        </a:xfrm>
      </p:grpSpPr>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013" y="2514604"/>
            <a:ext cx="5556813" cy="1828799"/>
          </a:xfrm>
        </p:spPr>
        <p:txBody>
          <a:bodyPr anchor="ctr"/>
          <a:lstStyle>
            <a:lvl1pPr>
              <a:lnSpc>
                <a:spcPct val="100000"/>
              </a:lnSpc>
              <a:spcBef>
                <a:spcPts val="0"/>
              </a:spcBef>
              <a:defRPr sz="3597">
                <a:solidFill>
                  <a:schemeClr val="accent2"/>
                </a:solidFill>
              </a:defRPr>
            </a:lvl1pPr>
            <a:lvl2pPr marL="272804" indent="0">
              <a:buNone/>
              <a:defRPr/>
            </a:lvl2pPr>
          </a:lstStyle>
          <a:p>
            <a:pPr lvl="0"/>
            <a:r>
              <a:rPr lang="en-US"/>
              <a:t>Enter key emphasis statement here. Add icon in circle.</a:t>
            </a:r>
          </a:p>
        </p:txBody>
      </p:sp>
      <p:sp>
        <p:nvSpPr>
          <p:cNvPr id="6" name="Freeform: Shape 5">
            <a:extLst>
              <a:ext uri="{FF2B5EF4-FFF2-40B4-BE49-F238E27FC236}">
                <a16:creationId xmlns:a16="http://schemas.microsoft.com/office/drawing/2014/main" id="{B95FD2E6-B8EA-4366-97C4-6A53370F84D0}"/>
              </a:ext>
              <a:ext uri="{C183D7F6-B498-43B3-948B-1728B52AA6E4}">
                <adec:decorative xmlns:adec="http://schemas.microsoft.com/office/drawing/2017/decorative" val="1"/>
              </a:ext>
            </a:extLst>
          </p:cNvPr>
          <p:cNvSpPr/>
          <p:nvPr userDrawn="1"/>
        </p:nvSpPr>
        <p:spPr>
          <a:xfrm>
            <a:off x="5379720" y="-8061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rgbClr val="F4F8FA"/>
              </a:gs>
              <a:gs pos="30000">
                <a:srgbClr val="F4F8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147" name="Oval 2146" descr="place icon in center">
            <a:extLst>
              <a:ext uri="{FF2B5EF4-FFF2-40B4-BE49-F238E27FC236}">
                <a16:creationId xmlns:a16="http://schemas.microsoft.com/office/drawing/2014/main" id="{FDDA58E5-A99B-48C0-A6B7-6BAE32E46F62}"/>
              </a:ext>
              <a:ext uri="{C183D7F6-B498-43B3-948B-1728B52AA6E4}">
                <adec:decorative xmlns:adec="http://schemas.microsoft.com/office/drawing/2017/decorative" val="0"/>
              </a:ext>
            </a:extLst>
          </p:cNvPr>
          <p:cNvSpPr/>
          <p:nvPr userDrawn="1"/>
        </p:nvSpPr>
        <p:spPr bwMode="gray">
          <a:xfrm>
            <a:off x="7273818" y="1515193"/>
            <a:ext cx="3735912" cy="3735912"/>
          </a:xfrm>
          <a:prstGeom prst="ellipse">
            <a:avLst/>
          </a:prstGeom>
          <a:solidFill>
            <a:schemeClr val="bg1"/>
          </a:solidFill>
          <a:ln w="38100">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271" lvl="0" algn="ctr">
              <a:spcAft>
                <a:spcPts val="800"/>
              </a:spcAft>
            </a:pPr>
            <a:endParaRPr lang="en-US" sz="1400" kern="0"/>
          </a:p>
        </p:txBody>
      </p:sp>
      <p:sp>
        <p:nvSpPr>
          <p:cNvPr id="8" name="page number">
            <a:extLst>
              <a:ext uri="{FF2B5EF4-FFF2-40B4-BE49-F238E27FC236}">
                <a16:creationId xmlns:a16="http://schemas.microsoft.com/office/drawing/2014/main" id="{45469056-638C-FF40-8AA5-0675077535BA}"/>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9541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6_Big Statement with Icon - Indigo">
    <p:spTree>
      <p:nvGrpSpPr>
        <p:cNvPr id="1" name=""/>
        <p:cNvGrpSpPr/>
        <p:nvPr/>
      </p:nvGrpSpPr>
      <p:grpSpPr>
        <a:xfrm>
          <a:off x="0" y="0"/>
          <a:ext cx="0" cy="0"/>
          <a:chOff x="0" y="0"/>
          <a:chExt cx="0" cy="0"/>
        </a:xfrm>
      </p:grpSpPr>
      <p:sp>
        <p:nvSpPr>
          <p:cNvPr id="8" name="Freeform: Shape 5">
            <a:extLst>
              <a:ext uri="{FF2B5EF4-FFF2-40B4-BE49-F238E27FC236}">
                <a16:creationId xmlns:a16="http://schemas.microsoft.com/office/drawing/2014/main" id="{D60E6AE3-A325-8F44-9E02-4550AD0A1164}"/>
              </a:ext>
              <a:ext uri="{C183D7F6-B498-43B3-948B-1728B52AA6E4}">
                <adec:decorative xmlns:adec="http://schemas.microsoft.com/office/drawing/2017/decorative" val="1"/>
              </a:ext>
            </a:extLst>
          </p:cNvPr>
          <p:cNvSpPr/>
          <p:nvPr userDrawn="1"/>
        </p:nvSpPr>
        <p:spPr>
          <a:xfrm>
            <a:off x="5379720" y="-8061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rgbClr val="F4F8FA"/>
              </a:gs>
              <a:gs pos="29000">
                <a:srgbClr val="F4F8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147" name="Oval 2146" descr="place icon in center">
            <a:extLst>
              <a:ext uri="{FF2B5EF4-FFF2-40B4-BE49-F238E27FC236}">
                <a16:creationId xmlns:a16="http://schemas.microsoft.com/office/drawing/2014/main" id="{FDDA58E5-A99B-48C0-A6B7-6BAE32E46F62}"/>
              </a:ext>
              <a:ext uri="{C183D7F6-B498-43B3-948B-1728B52AA6E4}">
                <adec:decorative xmlns:adec="http://schemas.microsoft.com/office/drawing/2017/decorative" val="0"/>
              </a:ext>
            </a:extLst>
          </p:cNvPr>
          <p:cNvSpPr/>
          <p:nvPr userDrawn="1"/>
        </p:nvSpPr>
        <p:spPr bwMode="gray">
          <a:xfrm rot="10800000">
            <a:off x="7273818" y="1515193"/>
            <a:ext cx="3735912" cy="3735912"/>
          </a:xfrm>
          <a:prstGeom prst="ellipse">
            <a:avLst/>
          </a:prstGeom>
          <a:solidFill>
            <a:schemeClr val="bg1"/>
          </a:solidFill>
          <a:ln w="3810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271" lvl="0" algn="ctr">
              <a:spcAft>
                <a:spcPts val="800"/>
              </a:spcAft>
            </a:pPr>
            <a:endParaRPr lang="en-US" sz="1400" kern="0"/>
          </a:p>
        </p:txBody>
      </p:sp>
      <p:sp>
        <p:nvSpPr>
          <p:cNvPr id="7" name="page number">
            <a:extLst>
              <a:ext uri="{FF2B5EF4-FFF2-40B4-BE49-F238E27FC236}">
                <a16:creationId xmlns:a16="http://schemas.microsoft.com/office/drawing/2014/main" id="{2A1148C9-BE55-F64C-8A6E-A5239BDB4089}"/>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10" name="Text Placeholder 862">
            <a:extLst>
              <a:ext uri="{FF2B5EF4-FFF2-40B4-BE49-F238E27FC236}">
                <a16:creationId xmlns:a16="http://schemas.microsoft.com/office/drawing/2014/main" id="{DB77303A-1184-4541-B253-83ACE079727D}"/>
              </a:ext>
            </a:extLst>
          </p:cNvPr>
          <p:cNvSpPr>
            <a:spLocks noGrp="1"/>
          </p:cNvSpPr>
          <p:nvPr>
            <p:ph type="body" sz="quarter" idx="12" hasCustomPrompt="1"/>
          </p:nvPr>
        </p:nvSpPr>
        <p:spPr>
          <a:xfrm>
            <a:off x="608013" y="2514604"/>
            <a:ext cx="5556813" cy="1828799"/>
          </a:xfrm>
        </p:spPr>
        <p:txBody>
          <a:bodyPr anchor="ctr"/>
          <a:lstStyle>
            <a:lvl1pPr>
              <a:lnSpc>
                <a:spcPct val="100000"/>
              </a:lnSpc>
              <a:spcBef>
                <a:spcPts val="0"/>
              </a:spcBef>
              <a:defRPr sz="3597">
                <a:solidFill>
                  <a:schemeClr val="accent2"/>
                </a:solidFill>
              </a:defRPr>
            </a:lvl1pPr>
            <a:lvl2pPr marL="272804" indent="0">
              <a:buNone/>
              <a:defRPr/>
            </a:lvl2pPr>
          </a:lstStyle>
          <a:p>
            <a:pPr lvl="0"/>
            <a:r>
              <a:rPr lang="en-US"/>
              <a:t>Enter key emphasis statement here. Add icon in circle.</a:t>
            </a:r>
          </a:p>
        </p:txBody>
      </p:sp>
    </p:spTree>
    <p:extLst>
      <p:ext uri="{BB962C8B-B14F-4D97-AF65-F5344CB8AC3E}">
        <p14:creationId xmlns:p14="http://schemas.microsoft.com/office/powerpoint/2010/main" val="100387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Big Statement with Photo">
    <p:spTree>
      <p:nvGrpSpPr>
        <p:cNvPr id="1" name=""/>
        <p:cNvGrpSpPr/>
        <p:nvPr/>
      </p:nvGrpSpPr>
      <p:grpSpPr>
        <a:xfrm>
          <a:off x="0" y="0"/>
          <a:ext cx="0" cy="0"/>
          <a:chOff x="0" y="0"/>
          <a:chExt cx="0" cy="0"/>
        </a:xfrm>
      </p:grpSpPr>
      <p:sp>
        <p:nvSpPr>
          <p:cNvPr id="17" name="Text Placeholder 862">
            <a:extLst>
              <a:ext uri="{FF2B5EF4-FFF2-40B4-BE49-F238E27FC236}">
                <a16:creationId xmlns:a16="http://schemas.microsoft.com/office/drawing/2014/main" id="{C8F55BC8-3E55-49EB-BF20-18EB4F7F5970}"/>
              </a:ext>
            </a:extLst>
          </p:cNvPr>
          <p:cNvSpPr>
            <a:spLocks noGrp="1"/>
          </p:cNvSpPr>
          <p:nvPr>
            <p:ph type="body" sz="quarter" idx="12" hasCustomPrompt="1"/>
          </p:nvPr>
        </p:nvSpPr>
        <p:spPr>
          <a:xfrm>
            <a:off x="608014" y="2514604"/>
            <a:ext cx="5485844" cy="1828799"/>
          </a:xfrm>
        </p:spPr>
        <p:txBody>
          <a:bodyPr anchor="ctr"/>
          <a:lstStyle>
            <a:lvl1pPr>
              <a:lnSpc>
                <a:spcPct val="100000"/>
              </a:lnSpc>
              <a:spcBef>
                <a:spcPts val="0"/>
              </a:spcBef>
              <a:defRPr sz="3597">
                <a:solidFill>
                  <a:schemeClr val="accent2"/>
                </a:solidFill>
              </a:defRPr>
            </a:lvl1pPr>
            <a:lvl2pPr marL="272804" indent="0">
              <a:buNone/>
              <a:defRPr/>
            </a:lvl2pPr>
          </a:lstStyle>
          <a:p>
            <a:pPr lvl="0"/>
            <a:r>
              <a:rPr lang="en-US"/>
              <a:t>Click to add text</a:t>
            </a:r>
          </a:p>
        </p:txBody>
      </p:sp>
      <p:sp>
        <p:nvSpPr>
          <p:cNvPr id="4" name="Picture Placeholder 3">
            <a:extLst>
              <a:ext uri="{FF2B5EF4-FFF2-40B4-BE49-F238E27FC236}">
                <a16:creationId xmlns:a16="http://schemas.microsoft.com/office/drawing/2014/main" id="{05DD6E7D-B875-48DF-B6A8-450BD6AE1716}"/>
              </a:ext>
            </a:extLst>
          </p:cNvPr>
          <p:cNvSpPr>
            <a:spLocks noGrp="1"/>
          </p:cNvSpPr>
          <p:nvPr>
            <p:ph type="pic" sz="quarter" idx="11" hasCustomPrompt="1"/>
          </p:nvPr>
        </p:nvSpPr>
        <p:spPr>
          <a:xfrm>
            <a:off x="6785691" y="0"/>
            <a:ext cx="5403138" cy="6764798"/>
          </a:xfrm>
        </p:spPr>
        <p:txBody>
          <a:bodyPr lIns="640080" tIns="0" rIns="640080" anchor="ctr"/>
          <a:lstStyle>
            <a:lvl1pPr algn="ctr">
              <a:defRPr/>
            </a:lvl1pPr>
          </a:lstStyle>
          <a:p>
            <a:r>
              <a:rPr lang="en-US"/>
              <a:t>Click on the icon to insert a picture from your computer</a:t>
            </a:r>
          </a:p>
        </p:txBody>
      </p:sp>
      <p:sp>
        <p:nvSpPr>
          <p:cNvPr id="6" name="page number">
            <a:extLst>
              <a:ext uri="{FF2B5EF4-FFF2-40B4-BE49-F238E27FC236}">
                <a16:creationId xmlns:a16="http://schemas.microsoft.com/office/drawing/2014/main" id="{1AAC44A2-B8BC-4B45-BE44-C4C65AFCB660}"/>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79337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Big Statistic">
    <p:bg>
      <p:bgPr>
        <a:solidFill>
          <a:srgbClr val="F4F8FA"/>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2561DF-30FD-6C49-A8A6-D040520C9F89}"/>
              </a:ext>
              <a:ext uri="{C183D7F6-B498-43B3-948B-1728B52AA6E4}">
                <adec:decorative xmlns:adec="http://schemas.microsoft.com/office/drawing/2017/decorative" val="1"/>
              </a:ext>
            </a:extLst>
          </p:cNvPr>
          <p:cNvGrpSpPr/>
          <p:nvPr userDrawn="1"/>
        </p:nvGrpSpPr>
        <p:grpSpPr>
          <a:xfrm>
            <a:off x="2" y="6"/>
            <a:ext cx="12188822" cy="5193397"/>
            <a:chOff x="0" y="0"/>
            <a:chExt cx="12188822" cy="5193397"/>
          </a:xfrm>
        </p:grpSpPr>
        <p:sp>
          <p:nvSpPr>
            <p:cNvPr id="5" name="Rectangle 4">
              <a:extLst>
                <a:ext uri="{FF2B5EF4-FFF2-40B4-BE49-F238E27FC236}">
                  <a16:creationId xmlns:a16="http://schemas.microsoft.com/office/drawing/2014/main" id="{80F1D41E-848B-4178-A0D2-2A18C6921400}"/>
                </a:ext>
                <a:ext uri="{C183D7F6-B498-43B3-948B-1728B52AA6E4}">
                  <adec:decorative xmlns:adec="http://schemas.microsoft.com/office/drawing/2017/decorative" val="1"/>
                </a:ext>
              </a:extLst>
            </p:cNvPr>
            <p:cNvSpPr/>
            <p:nvPr userDrawn="1"/>
          </p:nvSpPr>
          <p:spPr bwMode="hidden">
            <a:xfrm>
              <a:off x="0" y="0"/>
              <a:ext cx="12188822" cy="4332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 name="Oval 6">
              <a:extLst>
                <a:ext uri="{FF2B5EF4-FFF2-40B4-BE49-F238E27FC236}">
                  <a16:creationId xmlns:a16="http://schemas.microsoft.com/office/drawing/2014/main" id="{F1ED419A-30D8-44AB-9256-156B54D449CD}"/>
                </a:ext>
                <a:ext uri="{C183D7F6-B498-43B3-948B-1728B52AA6E4}">
                  <adec:decorative xmlns:adec="http://schemas.microsoft.com/office/drawing/2017/decorative" val="1"/>
                </a:ext>
              </a:extLst>
            </p:cNvPr>
            <p:cNvSpPr/>
            <p:nvPr userDrawn="1"/>
          </p:nvSpPr>
          <p:spPr bwMode="white">
            <a:xfrm>
              <a:off x="672527" y="722997"/>
              <a:ext cx="4470400" cy="4470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7"/>
            </a:p>
          </p:txBody>
        </p:sp>
      </p:grpSp>
      <p:sp>
        <p:nvSpPr>
          <p:cNvPr id="15" name="Text Placeholder 14" descr="Doughnut chart label 3">
            <a:extLst>
              <a:ext uri="{FF2B5EF4-FFF2-40B4-BE49-F238E27FC236}">
                <a16:creationId xmlns:a16="http://schemas.microsoft.com/office/drawing/2014/main" id="{E4BDA96F-134D-4855-8751-F1043ABF3B47}"/>
              </a:ext>
            </a:extLst>
          </p:cNvPr>
          <p:cNvSpPr>
            <a:spLocks noGrp="1"/>
          </p:cNvSpPr>
          <p:nvPr>
            <p:ph type="body" sz="quarter" idx="11" hasCustomPrompt="1"/>
          </p:nvPr>
        </p:nvSpPr>
        <p:spPr>
          <a:xfrm>
            <a:off x="6096003" y="2514605"/>
            <a:ext cx="5027613" cy="1371601"/>
          </a:xfrm>
        </p:spPr>
        <p:txBody>
          <a:bodyPr anchor="ctr"/>
          <a:lstStyle>
            <a:lvl1pPr>
              <a:spcBef>
                <a:spcPts val="0"/>
              </a:spcBef>
              <a:defRPr sz="3597">
                <a:solidFill>
                  <a:schemeClr val="accent2"/>
                </a:solidFill>
              </a:defRPr>
            </a:lvl1pPr>
          </a:lstStyle>
          <a:p>
            <a:pPr lvl="0"/>
            <a:r>
              <a:rPr lang="en-US"/>
              <a:t>Doughnut Chart slide, click to add text here</a:t>
            </a:r>
          </a:p>
        </p:txBody>
      </p:sp>
      <p:sp>
        <p:nvSpPr>
          <p:cNvPr id="23" name="Chart Placeholder 22">
            <a:extLst>
              <a:ext uri="{FF2B5EF4-FFF2-40B4-BE49-F238E27FC236}">
                <a16:creationId xmlns:a16="http://schemas.microsoft.com/office/drawing/2014/main" id="{4093E53D-7586-4113-99BD-F45F1343692F}"/>
              </a:ext>
            </a:extLst>
          </p:cNvPr>
          <p:cNvSpPr>
            <a:spLocks noGrp="1"/>
          </p:cNvSpPr>
          <p:nvPr>
            <p:ph type="chart" sz="quarter" idx="13" hasCustomPrompt="1"/>
          </p:nvPr>
        </p:nvSpPr>
        <p:spPr>
          <a:xfrm>
            <a:off x="662675" y="722997"/>
            <a:ext cx="4480256" cy="4480256"/>
          </a:xfrm>
        </p:spPr>
        <p:txBody>
          <a:bodyPr anchor="ctr"/>
          <a:lstStyle>
            <a:lvl1pPr algn="ctr">
              <a:defRPr/>
            </a:lvl1pPr>
          </a:lstStyle>
          <a:p>
            <a:r>
              <a:rPr lang="en-US"/>
              <a:t>Click to insert a </a:t>
            </a:r>
            <a:br>
              <a:rPr lang="en-US"/>
            </a:br>
            <a:r>
              <a:rPr lang="en-US"/>
              <a:t>Doughnut chart</a:t>
            </a:r>
          </a:p>
        </p:txBody>
      </p:sp>
      <p:sp>
        <p:nvSpPr>
          <p:cNvPr id="13" name="Text Placeholder 12" descr="Doughnut chart label 1">
            <a:extLst>
              <a:ext uri="{FF2B5EF4-FFF2-40B4-BE49-F238E27FC236}">
                <a16:creationId xmlns:a16="http://schemas.microsoft.com/office/drawing/2014/main" id="{8C4F4198-4BE0-4282-8B86-20DED598DC17}"/>
              </a:ext>
            </a:extLst>
          </p:cNvPr>
          <p:cNvSpPr>
            <a:spLocks noGrp="1"/>
          </p:cNvSpPr>
          <p:nvPr>
            <p:ph type="body" sz="quarter" idx="18"/>
          </p:nvPr>
        </p:nvSpPr>
        <p:spPr>
          <a:xfrm>
            <a:off x="608333" y="5507147"/>
            <a:ext cx="1371064" cy="423862"/>
          </a:xfrm>
        </p:spPr>
        <p:txBody>
          <a:bodyPr/>
          <a:lstStyle>
            <a:lvl1pPr algn="l">
              <a:defRPr sz="1200">
                <a:solidFill>
                  <a:schemeClr val="tx2"/>
                </a:solidFill>
              </a:defRPr>
            </a:lvl1pPr>
          </a:lstStyle>
          <a:p>
            <a:pPr lvl="0"/>
            <a:r>
              <a:rPr lang="en-US"/>
              <a:t>Click to edit Master text styles</a:t>
            </a:r>
          </a:p>
        </p:txBody>
      </p:sp>
      <p:sp>
        <p:nvSpPr>
          <p:cNvPr id="70" name="Text Placeholder 12" descr="Doughnut chart label 2">
            <a:extLst>
              <a:ext uri="{FF2B5EF4-FFF2-40B4-BE49-F238E27FC236}">
                <a16:creationId xmlns:a16="http://schemas.microsoft.com/office/drawing/2014/main" id="{4B5F4E67-F2E8-4777-B495-668C321DCBAF}"/>
              </a:ext>
            </a:extLst>
          </p:cNvPr>
          <p:cNvSpPr>
            <a:spLocks noGrp="1"/>
          </p:cNvSpPr>
          <p:nvPr>
            <p:ph type="body" sz="quarter" idx="19"/>
          </p:nvPr>
        </p:nvSpPr>
        <p:spPr>
          <a:xfrm>
            <a:off x="2436419" y="5507147"/>
            <a:ext cx="1371064" cy="423862"/>
          </a:xfrm>
        </p:spPr>
        <p:txBody>
          <a:bodyPr/>
          <a:lstStyle>
            <a:lvl1pPr algn="l">
              <a:defRPr sz="1200">
                <a:solidFill>
                  <a:schemeClr val="tx2"/>
                </a:solidFill>
              </a:defRPr>
            </a:lvl1pPr>
          </a:lstStyle>
          <a:p>
            <a:pPr lvl="0"/>
            <a:r>
              <a:rPr lang="en-US"/>
              <a:t>Click to edit Master text styles</a:t>
            </a:r>
          </a:p>
        </p:txBody>
      </p:sp>
      <p:sp>
        <p:nvSpPr>
          <p:cNvPr id="71" name="Text Placeholder 12" descr="Doughnut chart label 4">
            <a:extLst>
              <a:ext uri="{FF2B5EF4-FFF2-40B4-BE49-F238E27FC236}">
                <a16:creationId xmlns:a16="http://schemas.microsoft.com/office/drawing/2014/main" id="{704846F3-64ED-4181-8AEC-68B9734DA96D}"/>
              </a:ext>
            </a:extLst>
          </p:cNvPr>
          <p:cNvSpPr>
            <a:spLocks noGrp="1"/>
          </p:cNvSpPr>
          <p:nvPr>
            <p:ph type="body" sz="quarter" idx="20"/>
          </p:nvPr>
        </p:nvSpPr>
        <p:spPr>
          <a:xfrm>
            <a:off x="4261103" y="5507147"/>
            <a:ext cx="1371064" cy="423862"/>
          </a:xfrm>
        </p:spPr>
        <p:txBody>
          <a:bodyPr/>
          <a:lstStyle>
            <a:lvl1pPr algn="l">
              <a:defRPr sz="1200">
                <a:solidFill>
                  <a:schemeClr val="tx2"/>
                </a:solidFill>
              </a:defRPr>
            </a:lvl1pPr>
          </a:lstStyle>
          <a:p>
            <a:pPr lvl="0"/>
            <a:r>
              <a:rPr lang="en-US"/>
              <a:t>Click to edit Master text styles</a:t>
            </a:r>
          </a:p>
        </p:txBody>
      </p:sp>
      <p:sp>
        <p:nvSpPr>
          <p:cNvPr id="72" name="Text Placeholder 12" descr="Doughnut chart label 5">
            <a:extLst>
              <a:ext uri="{FF2B5EF4-FFF2-40B4-BE49-F238E27FC236}">
                <a16:creationId xmlns:a16="http://schemas.microsoft.com/office/drawing/2014/main" id="{DD17F439-D919-44B7-889F-96A1DAF172D4}"/>
              </a:ext>
            </a:extLst>
          </p:cNvPr>
          <p:cNvSpPr>
            <a:spLocks noGrp="1"/>
          </p:cNvSpPr>
          <p:nvPr>
            <p:ph type="body" sz="quarter" idx="21"/>
          </p:nvPr>
        </p:nvSpPr>
        <p:spPr>
          <a:xfrm>
            <a:off x="6088112" y="5507147"/>
            <a:ext cx="1371064" cy="423862"/>
          </a:xfrm>
        </p:spPr>
        <p:txBody>
          <a:bodyPr/>
          <a:lstStyle>
            <a:lvl1pPr algn="l">
              <a:defRPr sz="1200">
                <a:solidFill>
                  <a:schemeClr val="tx2"/>
                </a:solidFill>
              </a:defRPr>
            </a:lvl1pPr>
          </a:lstStyle>
          <a:p>
            <a:pPr lvl="0"/>
            <a:r>
              <a:rPr lang="en-US"/>
              <a:t>Click to edit Master text styles</a:t>
            </a:r>
          </a:p>
        </p:txBody>
      </p:sp>
      <p:sp>
        <p:nvSpPr>
          <p:cNvPr id="73" name="Text Placeholder 12" descr="Doughnut chart label 6">
            <a:extLst>
              <a:ext uri="{FF2B5EF4-FFF2-40B4-BE49-F238E27FC236}">
                <a16:creationId xmlns:a16="http://schemas.microsoft.com/office/drawing/2014/main" id="{0DA74846-CC03-44FE-9AE5-4975E808F8A0}"/>
              </a:ext>
            </a:extLst>
          </p:cNvPr>
          <p:cNvSpPr>
            <a:spLocks noGrp="1"/>
          </p:cNvSpPr>
          <p:nvPr>
            <p:ph type="body" sz="quarter" idx="22"/>
          </p:nvPr>
        </p:nvSpPr>
        <p:spPr>
          <a:xfrm>
            <a:off x="7920672" y="5507147"/>
            <a:ext cx="1371064" cy="423862"/>
          </a:xfrm>
        </p:spPr>
        <p:txBody>
          <a:bodyPr/>
          <a:lstStyle>
            <a:lvl1pPr algn="l">
              <a:defRPr sz="1200">
                <a:solidFill>
                  <a:schemeClr val="tx2"/>
                </a:solidFill>
              </a:defRPr>
            </a:lvl1pPr>
          </a:lstStyle>
          <a:p>
            <a:pPr lvl="0"/>
            <a:r>
              <a:rPr lang="en-US"/>
              <a:t>Click to edit Master text styles</a:t>
            </a:r>
          </a:p>
        </p:txBody>
      </p:sp>
      <p:sp>
        <p:nvSpPr>
          <p:cNvPr id="16" name="page number">
            <a:extLst>
              <a:ext uri="{FF2B5EF4-FFF2-40B4-BE49-F238E27FC236}">
                <a16:creationId xmlns:a16="http://schemas.microsoft.com/office/drawing/2014/main" id="{5FED840F-E343-734C-96BA-0EFF5AE5DADC}"/>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423877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Big Statement - Aqua">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088029-FE4A-1B4C-A072-67918A54839D}"/>
              </a:ext>
              <a:ext uri="{C183D7F6-B498-43B3-948B-1728B52AA6E4}">
                <adec:decorative xmlns:adec="http://schemas.microsoft.com/office/drawing/2017/decorative" val="1"/>
              </a:ext>
            </a:extLst>
          </p:cNvPr>
          <p:cNvGrpSpPr/>
          <p:nvPr userDrawn="1"/>
        </p:nvGrpSpPr>
        <p:grpSpPr>
          <a:xfrm>
            <a:off x="-991444" y="-1855011"/>
            <a:ext cx="13468141" cy="9864449"/>
            <a:chOff x="-991446" y="-1855011"/>
            <a:chExt cx="13468141" cy="9864449"/>
          </a:xfrm>
        </p:grpSpPr>
        <p:sp>
          <p:nvSpPr>
            <p:cNvPr id="15" name="Freeform: Shape 14">
              <a:extLst>
                <a:ext uri="{FF2B5EF4-FFF2-40B4-BE49-F238E27FC236}">
                  <a16:creationId xmlns:a16="http://schemas.microsoft.com/office/drawing/2014/main" id="{19A14F3E-8802-40CC-94BC-F7A8969E93E3}"/>
                </a:ext>
                <a:ext uri="{C183D7F6-B498-43B3-948B-1728B52AA6E4}">
                  <adec:decorative xmlns:adec="http://schemas.microsoft.com/office/drawing/2017/decorative" val="1"/>
                </a:ext>
              </a:extLst>
            </p:cNvPr>
            <p:cNvSpPr/>
            <p:nvPr userDrawn="1"/>
          </p:nvSpPr>
          <p:spPr>
            <a:xfrm rot="2700000">
              <a:off x="810400" y="-3656857"/>
              <a:ext cx="9864449" cy="13468141"/>
            </a:xfrm>
            <a:custGeom>
              <a:avLst/>
              <a:gdLst>
                <a:gd name="connsiteX0" fmla="*/ 0 w 9864449"/>
                <a:gd name="connsiteY0" fmla="*/ 7314461 h 13468141"/>
                <a:gd name="connsiteX1" fmla="*/ 7314462 w 9864449"/>
                <a:gd name="connsiteY1" fmla="*/ 0 h 13468141"/>
                <a:gd name="connsiteX2" fmla="*/ 9864449 w 9864449"/>
                <a:gd name="connsiteY2" fmla="*/ 2549987 h 13468141"/>
                <a:gd name="connsiteX3" fmla="*/ 9864449 w 9864449"/>
                <a:gd name="connsiteY3" fmla="*/ 7148688 h 13468141"/>
                <a:gd name="connsiteX4" fmla="*/ 3544996 w 9864449"/>
                <a:gd name="connsiteY4" fmla="*/ 13468141 h 13468141"/>
                <a:gd name="connsiteX5" fmla="*/ 0 w 9864449"/>
                <a:gd name="connsiteY5" fmla="*/ 9923145 h 134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4449" h="13468141">
                  <a:moveTo>
                    <a:pt x="0" y="7314461"/>
                  </a:moveTo>
                  <a:lnTo>
                    <a:pt x="7314462" y="0"/>
                  </a:lnTo>
                  <a:lnTo>
                    <a:pt x="9864449" y="2549987"/>
                  </a:lnTo>
                  <a:lnTo>
                    <a:pt x="9864449" y="7148688"/>
                  </a:lnTo>
                  <a:lnTo>
                    <a:pt x="3544996" y="13468141"/>
                  </a:lnTo>
                  <a:lnTo>
                    <a:pt x="0" y="9923145"/>
                  </a:lnTo>
                  <a:close/>
                </a:path>
              </a:pathLst>
            </a:custGeom>
            <a:solidFill>
              <a:srgbClr val="F4F8F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0CD52C01-87CF-4DAA-AF73-217E439433CA}"/>
                </a:ext>
                <a:ext uri="{C183D7F6-B498-43B3-948B-1728B52AA6E4}">
                  <adec:decorative xmlns:adec="http://schemas.microsoft.com/office/drawing/2017/decorative" val="1"/>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
        <p:nvSpPr>
          <p:cNvPr id="9" name="Text Placeholder 862">
            <a:extLst>
              <a:ext uri="{FF2B5EF4-FFF2-40B4-BE49-F238E27FC236}">
                <a16:creationId xmlns:a16="http://schemas.microsoft.com/office/drawing/2014/main" id="{113BEA88-710C-A54D-A13C-5E36B6B878B7}"/>
              </a:ext>
            </a:extLst>
          </p:cNvPr>
          <p:cNvSpPr>
            <a:spLocks noGrp="1"/>
          </p:cNvSpPr>
          <p:nvPr>
            <p:ph type="body" sz="quarter" idx="12" hasCustomPrompt="1"/>
          </p:nvPr>
        </p:nvSpPr>
        <p:spPr>
          <a:xfrm>
            <a:off x="608015" y="2233674"/>
            <a:ext cx="6497867" cy="2285999"/>
          </a:xfrm>
        </p:spPr>
        <p:txBody>
          <a:bodyPr anchor="ctr"/>
          <a:lstStyle>
            <a:lvl1pPr>
              <a:lnSpc>
                <a:spcPct val="100000"/>
              </a:lnSpc>
              <a:spcBef>
                <a:spcPts val="0"/>
              </a:spcBef>
              <a:defRPr sz="3598">
                <a:solidFill>
                  <a:schemeClr val="accent1"/>
                </a:solidFill>
              </a:defRPr>
            </a:lvl1pPr>
            <a:lvl2pPr marL="272886" indent="0">
              <a:buNone/>
              <a:defRPr/>
            </a:lvl2pPr>
          </a:lstStyle>
          <a:p>
            <a:pPr lvl="0"/>
            <a:r>
              <a:rPr lang="en-US"/>
              <a:t>Enter key emphasis statement here.</a:t>
            </a:r>
          </a:p>
        </p:txBody>
      </p:sp>
      <p:pic>
        <p:nvPicPr>
          <p:cNvPr id="13" name="Graphic 12">
            <a:extLst>
              <a:ext uri="{FF2B5EF4-FFF2-40B4-BE49-F238E27FC236}">
                <a16:creationId xmlns:a16="http://schemas.microsoft.com/office/drawing/2014/main" id="{6C367E7D-27EB-DB42-901F-5E8EDE8B1D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7" y="6218399"/>
            <a:ext cx="1539751" cy="557784"/>
          </a:xfrm>
          <a:prstGeom prst="rect">
            <a:avLst/>
          </a:prstGeom>
        </p:spPr>
      </p:pic>
      <p:sp>
        <p:nvSpPr>
          <p:cNvPr id="14" name="Copyright" descr="Confidential copyright VMware, Inc. 2021">
            <a:extLst>
              <a:ext uri="{FF2B5EF4-FFF2-40B4-BE49-F238E27FC236}">
                <a16:creationId xmlns:a16="http://schemas.microsoft.com/office/drawing/2014/main" id="{4C8BAF66-C969-D84D-8FC8-7692D54BF5A4}"/>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6" name="page number">
            <a:extLst>
              <a:ext uri="{FF2B5EF4-FFF2-40B4-BE49-F238E27FC236}">
                <a16:creationId xmlns:a16="http://schemas.microsoft.com/office/drawing/2014/main" id="{3A15EC20-3B57-4E4E-872C-A34852CBEF1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74634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Dynamic – Lef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E4CD6E-324F-4BEC-884B-D217C07BF39E}"/>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3" name="Title 2">
            <a:extLst>
              <a:ext uri="{FF2B5EF4-FFF2-40B4-BE49-F238E27FC236}">
                <a16:creationId xmlns:a16="http://schemas.microsoft.com/office/drawing/2014/main" id="{5346AD2E-9306-49E7-A98B-7D26E458C2B2}"/>
              </a:ext>
            </a:extLst>
          </p:cNvPr>
          <p:cNvSpPr>
            <a:spLocks noGrp="1"/>
          </p:cNvSpPr>
          <p:nvPr>
            <p:ph type="title" hasCustomPrompt="1"/>
          </p:nvPr>
        </p:nvSpPr>
        <p:spPr/>
        <p:txBody>
          <a:bodyPr wrap="none"/>
          <a:lstStyle>
            <a:lvl1pPr>
              <a:defRPr/>
            </a:lvl1pPr>
          </a:lstStyle>
          <a:p>
            <a:r>
              <a:rPr lang="en-US"/>
              <a:t>Click to Add One Line Title</a:t>
            </a:r>
          </a:p>
        </p:txBody>
      </p:sp>
      <p:sp>
        <p:nvSpPr>
          <p:cNvPr id="11" name="Content Placeholder 10">
            <a:extLst>
              <a:ext uri="{FF2B5EF4-FFF2-40B4-BE49-F238E27FC236}">
                <a16:creationId xmlns:a16="http://schemas.microsoft.com/office/drawing/2014/main" id="{577AE2CA-1B34-4F04-BD7F-F624F20E94FB}"/>
              </a:ext>
            </a:extLst>
          </p:cNvPr>
          <p:cNvSpPr>
            <a:spLocks noGrp="1"/>
          </p:cNvSpPr>
          <p:nvPr>
            <p:ph sz="quarter" idx="19" hasCustomPrompt="1"/>
          </p:nvPr>
        </p:nvSpPr>
        <p:spPr>
          <a:xfrm>
            <a:off x="3351213" y="1600200"/>
            <a:ext cx="8229600" cy="4572000"/>
          </a:xfrm>
        </p:spPr>
        <p:txBody>
          <a:bodyPr/>
          <a:lstStyle>
            <a:lvl1pPr>
              <a:defRPr/>
            </a:lvl1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p:txBody>
      </p:sp>
      <p:sp>
        <p:nvSpPr>
          <p:cNvPr id="14" name="Subtitle 2">
            <a:extLst>
              <a:ext uri="{FF2B5EF4-FFF2-40B4-BE49-F238E27FC236}">
                <a16:creationId xmlns:a16="http://schemas.microsoft.com/office/drawing/2014/main" id="{551435C2-3F7C-4835-8DB0-71E2C00537CF}"/>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add subtitle</a:t>
            </a:r>
          </a:p>
        </p:txBody>
      </p:sp>
      <p:sp>
        <p:nvSpPr>
          <p:cNvPr id="4" name="Text Placeholder 3">
            <a:extLst>
              <a:ext uri="{FF2B5EF4-FFF2-40B4-BE49-F238E27FC236}">
                <a16:creationId xmlns:a16="http://schemas.microsoft.com/office/drawing/2014/main" id="{830FD232-93CB-4B54-A933-93C11B099F7A}"/>
              </a:ext>
            </a:extLst>
          </p:cNvPr>
          <p:cNvSpPr>
            <a:spLocks noGrp="1"/>
          </p:cNvSpPr>
          <p:nvPr>
            <p:ph type="body" sz="quarter" idx="20" hasCustomPrompt="1"/>
          </p:nvPr>
        </p:nvSpPr>
        <p:spPr>
          <a:xfrm>
            <a:off x="0" y="1600200"/>
            <a:ext cx="2894013" cy="4572000"/>
          </a:xfrm>
          <a:solidFill>
            <a:schemeClr val="accent2"/>
          </a:solidFill>
        </p:spPr>
        <p:txBody>
          <a:bodyPr lIns="594360" tIns="457200" rIns="457200" bIns="457200"/>
          <a:lstStyle>
            <a:lvl1pPr>
              <a:defRPr sz="1600">
                <a:solidFill>
                  <a:schemeClr val="bg1"/>
                </a:solidFill>
              </a:defRPr>
            </a:lvl1pPr>
            <a:lvl2pPr marL="171450" indent="-171450">
              <a:buClr>
                <a:schemeClr val="bg1"/>
              </a:buClr>
              <a:defRPr sz="1400">
                <a:solidFill>
                  <a:schemeClr val="bg1"/>
                </a:solidFill>
              </a:defRPr>
            </a:lvl2pPr>
            <a:lvl3pPr marL="342900" indent="-171450">
              <a:buClr>
                <a:schemeClr val="bg1"/>
              </a:buClr>
              <a:defRPr sz="1200">
                <a:solidFill>
                  <a:schemeClr val="bg1"/>
                </a:solidFill>
              </a:defRPr>
            </a:lvl3pPr>
            <a:lvl4pPr marL="514350" indent="-171450">
              <a:buClr>
                <a:schemeClr val="bg1"/>
              </a:buClr>
              <a:defRPr sz="1100">
                <a:solidFill>
                  <a:schemeClr val="bg1"/>
                </a:solidFill>
              </a:defRPr>
            </a:lvl4pPr>
            <a:lvl5pPr marL="742950" indent="-171450">
              <a:buClr>
                <a:schemeClr val="bg1"/>
              </a:buClr>
              <a:defRPr sz="1100">
                <a:solidFill>
                  <a:schemeClr val="bg1"/>
                </a:solidFill>
              </a:defRPr>
            </a:lvl5pPr>
            <a:lvl6pPr>
              <a:buClr>
                <a:schemeClr val="bg1"/>
              </a:buClr>
              <a:defRPr sz="1800">
                <a:solidFill>
                  <a:schemeClr val="bg1"/>
                </a:solidFill>
              </a:defRPr>
            </a:lvl6pPr>
            <a:lvl7pPr>
              <a:buClr>
                <a:schemeClr val="bg1"/>
              </a:buClr>
              <a:defRPr sz="1400">
                <a:solidFill>
                  <a:schemeClr val="bg1"/>
                </a:solidFill>
              </a:defRPr>
            </a:lvl7pPr>
            <a:lvl8pPr>
              <a:buClrTx/>
              <a:defRPr sz="1200">
                <a:solidFill>
                  <a:schemeClr val="bg1"/>
                </a:solidFill>
              </a:defRPr>
            </a:lvl8pPr>
            <a:lvl9pPr>
              <a:buClrTx/>
              <a:defRPr sz="1800">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21634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Big Statement with Icon - Ocean">
    <p:spTree>
      <p:nvGrpSpPr>
        <p:cNvPr id="1" name=""/>
        <p:cNvGrpSpPr/>
        <p:nvPr/>
      </p:nvGrpSpPr>
      <p:grpSpPr>
        <a:xfrm>
          <a:off x="0" y="0"/>
          <a:ext cx="0" cy="0"/>
          <a:chOff x="0" y="0"/>
          <a:chExt cx="0" cy="0"/>
        </a:xfrm>
      </p:grpSpPr>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013" y="2514604"/>
            <a:ext cx="5556813" cy="1828799"/>
          </a:xfrm>
        </p:spPr>
        <p:txBody>
          <a:bodyPr anchor="ctr"/>
          <a:lstStyle>
            <a:lvl1pPr>
              <a:lnSpc>
                <a:spcPct val="100000"/>
              </a:lnSpc>
              <a:spcBef>
                <a:spcPts val="0"/>
              </a:spcBef>
              <a:defRPr sz="3598">
                <a:solidFill>
                  <a:schemeClr val="accent2"/>
                </a:solidFill>
              </a:defRPr>
            </a:lvl1pPr>
            <a:lvl2pPr marL="272886" indent="0">
              <a:buNone/>
              <a:defRPr/>
            </a:lvl2pPr>
          </a:lstStyle>
          <a:p>
            <a:pPr lvl="0"/>
            <a:r>
              <a:rPr lang="en-US"/>
              <a:t>Enter key emphasis statement here. Add icon in circle.</a:t>
            </a:r>
          </a:p>
        </p:txBody>
      </p:sp>
      <p:sp>
        <p:nvSpPr>
          <p:cNvPr id="6" name="Freeform: Shape 5">
            <a:extLst>
              <a:ext uri="{FF2B5EF4-FFF2-40B4-BE49-F238E27FC236}">
                <a16:creationId xmlns:a16="http://schemas.microsoft.com/office/drawing/2014/main" id="{B95FD2E6-B8EA-4366-97C4-6A53370F84D0}"/>
              </a:ext>
              <a:ext uri="{C183D7F6-B498-43B3-948B-1728B52AA6E4}">
                <adec:decorative xmlns:adec="http://schemas.microsoft.com/office/drawing/2017/decorative" val="1"/>
              </a:ext>
            </a:extLst>
          </p:cNvPr>
          <p:cNvSpPr/>
          <p:nvPr userDrawn="1"/>
        </p:nvSpPr>
        <p:spPr>
          <a:xfrm>
            <a:off x="5379720" y="-8061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rgbClr val="F4F8FA"/>
              </a:gs>
              <a:gs pos="30000">
                <a:srgbClr val="F4F8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147" name="Oval 2146" descr="place icon in center">
            <a:extLst>
              <a:ext uri="{FF2B5EF4-FFF2-40B4-BE49-F238E27FC236}">
                <a16:creationId xmlns:a16="http://schemas.microsoft.com/office/drawing/2014/main" id="{FDDA58E5-A99B-48C0-A6B7-6BAE32E46F62}"/>
              </a:ext>
              <a:ext uri="{C183D7F6-B498-43B3-948B-1728B52AA6E4}">
                <adec:decorative xmlns:adec="http://schemas.microsoft.com/office/drawing/2017/decorative" val="0"/>
              </a:ext>
            </a:extLst>
          </p:cNvPr>
          <p:cNvSpPr/>
          <p:nvPr userDrawn="1"/>
        </p:nvSpPr>
        <p:spPr bwMode="gray">
          <a:xfrm>
            <a:off x="7273817" y="1515193"/>
            <a:ext cx="3735912" cy="3735912"/>
          </a:xfrm>
          <a:prstGeom prst="ellipse">
            <a:avLst/>
          </a:prstGeom>
          <a:solidFill>
            <a:schemeClr val="bg1"/>
          </a:solidFill>
          <a:ln w="38100">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289" lvl="0" algn="ctr">
              <a:spcAft>
                <a:spcPts val="800"/>
              </a:spcAft>
            </a:pPr>
            <a:endParaRPr lang="en-US" sz="1400" kern="0"/>
          </a:p>
        </p:txBody>
      </p:sp>
      <p:sp>
        <p:nvSpPr>
          <p:cNvPr id="8" name="page number">
            <a:extLst>
              <a:ext uri="{FF2B5EF4-FFF2-40B4-BE49-F238E27FC236}">
                <a16:creationId xmlns:a16="http://schemas.microsoft.com/office/drawing/2014/main" id="{45469056-638C-FF40-8AA5-0675077535BA}"/>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9541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_Big Statement with Icon - Indigo">
    <p:spTree>
      <p:nvGrpSpPr>
        <p:cNvPr id="1" name=""/>
        <p:cNvGrpSpPr/>
        <p:nvPr/>
      </p:nvGrpSpPr>
      <p:grpSpPr>
        <a:xfrm>
          <a:off x="0" y="0"/>
          <a:ext cx="0" cy="0"/>
          <a:chOff x="0" y="0"/>
          <a:chExt cx="0" cy="0"/>
        </a:xfrm>
      </p:grpSpPr>
      <p:sp>
        <p:nvSpPr>
          <p:cNvPr id="8" name="Freeform: Shape 5">
            <a:extLst>
              <a:ext uri="{FF2B5EF4-FFF2-40B4-BE49-F238E27FC236}">
                <a16:creationId xmlns:a16="http://schemas.microsoft.com/office/drawing/2014/main" id="{D60E6AE3-A325-8F44-9E02-4550AD0A1164}"/>
              </a:ext>
              <a:ext uri="{C183D7F6-B498-43B3-948B-1728B52AA6E4}">
                <adec:decorative xmlns:adec="http://schemas.microsoft.com/office/drawing/2017/decorative" val="1"/>
              </a:ext>
            </a:extLst>
          </p:cNvPr>
          <p:cNvSpPr/>
          <p:nvPr userDrawn="1"/>
        </p:nvSpPr>
        <p:spPr>
          <a:xfrm>
            <a:off x="5379720" y="-8061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rgbClr val="F4F8FA"/>
              </a:gs>
              <a:gs pos="29000">
                <a:srgbClr val="F4F8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147" name="Oval 2146" descr="place icon in center">
            <a:extLst>
              <a:ext uri="{FF2B5EF4-FFF2-40B4-BE49-F238E27FC236}">
                <a16:creationId xmlns:a16="http://schemas.microsoft.com/office/drawing/2014/main" id="{FDDA58E5-A99B-48C0-A6B7-6BAE32E46F62}"/>
              </a:ext>
              <a:ext uri="{C183D7F6-B498-43B3-948B-1728B52AA6E4}">
                <adec:decorative xmlns:adec="http://schemas.microsoft.com/office/drawing/2017/decorative" val="0"/>
              </a:ext>
            </a:extLst>
          </p:cNvPr>
          <p:cNvSpPr/>
          <p:nvPr userDrawn="1"/>
        </p:nvSpPr>
        <p:spPr bwMode="gray">
          <a:xfrm rot="10800000">
            <a:off x="7273817" y="1515193"/>
            <a:ext cx="3735912" cy="3735912"/>
          </a:xfrm>
          <a:prstGeom prst="ellipse">
            <a:avLst/>
          </a:prstGeom>
          <a:solidFill>
            <a:schemeClr val="bg1"/>
          </a:solidFill>
          <a:ln w="3810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289" lvl="0" algn="ctr">
              <a:spcAft>
                <a:spcPts val="800"/>
              </a:spcAft>
            </a:pPr>
            <a:endParaRPr lang="en-US" sz="1400" kern="0"/>
          </a:p>
        </p:txBody>
      </p:sp>
      <p:sp>
        <p:nvSpPr>
          <p:cNvPr id="7" name="page number">
            <a:extLst>
              <a:ext uri="{FF2B5EF4-FFF2-40B4-BE49-F238E27FC236}">
                <a16:creationId xmlns:a16="http://schemas.microsoft.com/office/drawing/2014/main" id="{2A1148C9-BE55-F64C-8A6E-A5239BDB4089}"/>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10" name="Text Placeholder 862">
            <a:extLst>
              <a:ext uri="{FF2B5EF4-FFF2-40B4-BE49-F238E27FC236}">
                <a16:creationId xmlns:a16="http://schemas.microsoft.com/office/drawing/2014/main" id="{DB77303A-1184-4541-B253-83ACE079727D}"/>
              </a:ext>
            </a:extLst>
          </p:cNvPr>
          <p:cNvSpPr>
            <a:spLocks noGrp="1"/>
          </p:cNvSpPr>
          <p:nvPr>
            <p:ph type="body" sz="quarter" idx="12" hasCustomPrompt="1"/>
          </p:nvPr>
        </p:nvSpPr>
        <p:spPr>
          <a:xfrm>
            <a:off x="608013" y="2514604"/>
            <a:ext cx="5556813" cy="1828799"/>
          </a:xfrm>
        </p:spPr>
        <p:txBody>
          <a:bodyPr anchor="ctr"/>
          <a:lstStyle>
            <a:lvl1pPr>
              <a:lnSpc>
                <a:spcPct val="100000"/>
              </a:lnSpc>
              <a:spcBef>
                <a:spcPts val="0"/>
              </a:spcBef>
              <a:defRPr sz="3598">
                <a:solidFill>
                  <a:schemeClr val="accent2"/>
                </a:solidFill>
              </a:defRPr>
            </a:lvl1pPr>
            <a:lvl2pPr marL="272886" indent="0">
              <a:buNone/>
              <a:defRPr/>
            </a:lvl2pPr>
          </a:lstStyle>
          <a:p>
            <a:pPr lvl="0"/>
            <a:r>
              <a:rPr lang="en-US"/>
              <a:t>Enter key emphasis statement here. Add icon in circle.</a:t>
            </a:r>
          </a:p>
        </p:txBody>
      </p:sp>
    </p:spTree>
    <p:extLst>
      <p:ext uri="{BB962C8B-B14F-4D97-AF65-F5344CB8AC3E}">
        <p14:creationId xmlns:p14="http://schemas.microsoft.com/office/powerpoint/2010/main" val="100387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Big Statement with Photo">
    <p:spTree>
      <p:nvGrpSpPr>
        <p:cNvPr id="1" name=""/>
        <p:cNvGrpSpPr/>
        <p:nvPr/>
      </p:nvGrpSpPr>
      <p:grpSpPr>
        <a:xfrm>
          <a:off x="0" y="0"/>
          <a:ext cx="0" cy="0"/>
          <a:chOff x="0" y="0"/>
          <a:chExt cx="0" cy="0"/>
        </a:xfrm>
      </p:grpSpPr>
      <p:sp>
        <p:nvSpPr>
          <p:cNvPr id="17" name="Text Placeholder 862">
            <a:extLst>
              <a:ext uri="{FF2B5EF4-FFF2-40B4-BE49-F238E27FC236}">
                <a16:creationId xmlns:a16="http://schemas.microsoft.com/office/drawing/2014/main" id="{C8F55BC8-3E55-49EB-BF20-18EB4F7F5970}"/>
              </a:ext>
            </a:extLst>
          </p:cNvPr>
          <p:cNvSpPr>
            <a:spLocks noGrp="1"/>
          </p:cNvSpPr>
          <p:nvPr>
            <p:ph type="body" sz="quarter" idx="12" hasCustomPrompt="1"/>
          </p:nvPr>
        </p:nvSpPr>
        <p:spPr>
          <a:xfrm>
            <a:off x="608014" y="2514604"/>
            <a:ext cx="5485844" cy="1828799"/>
          </a:xfrm>
        </p:spPr>
        <p:txBody>
          <a:bodyPr anchor="ctr"/>
          <a:lstStyle>
            <a:lvl1pPr>
              <a:lnSpc>
                <a:spcPct val="100000"/>
              </a:lnSpc>
              <a:spcBef>
                <a:spcPts val="0"/>
              </a:spcBef>
              <a:defRPr sz="3598">
                <a:solidFill>
                  <a:schemeClr val="accent2"/>
                </a:solidFill>
              </a:defRPr>
            </a:lvl1pPr>
            <a:lvl2pPr marL="272886" indent="0">
              <a:buNone/>
              <a:defRPr/>
            </a:lvl2pPr>
          </a:lstStyle>
          <a:p>
            <a:pPr lvl="0"/>
            <a:r>
              <a:rPr lang="en-US"/>
              <a:t>Click to add text</a:t>
            </a:r>
          </a:p>
        </p:txBody>
      </p:sp>
      <p:sp>
        <p:nvSpPr>
          <p:cNvPr id="4" name="Picture Placeholder 3">
            <a:extLst>
              <a:ext uri="{FF2B5EF4-FFF2-40B4-BE49-F238E27FC236}">
                <a16:creationId xmlns:a16="http://schemas.microsoft.com/office/drawing/2014/main" id="{05DD6E7D-B875-48DF-B6A8-450BD6AE1716}"/>
              </a:ext>
            </a:extLst>
          </p:cNvPr>
          <p:cNvSpPr>
            <a:spLocks noGrp="1"/>
          </p:cNvSpPr>
          <p:nvPr>
            <p:ph type="pic" sz="quarter" idx="11" hasCustomPrompt="1"/>
          </p:nvPr>
        </p:nvSpPr>
        <p:spPr>
          <a:xfrm>
            <a:off x="6785690" y="0"/>
            <a:ext cx="5403138" cy="6764798"/>
          </a:xfrm>
        </p:spPr>
        <p:txBody>
          <a:bodyPr lIns="640080" tIns="0" rIns="640080" anchor="ctr"/>
          <a:lstStyle>
            <a:lvl1pPr algn="ctr">
              <a:defRPr/>
            </a:lvl1pPr>
          </a:lstStyle>
          <a:p>
            <a:r>
              <a:rPr lang="en-US"/>
              <a:t>Click on the icon to insert a picture from your computer</a:t>
            </a:r>
          </a:p>
        </p:txBody>
      </p:sp>
      <p:sp>
        <p:nvSpPr>
          <p:cNvPr id="6" name="page number">
            <a:extLst>
              <a:ext uri="{FF2B5EF4-FFF2-40B4-BE49-F238E27FC236}">
                <a16:creationId xmlns:a16="http://schemas.microsoft.com/office/drawing/2014/main" id="{1AAC44A2-B8BC-4B45-BE44-C4C65AFCB660}"/>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79337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Big Statistic">
    <p:bg>
      <p:bgPr>
        <a:solidFill>
          <a:srgbClr val="F4F8FA"/>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2561DF-30FD-6C49-A8A6-D040520C9F89}"/>
              </a:ext>
              <a:ext uri="{C183D7F6-B498-43B3-948B-1728B52AA6E4}">
                <adec:decorative xmlns:adec="http://schemas.microsoft.com/office/drawing/2017/decorative" val="1"/>
              </a:ext>
            </a:extLst>
          </p:cNvPr>
          <p:cNvGrpSpPr/>
          <p:nvPr userDrawn="1"/>
        </p:nvGrpSpPr>
        <p:grpSpPr>
          <a:xfrm>
            <a:off x="2" y="4"/>
            <a:ext cx="12188822" cy="5193397"/>
            <a:chOff x="0" y="0"/>
            <a:chExt cx="12188822" cy="5193397"/>
          </a:xfrm>
        </p:grpSpPr>
        <p:sp>
          <p:nvSpPr>
            <p:cNvPr id="5" name="Rectangle 4">
              <a:extLst>
                <a:ext uri="{FF2B5EF4-FFF2-40B4-BE49-F238E27FC236}">
                  <a16:creationId xmlns:a16="http://schemas.microsoft.com/office/drawing/2014/main" id="{80F1D41E-848B-4178-A0D2-2A18C6921400}"/>
                </a:ext>
                <a:ext uri="{C183D7F6-B498-43B3-948B-1728B52AA6E4}">
                  <adec:decorative xmlns:adec="http://schemas.microsoft.com/office/drawing/2017/decorative" val="1"/>
                </a:ext>
              </a:extLst>
            </p:cNvPr>
            <p:cNvSpPr/>
            <p:nvPr userDrawn="1"/>
          </p:nvSpPr>
          <p:spPr bwMode="hidden">
            <a:xfrm>
              <a:off x="0" y="0"/>
              <a:ext cx="12188822" cy="4332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 name="Oval 6">
              <a:extLst>
                <a:ext uri="{FF2B5EF4-FFF2-40B4-BE49-F238E27FC236}">
                  <a16:creationId xmlns:a16="http://schemas.microsoft.com/office/drawing/2014/main" id="{F1ED419A-30D8-44AB-9256-156B54D449CD}"/>
                </a:ext>
                <a:ext uri="{C183D7F6-B498-43B3-948B-1728B52AA6E4}">
                  <adec:decorative xmlns:adec="http://schemas.microsoft.com/office/drawing/2017/decorative" val="1"/>
                </a:ext>
              </a:extLst>
            </p:cNvPr>
            <p:cNvSpPr/>
            <p:nvPr userDrawn="1"/>
          </p:nvSpPr>
          <p:spPr bwMode="white">
            <a:xfrm>
              <a:off x="672527" y="722997"/>
              <a:ext cx="4470400" cy="4470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8"/>
            </a:p>
          </p:txBody>
        </p:sp>
      </p:grpSp>
      <p:sp>
        <p:nvSpPr>
          <p:cNvPr id="15" name="Text Placeholder 14" descr="Doughnut chart label 3">
            <a:extLst>
              <a:ext uri="{FF2B5EF4-FFF2-40B4-BE49-F238E27FC236}">
                <a16:creationId xmlns:a16="http://schemas.microsoft.com/office/drawing/2014/main" id="{E4BDA96F-134D-4855-8751-F1043ABF3B47}"/>
              </a:ext>
            </a:extLst>
          </p:cNvPr>
          <p:cNvSpPr>
            <a:spLocks noGrp="1"/>
          </p:cNvSpPr>
          <p:nvPr>
            <p:ph type="body" sz="quarter" idx="11" hasCustomPrompt="1"/>
          </p:nvPr>
        </p:nvSpPr>
        <p:spPr>
          <a:xfrm>
            <a:off x="6096002" y="2514603"/>
            <a:ext cx="5027613" cy="1371601"/>
          </a:xfrm>
        </p:spPr>
        <p:txBody>
          <a:bodyPr anchor="ctr"/>
          <a:lstStyle>
            <a:lvl1pPr>
              <a:spcBef>
                <a:spcPts val="0"/>
              </a:spcBef>
              <a:defRPr sz="3598">
                <a:solidFill>
                  <a:schemeClr val="accent2"/>
                </a:solidFill>
              </a:defRPr>
            </a:lvl1pPr>
          </a:lstStyle>
          <a:p>
            <a:pPr lvl="0"/>
            <a:r>
              <a:rPr lang="en-US"/>
              <a:t>Doughnut Chart slide, click to add text here</a:t>
            </a:r>
          </a:p>
        </p:txBody>
      </p:sp>
      <p:sp>
        <p:nvSpPr>
          <p:cNvPr id="23" name="Chart Placeholder 22">
            <a:extLst>
              <a:ext uri="{FF2B5EF4-FFF2-40B4-BE49-F238E27FC236}">
                <a16:creationId xmlns:a16="http://schemas.microsoft.com/office/drawing/2014/main" id="{4093E53D-7586-4113-99BD-F45F1343692F}"/>
              </a:ext>
            </a:extLst>
          </p:cNvPr>
          <p:cNvSpPr>
            <a:spLocks noGrp="1"/>
          </p:cNvSpPr>
          <p:nvPr>
            <p:ph type="chart" sz="quarter" idx="13" hasCustomPrompt="1"/>
          </p:nvPr>
        </p:nvSpPr>
        <p:spPr>
          <a:xfrm>
            <a:off x="662674" y="722997"/>
            <a:ext cx="4480256" cy="4480256"/>
          </a:xfrm>
        </p:spPr>
        <p:txBody>
          <a:bodyPr anchor="ctr"/>
          <a:lstStyle>
            <a:lvl1pPr algn="ctr">
              <a:defRPr/>
            </a:lvl1pPr>
          </a:lstStyle>
          <a:p>
            <a:r>
              <a:rPr lang="en-US"/>
              <a:t>Click to insert a </a:t>
            </a:r>
            <a:br>
              <a:rPr lang="en-US"/>
            </a:br>
            <a:r>
              <a:rPr lang="en-US"/>
              <a:t>Doughnut chart</a:t>
            </a:r>
          </a:p>
        </p:txBody>
      </p:sp>
      <p:sp>
        <p:nvSpPr>
          <p:cNvPr id="13" name="Text Placeholder 12" descr="Doughnut chart label 1">
            <a:extLst>
              <a:ext uri="{FF2B5EF4-FFF2-40B4-BE49-F238E27FC236}">
                <a16:creationId xmlns:a16="http://schemas.microsoft.com/office/drawing/2014/main" id="{8C4F4198-4BE0-4282-8B86-20DED598DC17}"/>
              </a:ext>
            </a:extLst>
          </p:cNvPr>
          <p:cNvSpPr>
            <a:spLocks noGrp="1"/>
          </p:cNvSpPr>
          <p:nvPr>
            <p:ph type="body" sz="quarter" idx="18"/>
          </p:nvPr>
        </p:nvSpPr>
        <p:spPr>
          <a:xfrm>
            <a:off x="608332" y="5507147"/>
            <a:ext cx="1371064" cy="423862"/>
          </a:xfrm>
        </p:spPr>
        <p:txBody>
          <a:bodyPr/>
          <a:lstStyle>
            <a:lvl1pPr algn="l">
              <a:defRPr sz="1200">
                <a:solidFill>
                  <a:schemeClr val="tx2"/>
                </a:solidFill>
              </a:defRPr>
            </a:lvl1pPr>
          </a:lstStyle>
          <a:p>
            <a:pPr lvl="0"/>
            <a:r>
              <a:rPr lang="en-US"/>
              <a:t>Click to edit Master text styles</a:t>
            </a:r>
          </a:p>
        </p:txBody>
      </p:sp>
      <p:sp>
        <p:nvSpPr>
          <p:cNvPr id="70" name="Text Placeholder 12" descr="Doughnut chart label 2">
            <a:extLst>
              <a:ext uri="{FF2B5EF4-FFF2-40B4-BE49-F238E27FC236}">
                <a16:creationId xmlns:a16="http://schemas.microsoft.com/office/drawing/2014/main" id="{4B5F4E67-F2E8-4777-B495-668C321DCBAF}"/>
              </a:ext>
            </a:extLst>
          </p:cNvPr>
          <p:cNvSpPr>
            <a:spLocks noGrp="1"/>
          </p:cNvSpPr>
          <p:nvPr>
            <p:ph type="body" sz="quarter" idx="19"/>
          </p:nvPr>
        </p:nvSpPr>
        <p:spPr>
          <a:xfrm>
            <a:off x="2436418" y="5507147"/>
            <a:ext cx="1371064" cy="423862"/>
          </a:xfrm>
        </p:spPr>
        <p:txBody>
          <a:bodyPr/>
          <a:lstStyle>
            <a:lvl1pPr algn="l">
              <a:defRPr sz="1200">
                <a:solidFill>
                  <a:schemeClr val="tx2"/>
                </a:solidFill>
              </a:defRPr>
            </a:lvl1pPr>
          </a:lstStyle>
          <a:p>
            <a:pPr lvl="0"/>
            <a:r>
              <a:rPr lang="en-US"/>
              <a:t>Click to edit Master text styles</a:t>
            </a:r>
          </a:p>
        </p:txBody>
      </p:sp>
      <p:sp>
        <p:nvSpPr>
          <p:cNvPr id="71" name="Text Placeholder 12" descr="Doughnut chart label 4">
            <a:extLst>
              <a:ext uri="{FF2B5EF4-FFF2-40B4-BE49-F238E27FC236}">
                <a16:creationId xmlns:a16="http://schemas.microsoft.com/office/drawing/2014/main" id="{704846F3-64ED-4181-8AEC-68B9734DA96D}"/>
              </a:ext>
            </a:extLst>
          </p:cNvPr>
          <p:cNvSpPr>
            <a:spLocks noGrp="1"/>
          </p:cNvSpPr>
          <p:nvPr>
            <p:ph type="body" sz="quarter" idx="20"/>
          </p:nvPr>
        </p:nvSpPr>
        <p:spPr>
          <a:xfrm>
            <a:off x="4261103" y="5507147"/>
            <a:ext cx="1371064" cy="423862"/>
          </a:xfrm>
        </p:spPr>
        <p:txBody>
          <a:bodyPr/>
          <a:lstStyle>
            <a:lvl1pPr algn="l">
              <a:defRPr sz="1200">
                <a:solidFill>
                  <a:schemeClr val="tx2"/>
                </a:solidFill>
              </a:defRPr>
            </a:lvl1pPr>
          </a:lstStyle>
          <a:p>
            <a:pPr lvl="0"/>
            <a:r>
              <a:rPr lang="en-US"/>
              <a:t>Click to edit Master text styles</a:t>
            </a:r>
          </a:p>
        </p:txBody>
      </p:sp>
      <p:sp>
        <p:nvSpPr>
          <p:cNvPr id="72" name="Text Placeholder 12" descr="Doughnut chart label 5">
            <a:extLst>
              <a:ext uri="{FF2B5EF4-FFF2-40B4-BE49-F238E27FC236}">
                <a16:creationId xmlns:a16="http://schemas.microsoft.com/office/drawing/2014/main" id="{DD17F439-D919-44B7-889F-96A1DAF172D4}"/>
              </a:ext>
            </a:extLst>
          </p:cNvPr>
          <p:cNvSpPr>
            <a:spLocks noGrp="1"/>
          </p:cNvSpPr>
          <p:nvPr>
            <p:ph type="body" sz="quarter" idx="21"/>
          </p:nvPr>
        </p:nvSpPr>
        <p:spPr>
          <a:xfrm>
            <a:off x="6088111" y="5507147"/>
            <a:ext cx="1371064" cy="423862"/>
          </a:xfrm>
        </p:spPr>
        <p:txBody>
          <a:bodyPr/>
          <a:lstStyle>
            <a:lvl1pPr algn="l">
              <a:defRPr sz="1200">
                <a:solidFill>
                  <a:schemeClr val="tx2"/>
                </a:solidFill>
              </a:defRPr>
            </a:lvl1pPr>
          </a:lstStyle>
          <a:p>
            <a:pPr lvl="0"/>
            <a:r>
              <a:rPr lang="en-US"/>
              <a:t>Click to edit Master text styles</a:t>
            </a:r>
          </a:p>
        </p:txBody>
      </p:sp>
      <p:sp>
        <p:nvSpPr>
          <p:cNvPr id="73" name="Text Placeholder 12" descr="Doughnut chart label 6">
            <a:extLst>
              <a:ext uri="{FF2B5EF4-FFF2-40B4-BE49-F238E27FC236}">
                <a16:creationId xmlns:a16="http://schemas.microsoft.com/office/drawing/2014/main" id="{0DA74846-CC03-44FE-9AE5-4975E808F8A0}"/>
              </a:ext>
            </a:extLst>
          </p:cNvPr>
          <p:cNvSpPr>
            <a:spLocks noGrp="1"/>
          </p:cNvSpPr>
          <p:nvPr>
            <p:ph type="body" sz="quarter" idx="22"/>
          </p:nvPr>
        </p:nvSpPr>
        <p:spPr>
          <a:xfrm>
            <a:off x="7920672" y="5507147"/>
            <a:ext cx="1371064" cy="423862"/>
          </a:xfrm>
        </p:spPr>
        <p:txBody>
          <a:bodyPr/>
          <a:lstStyle>
            <a:lvl1pPr algn="l">
              <a:defRPr sz="1200">
                <a:solidFill>
                  <a:schemeClr val="tx2"/>
                </a:solidFill>
              </a:defRPr>
            </a:lvl1pPr>
          </a:lstStyle>
          <a:p>
            <a:pPr lvl="0"/>
            <a:r>
              <a:rPr lang="en-US"/>
              <a:t>Click to edit Master text styles</a:t>
            </a:r>
          </a:p>
        </p:txBody>
      </p:sp>
      <p:sp>
        <p:nvSpPr>
          <p:cNvPr id="16" name="page number">
            <a:extLst>
              <a:ext uri="{FF2B5EF4-FFF2-40B4-BE49-F238E27FC236}">
                <a16:creationId xmlns:a16="http://schemas.microsoft.com/office/drawing/2014/main" id="{5FED840F-E343-734C-96BA-0EFF5AE5DADC}"/>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423877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Big Statement - Aqua">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088029-FE4A-1B4C-A072-67918A54839D}"/>
              </a:ext>
              <a:ext uri="{C183D7F6-B498-43B3-948B-1728B52AA6E4}">
                <adec:decorative xmlns:adec="http://schemas.microsoft.com/office/drawing/2017/decorative" val="1"/>
              </a:ext>
            </a:extLst>
          </p:cNvPr>
          <p:cNvGrpSpPr/>
          <p:nvPr userDrawn="1"/>
        </p:nvGrpSpPr>
        <p:grpSpPr>
          <a:xfrm>
            <a:off x="-991445" y="-1855011"/>
            <a:ext cx="13468141" cy="9864449"/>
            <a:chOff x="-991446" y="-1855011"/>
            <a:chExt cx="13468141" cy="9864449"/>
          </a:xfrm>
        </p:grpSpPr>
        <p:sp>
          <p:nvSpPr>
            <p:cNvPr id="15" name="Freeform: Shape 14">
              <a:extLst>
                <a:ext uri="{FF2B5EF4-FFF2-40B4-BE49-F238E27FC236}">
                  <a16:creationId xmlns:a16="http://schemas.microsoft.com/office/drawing/2014/main" id="{19A14F3E-8802-40CC-94BC-F7A8969E93E3}"/>
                </a:ext>
                <a:ext uri="{C183D7F6-B498-43B3-948B-1728B52AA6E4}">
                  <adec:decorative xmlns:adec="http://schemas.microsoft.com/office/drawing/2017/decorative" val="1"/>
                </a:ext>
              </a:extLst>
            </p:cNvPr>
            <p:cNvSpPr/>
            <p:nvPr userDrawn="1"/>
          </p:nvSpPr>
          <p:spPr>
            <a:xfrm rot="2700000">
              <a:off x="810400" y="-3656857"/>
              <a:ext cx="9864449" cy="13468141"/>
            </a:xfrm>
            <a:custGeom>
              <a:avLst/>
              <a:gdLst>
                <a:gd name="connsiteX0" fmla="*/ 0 w 9864449"/>
                <a:gd name="connsiteY0" fmla="*/ 7314461 h 13468141"/>
                <a:gd name="connsiteX1" fmla="*/ 7314462 w 9864449"/>
                <a:gd name="connsiteY1" fmla="*/ 0 h 13468141"/>
                <a:gd name="connsiteX2" fmla="*/ 9864449 w 9864449"/>
                <a:gd name="connsiteY2" fmla="*/ 2549987 h 13468141"/>
                <a:gd name="connsiteX3" fmla="*/ 9864449 w 9864449"/>
                <a:gd name="connsiteY3" fmla="*/ 7148688 h 13468141"/>
                <a:gd name="connsiteX4" fmla="*/ 3544996 w 9864449"/>
                <a:gd name="connsiteY4" fmla="*/ 13468141 h 13468141"/>
                <a:gd name="connsiteX5" fmla="*/ 0 w 9864449"/>
                <a:gd name="connsiteY5" fmla="*/ 9923145 h 134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4449" h="13468141">
                  <a:moveTo>
                    <a:pt x="0" y="7314461"/>
                  </a:moveTo>
                  <a:lnTo>
                    <a:pt x="7314462" y="0"/>
                  </a:lnTo>
                  <a:lnTo>
                    <a:pt x="9864449" y="2549987"/>
                  </a:lnTo>
                  <a:lnTo>
                    <a:pt x="9864449" y="7148688"/>
                  </a:lnTo>
                  <a:lnTo>
                    <a:pt x="3544996" y="13468141"/>
                  </a:lnTo>
                  <a:lnTo>
                    <a:pt x="0" y="9923145"/>
                  </a:lnTo>
                  <a:close/>
                </a:path>
              </a:pathLst>
            </a:custGeom>
            <a:solidFill>
              <a:srgbClr val="F4F8F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0CD52C01-87CF-4DAA-AF73-217E439433CA}"/>
                </a:ext>
                <a:ext uri="{C183D7F6-B498-43B3-948B-1728B52AA6E4}">
                  <adec:decorative xmlns:adec="http://schemas.microsoft.com/office/drawing/2017/decorative" val="1"/>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
        <p:nvSpPr>
          <p:cNvPr id="9" name="Text Placeholder 862">
            <a:extLst>
              <a:ext uri="{FF2B5EF4-FFF2-40B4-BE49-F238E27FC236}">
                <a16:creationId xmlns:a16="http://schemas.microsoft.com/office/drawing/2014/main" id="{113BEA88-710C-A54D-A13C-5E36B6B878B7}"/>
              </a:ext>
            </a:extLst>
          </p:cNvPr>
          <p:cNvSpPr>
            <a:spLocks noGrp="1"/>
          </p:cNvSpPr>
          <p:nvPr>
            <p:ph type="body" sz="quarter" idx="12" hasCustomPrompt="1"/>
          </p:nvPr>
        </p:nvSpPr>
        <p:spPr>
          <a:xfrm>
            <a:off x="608014" y="2233672"/>
            <a:ext cx="6497867" cy="2285999"/>
          </a:xfrm>
        </p:spPr>
        <p:txBody>
          <a:bodyPr anchor="ctr"/>
          <a:lstStyle>
            <a:lvl1pPr>
              <a:lnSpc>
                <a:spcPct val="100000"/>
              </a:lnSpc>
              <a:spcBef>
                <a:spcPts val="0"/>
              </a:spcBef>
              <a:defRPr sz="3599">
                <a:solidFill>
                  <a:schemeClr val="accent1"/>
                </a:solidFill>
              </a:defRPr>
            </a:lvl1pPr>
            <a:lvl2pPr marL="272968" indent="0">
              <a:buNone/>
              <a:defRPr/>
            </a:lvl2pPr>
          </a:lstStyle>
          <a:p>
            <a:pPr lvl="0"/>
            <a:r>
              <a:rPr lang="en-US"/>
              <a:t>Enter key emphasis statement here.</a:t>
            </a:r>
          </a:p>
        </p:txBody>
      </p:sp>
      <p:pic>
        <p:nvPicPr>
          <p:cNvPr id="13" name="Graphic 12">
            <a:extLst>
              <a:ext uri="{FF2B5EF4-FFF2-40B4-BE49-F238E27FC236}">
                <a16:creationId xmlns:a16="http://schemas.microsoft.com/office/drawing/2014/main" id="{6C367E7D-27EB-DB42-901F-5E8EDE8B1D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6" y="6218399"/>
            <a:ext cx="1539751" cy="557784"/>
          </a:xfrm>
          <a:prstGeom prst="rect">
            <a:avLst/>
          </a:prstGeom>
        </p:spPr>
      </p:pic>
      <p:sp>
        <p:nvSpPr>
          <p:cNvPr id="14" name="Copyright" descr="Confidential copyright VMware, Inc. 2021">
            <a:extLst>
              <a:ext uri="{FF2B5EF4-FFF2-40B4-BE49-F238E27FC236}">
                <a16:creationId xmlns:a16="http://schemas.microsoft.com/office/drawing/2014/main" id="{4C8BAF66-C969-D84D-8FC8-7692D54BF5A4}"/>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6" name="page number">
            <a:extLst>
              <a:ext uri="{FF2B5EF4-FFF2-40B4-BE49-F238E27FC236}">
                <a16:creationId xmlns:a16="http://schemas.microsoft.com/office/drawing/2014/main" id="{3A15EC20-3B57-4E4E-872C-A34852CBEF1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74634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ig Statement with Icon - Ocean">
    <p:spTree>
      <p:nvGrpSpPr>
        <p:cNvPr id="1" name=""/>
        <p:cNvGrpSpPr/>
        <p:nvPr/>
      </p:nvGrpSpPr>
      <p:grpSpPr>
        <a:xfrm>
          <a:off x="0" y="0"/>
          <a:ext cx="0" cy="0"/>
          <a:chOff x="0" y="0"/>
          <a:chExt cx="0" cy="0"/>
        </a:xfrm>
      </p:grpSpPr>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013" y="2514602"/>
            <a:ext cx="5556813" cy="1828799"/>
          </a:xfrm>
        </p:spPr>
        <p:txBody>
          <a:bodyPr anchor="ctr"/>
          <a:lstStyle>
            <a:lvl1pPr>
              <a:lnSpc>
                <a:spcPct val="100000"/>
              </a:lnSpc>
              <a:spcBef>
                <a:spcPts val="0"/>
              </a:spcBef>
              <a:defRPr sz="3599">
                <a:solidFill>
                  <a:schemeClr val="accent2"/>
                </a:solidFill>
              </a:defRPr>
            </a:lvl1pPr>
            <a:lvl2pPr marL="272968" indent="0">
              <a:buNone/>
              <a:defRPr/>
            </a:lvl2pPr>
          </a:lstStyle>
          <a:p>
            <a:pPr lvl="0"/>
            <a:r>
              <a:rPr lang="en-US"/>
              <a:t>Enter key emphasis statement here. Add icon in circle.</a:t>
            </a:r>
          </a:p>
        </p:txBody>
      </p:sp>
      <p:sp>
        <p:nvSpPr>
          <p:cNvPr id="6" name="Freeform: Shape 5">
            <a:extLst>
              <a:ext uri="{FF2B5EF4-FFF2-40B4-BE49-F238E27FC236}">
                <a16:creationId xmlns:a16="http://schemas.microsoft.com/office/drawing/2014/main" id="{B95FD2E6-B8EA-4366-97C4-6A53370F84D0}"/>
              </a:ext>
              <a:ext uri="{C183D7F6-B498-43B3-948B-1728B52AA6E4}">
                <adec:decorative xmlns:adec="http://schemas.microsoft.com/office/drawing/2017/decorative" val="1"/>
              </a:ext>
            </a:extLst>
          </p:cNvPr>
          <p:cNvSpPr/>
          <p:nvPr userDrawn="1"/>
        </p:nvSpPr>
        <p:spPr>
          <a:xfrm>
            <a:off x="5379720" y="-8061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rgbClr val="F4F8FA"/>
              </a:gs>
              <a:gs pos="30000">
                <a:srgbClr val="F4F8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147" name="Oval 2146" descr="place icon in center">
            <a:extLst>
              <a:ext uri="{FF2B5EF4-FFF2-40B4-BE49-F238E27FC236}">
                <a16:creationId xmlns:a16="http://schemas.microsoft.com/office/drawing/2014/main" id="{FDDA58E5-A99B-48C0-A6B7-6BAE32E46F62}"/>
              </a:ext>
              <a:ext uri="{C183D7F6-B498-43B3-948B-1728B52AA6E4}">
                <adec:decorative xmlns:adec="http://schemas.microsoft.com/office/drawing/2017/decorative" val="0"/>
              </a:ext>
            </a:extLst>
          </p:cNvPr>
          <p:cNvSpPr/>
          <p:nvPr userDrawn="1"/>
        </p:nvSpPr>
        <p:spPr bwMode="gray">
          <a:xfrm>
            <a:off x="7273816" y="1515193"/>
            <a:ext cx="3735912" cy="3735912"/>
          </a:xfrm>
          <a:prstGeom prst="ellipse">
            <a:avLst/>
          </a:prstGeom>
          <a:solidFill>
            <a:schemeClr val="bg1"/>
          </a:solidFill>
          <a:ln w="38100">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307" lvl="0" algn="ctr">
              <a:spcAft>
                <a:spcPts val="800"/>
              </a:spcAft>
            </a:pPr>
            <a:endParaRPr lang="en-US" sz="1400" kern="0"/>
          </a:p>
        </p:txBody>
      </p:sp>
      <p:sp>
        <p:nvSpPr>
          <p:cNvPr id="8" name="page number">
            <a:extLst>
              <a:ext uri="{FF2B5EF4-FFF2-40B4-BE49-F238E27FC236}">
                <a16:creationId xmlns:a16="http://schemas.microsoft.com/office/drawing/2014/main" id="{45469056-638C-FF40-8AA5-0675077535BA}"/>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9541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ig Statement with Icon - Indigo">
    <p:spTree>
      <p:nvGrpSpPr>
        <p:cNvPr id="1" name=""/>
        <p:cNvGrpSpPr/>
        <p:nvPr/>
      </p:nvGrpSpPr>
      <p:grpSpPr>
        <a:xfrm>
          <a:off x="0" y="0"/>
          <a:ext cx="0" cy="0"/>
          <a:chOff x="0" y="0"/>
          <a:chExt cx="0" cy="0"/>
        </a:xfrm>
      </p:grpSpPr>
      <p:sp>
        <p:nvSpPr>
          <p:cNvPr id="8" name="Freeform: Shape 5">
            <a:extLst>
              <a:ext uri="{FF2B5EF4-FFF2-40B4-BE49-F238E27FC236}">
                <a16:creationId xmlns:a16="http://schemas.microsoft.com/office/drawing/2014/main" id="{D60E6AE3-A325-8F44-9E02-4550AD0A1164}"/>
              </a:ext>
              <a:ext uri="{C183D7F6-B498-43B3-948B-1728B52AA6E4}">
                <adec:decorative xmlns:adec="http://schemas.microsoft.com/office/drawing/2017/decorative" val="1"/>
              </a:ext>
            </a:extLst>
          </p:cNvPr>
          <p:cNvSpPr/>
          <p:nvPr userDrawn="1"/>
        </p:nvSpPr>
        <p:spPr>
          <a:xfrm>
            <a:off x="5379720" y="-8061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rgbClr val="F4F8FA"/>
              </a:gs>
              <a:gs pos="29000">
                <a:srgbClr val="F4F8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147" name="Oval 2146" descr="place icon in center">
            <a:extLst>
              <a:ext uri="{FF2B5EF4-FFF2-40B4-BE49-F238E27FC236}">
                <a16:creationId xmlns:a16="http://schemas.microsoft.com/office/drawing/2014/main" id="{FDDA58E5-A99B-48C0-A6B7-6BAE32E46F62}"/>
              </a:ext>
              <a:ext uri="{C183D7F6-B498-43B3-948B-1728B52AA6E4}">
                <adec:decorative xmlns:adec="http://schemas.microsoft.com/office/drawing/2017/decorative" val="0"/>
              </a:ext>
            </a:extLst>
          </p:cNvPr>
          <p:cNvSpPr/>
          <p:nvPr userDrawn="1"/>
        </p:nvSpPr>
        <p:spPr bwMode="gray">
          <a:xfrm rot="10800000">
            <a:off x="7273816" y="1515193"/>
            <a:ext cx="3735912" cy="3735912"/>
          </a:xfrm>
          <a:prstGeom prst="ellipse">
            <a:avLst/>
          </a:prstGeom>
          <a:solidFill>
            <a:schemeClr val="bg1"/>
          </a:solidFill>
          <a:ln w="3810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307" lvl="0" algn="ctr">
              <a:spcAft>
                <a:spcPts val="800"/>
              </a:spcAft>
            </a:pPr>
            <a:endParaRPr lang="en-US" sz="1400" kern="0"/>
          </a:p>
        </p:txBody>
      </p:sp>
      <p:sp>
        <p:nvSpPr>
          <p:cNvPr id="7" name="page number">
            <a:extLst>
              <a:ext uri="{FF2B5EF4-FFF2-40B4-BE49-F238E27FC236}">
                <a16:creationId xmlns:a16="http://schemas.microsoft.com/office/drawing/2014/main" id="{2A1148C9-BE55-F64C-8A6E-A5239BDB4089}"/>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10" name="Text Placeholder 862">
            <a:extLst>
              <a:ext uri="{FF2B5EF4-FFF2-40B4-BE49-F238E27FC236}">
                <a16:creationId xmlns:a16="http://schemas.microsoft.com/office/drawing/2014/main" id="{DB77303A-1184-4541-B253-83ACE079727D}"/>
              </a:ext>
            </a:extLst>
          </p:cNvPr>
          <p:cNvSpPr>
            <a:spLocks noGrp="1"/>
          </p:cNvSpPr>
          <p:nvPr>
            <p:ph type="body" sz="quarter" idx="12" hasCustomPrompt="1"/>
          </p:nvPr>
        </p:nvSpPr>
        <p:spPr>
          <a:xfrm>
            <a:off x="608013" y="2514602"/>
            <a:ext cx="5556813" cy="1828799"/>
          </a:xfrm>
        </p:spPr>
        <p:txBody>
          <a:bodyPr anchor="ctr"/>
          <a:lstStyle>
            <a:lvl1pPr>
              <a:lnSpc>
                <a:spcPct val="100000"/>
              </a:lnSpc>
              <a:spcBef>
                <a:spcPts val="0"/>
              </a:spcBef>
              <a:defRPr sz="3599">
                <a:solidFill>
                  <a:schemeClr val="accent2"/>
                </a:solidFill>
              </a:defRPr>
            </a:lvl1pPr>
            <a:lvl2pPr marL="272968" indent="0">
              <a:buNone/>
              <a:defRPr/>
            </a:lvl2pPr>
          </a:lstStyle>
          <a:p>
            <a:pPr lvl="0"/>
            <a:r>
              <a:rPr lang="en-US"/>
              <a:t>Enter key emphasis statement here. Add icon in circle.</a:t>
            </a:r>
          </a:p>
        </p:txBody>
      </p:sp>
    </p:spTree>
    <p:extLst>
      <p:ext uri="{BB962C8B-B14F-4D97-AF65-F5344CB8AC3E}">
        <p14:creationId xmlns:p14="http://schemas.microsoft.com/office/powerpoint/2010/main" val="100387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ig Statement with Photo">
    <p:spTree>
      <p:nvGrpSpPr>
        <p:cNvPr id="1" name=""/>
        <p:cNvGrpSpPr/>
        <p:nvPr/>
      </p:nvGrpSpPr>
      <p:grpSpPr>
        <a:xfrm>
          <a:off x="0" y="0"/>
          <a:ext cx="0" cy="0"/>
          <a:chOff x="0" y="0"/>
          <a:chExt cx="0" cy="0"/>
        </a:xfrm>
      </p:grpSpPr>
      <p:sp>
        <p:nvSpPr>
          <p:cNvPr id="17" name="Text Placeholder 862">
            <a:extLst>
              <a:ext uri="{FF2B5EF4-FFF2-40B4-BE49-F238E27FC236}">
                <a16:creationId xmlns:a16="http://schemas.microsoft.com/office/drawing/2014/main" id="{C8F55BC8-3E55-49EB-BF20-18EB4F7F5970}"/>
              </a:ext>
            </a:extLst>
          </p:cNvPr>
          <p:cNvSpPr>
            <a:spLocks noGrp="1"/>
          </p:cNvSpPr>
          <p:nvPr>
            <p:ph type="body" sz="quarter" idx="12" hasCustomPrompt="1"/>
          </p:nvPr>
        </p:nvSpPr>
        <p:spPr>
          <a:xfrm>
            <a:off x="608014" y="2514602"/>
            <a:ext cx="5485844" cy="1828799"/>
          </a:xfrm>
        </p:spPr>
        <p:txBody>
          <a:bodyPr anchor="ctr"/>
          <a:lstStyle>
            <a:lvl1pPr>
              <a:lnSpc>
                <a:spcPct val="100000"/>
              </a:lnSpc>
              <a:spcBef>
                <a:spcPts val="0"/>
              </a:spcBef>
              <a:defRPr sz="3599">
                <a:solidFill>
                  <a:schemeClr val="accent2"/>
                </a:solidFill>
              </a:defRPr>
            </a:lvl1pPr>
            <a:lvl2pPr marL="272968" indent="0">
              <a:buNone/>
              <a:defRPr/>
            </a:lvl2pPr>
          </a:lstStyle>
          <a:p>
            <a:pPr lvl="0"/>
            <a:r>
              <a:rPr lang="en-US"/>
              <a:t>Click to add text</a:t>
            </a:r>
          </a:p>
        </p:txBody>
      </p:sp>
      <p:sp>
        <p:nvSpPr>
          <p:cNvPr id="4" name="Picture Placeholder 3">
            <a:extLst>
              <a:ext uri="{FF2B5EF4-FFF2-40B4-BE49-F238E27FC236}">
                <a16:creationId xmlns:a16="http://schemas.microsoft.com/office/drawing/2014/main" id="{05DD6E7D-B875-48DF-B6A8-450BD6AE1716}"/>
              </a:ext>
            </a:extLst>
          </p:cNvPr>
          <p:cNvSpPr>
            <a:spLocks noGrp="1"/>
          </p:cNvSpPr>
          <p:nvPr>
            <p:ph type="pic" sz="quarter" idx="11" hasCustomPrompt="1"/>
          </p:nvPr>
        </p:nvSpPr>
        <p:spPr>
          <a:xfrm>
            <a:off x="6785689" y="0"/>
            <a:ext cx="5403138" cy="6764798"/>
          </a:xfrm>
        </p:spPr>
        <p:txBody>
          <a:bodyPr lIns="640080" tIns="0" rIns="640080" anchor="ctr"/>
          <a:lstStyle>
            <a:lvl1pPr algn="ctr">
              <a:defRPr/>
            </a:lvl1pPr>
          </a:lstStyle>
          <a:p>
            <a:r>
              <a:rPr lang="en-US"/>
              <a:t>Click on the icon to insert a picture from your computer</a:t>
            </a:r>
          </a:p>
        </p:txBody>
      </p:sp>
      <p:sp>
        <p:nvSpPr>
          <p:cNvPr id="6" name="page number">
            <a:extLst>
              <a:ext uri="{FF2B5EF4-FFF2-40B4-BE49-F238E27FC236}">
                <a16:creationId xmlns:a16="http://schemas.microsoft.com/office/drawing/2014/main" id="{1AAC44A2-B8BC-4B45-BE44-C4C65AFCB660}"/>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79337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ig Statistic">
    <p:bg>
      <p:bgPr>
        <a:solidFill>
          <a:srgbClr val="F4F8FA"/>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2561DF-30FD-6C49-A8A6-D040520C9F89}"/>
              </a:ext>
              <a:ext uri="{C183D7F6-B498-43B3-948B-1728B52AA6E4}">
                <adec:decorative xmlns:adec="http://schemas.microsoft.com/office/drawing/2017/decorative" val="1"/>
              </a:ext>
            </a:extLst>
          </p:cNvPr>
          <p:cNvGrpSpPr/>
          <p:nvPr userDrawn="1"/>
        </p:nvGrpSpPr>
        <p:grpSpPr>
          <a:xfrm>
            <a:off x="1" y="2"/>
            <a:ext cx="12188822" cy="5193397"/>
            <a:chOff x="0" y="0"/>
            <a:chExt cx="12188822" cy="5193397"/>
          </a:xfrm>
        </p:grpSpPr>
        <p:sp>
          <p:nvSpPr>
            <p:cNvPr id="5" name="Rectangle 4">
              <a:extLst>
                <a:ext uri="{FF2B5EF4-FFF2-40B4-BE49-F238E27FC236}">
                  <a16:creationId xmlns:a16="http://schemas.microsoft.com/office/drawing/2014/main" id="{80F1D41E-848B-4178-A0D2-2A18C6921400}"/>
                </a:ext>
                <a:ext uri="{C183D7F6-B498-43B3-948B-1728B52AA6E4}">
                  <adec:decorative xmlns:adec="http://schemas.microsoft.com/office/drawing/2017/decorative" val="1"/>
                </a:ext>
              </a:extLst>
            </p:cNvPr>
            <p:cNvSpPr/>
            <p:nvPr userDrawn="1"/>
          </p:nvSpPr>
          <p:spPr bwMode="hidden">
            <a:xfrm>
              <a:off x="0" y="0"/>
              <a:ext cx="12188822" cy="4332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 name="Oval 6">
              <a:extLst>
                <a:ext uri="{FF2B5EF4-FFF2-40B4-BE49-F238E27FC236}">
                  <a16:creationId xmlns:a16="http://schemas.microsoft.com/office/drawing/2014/main" id="{F1ED419A-30D8-44AB-9256-156B54D449CD}"/>
                </a:ext>
                <a:ext uri="{C183D7F6-B498-43B3-948B-1728B52AA6E4}">
                  <adec:decorative xmlns:adec="http://schemas.microsoft.com/office/drawing/2017/decorative" val="1"/>
                </a:ext>
              </a:extLst>
            </p:cNvPr>
            <p:cNvSpPr/>
            <p:nvPr userDrawn="1"/>
          </p:nvSpPr>
          <p:spPr bwMode="white">
            <a:xfrm>
              <a:off x="672527" y="722997"/>
              <a:ext cx="4470400" cy="4470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9"/>
            </a:p>
          </p:txBody>
        </p:sp>
      </p:grpSp>
      <p:sp>
        <p:nvSpPr>
          <p:cNvPr id="15" name="Text Placeholder 14" descr="Doughnut chart label 3">
            <a:extLst>
              <a:ext uri="{FF2B5EF4-FFF2-40B4-BE49-F238E27FC236}">
                <a16:creationId xmlns:a16="http://schemas.microsoft.com/office/drawing/2014/main" id="{E4BDA96F-134D-4855-8751-F1043ABF3B47}"/>
              </a:ext>
            </a:extLst>
          </p:cNvPr>
          <p:cNvSpPr>
            <a:spLocks noGrp="1"/>
          </p:cNvSpPr>
          <p:nvPr>
            <p:ph type="body" sz="quarter" idx="11" hasCustomPrompt="1"/>
          </p:nvPr>
        </p:nvSpPr>
        <p:spPr>
          <a:xfrm>
            <a:off x="6096001" y="2514601"/>
            <a:ext cx="5027613" cy="1371601"/>
          </a:xfrm>
        </p:spPr>
        <p:txBody>
          <a:bodyPr anchor="ctr"/>
          <a:lstStyle>
            <a:lvl1pPr>
              <a:spcBef>
                <a:spcPts val="0"/>
              </a:spcBef>
              <a:defRPr sz="3599">
                <a:solidFill>
                  <a:schemeClr val="accent2"/>
                </a:solidFill>
              </a:defRPr>
            </a:lvl1pPr>
          </a:lstStyle>
          <a:p>
            <a:pPr lvl="0"/>
            <a:r>
              <a:rPr lang="en-US"/>
              <a:t>Doughnut Chart slide, click to add text here</a:t>
            </a:r>
          </a:p>
        </p:txBody>
      </p:sp>
      <p:sp>
        <p:nvSpPr>
          <p:cNvPr id="23" name="Chart Placeholder 22">
            <a:extLst>
              <a:ext uri="{FF2B5EF4-FFF2-40B4-BE49-F238E27FC236}">
                <a16:creationId xmlns:a16="http://schemas.microsoft.com/office/drawing/2014/main" id="{4093E53D-7586-4113-99BD-F45F1343692F}"/>
              </a:ext>
            </a:extLst>
          </p:cNvPr>
          <p:cNvSpPr>
            <a:spLocks noGrp="1"/>
          </p:cNvSpPr>
          <p:nvPr>
            <p:ph type="chart" sz="quarter" idx="13" hasCustomPrompt="1"/>
          </p:nvPr>
        </p:nvSpPr>
        <p:spPr>
          <a:xfrm>
            <a:off x="662673" y="722997"/>
            <a:ext cx="4480256" cy="4480256"/>
          </a:xfrm>
        </p:spPr>
        <p:txBody>
          <a:bodyPr anchor="ctr"/>
          <a:lstStyle>
            <a:lvl1pPr algn="ctr">
              <a:defRPr/>
            </a:lvl1pPr>
          </a:lstStyle>
          <a:p>
            <a:r>
              <a:rPr lang="en-US"/>
              <a:t>Click to insert a </a:t>
            </a:r>
            <a:br>
              <a:rPr lang="en-US"/>
            </a:br>
            <a:r>
              <a:rPr lang="en-US"/>
              <a:t>Doughnut chart</a:t>
            </a:r>
          </a:p>
        </p:txBody>
      </p:sp>
      <p:sp>
        <p:nvSpPr>
          <p:cNvPr id="13" name="Text Placeholder 12" descr="Doughnut chart label 1">
            <a:extLst>
              <a:ext uri="{FF2B5EF4-FFF2-40B4-BE49-F238E27FC236}">
                <a16:creationId xmlns:a16="http://schemas.microsoft.com/office/drawing/2014/main" id="{8C4F4198-4BE0-4282-8B86-20DED598DC17}"/>
              </a:ext>
            </a:extLst>
          </p:cNvPr>
          <p:cNvSpPr>
            <a:spLocks noGrp="1"/>
          </p:cNvSpPr>
          <p:nvPr>
            <p:ph type="body" sz="quarter" idx="18"/>
          </p:nvPr>
        </p:nvSpPr>
        <p:spPr>
          <a:xfrm>
            <a:off x="608331" y="5507147"/>
            <a:ext cx="1371064" cy="423862"/>
          </a:xfrm>
        </p:spPr>
        <p:txBody>
          <a:bodyPr/>
          <a:lstStyle>
            <a:lvl1pPr algn="l">
              <a:defRPr sz="1200">
                <a:solidFill>
                  <a:schemeClr val="tx2"/>
                </a:solidFill>
              </a:defRPr>
            </a:lvl1pPr>
          </a:lstStyle>
          <a:p>
            <a:pPr lvl="0"/>
            <a:r>
              <a:rPr lang="en-US"/>
              <a:t>Click to edit Master text styles</a:t>
            </a:r>
          </a:p>
        </p:txBody>
      </p:sp>
      <p:sp>
        <p:nvSpPr>
          <p:cNvPr id="70" name="Text Placeholder 12" descr="Doughnut chart label 2">
            <a:extLst>
              <a:ext uri="{FF2B5EF4-FFF2-40B4-BE49-F238E27FC236}">
                <a16:creationId xmlns:a16="http://schemas.microsoft.com/office/drawing/2014/main" id="{4B5F4E67-F2E8-4777-B495-668C321DCBAF}"/>
              </a:ext>
            </a:extLst>
          </p:cNvPr>
          <p:cNvSpPr>
            <a:spLocks noGrp="1"/>
          </p:cNvSpPr>
          <p:nvPr>
            <p:ph type="body" sz="quarter" idx="19"/>
          </p:nvPr>
        </p:nvSpPr>
        <p:spPr>
          <a:xfrm>
            <a:off x="2436417" y="5507147"/>
            <a:ext cx="1371064" cy="423862"/>
          </a:xfrm>
        </p:spPr>
        <p:txBody>
          <a:bodyPr/>
          <a:lstStyle>
            <a:lvl1pPr algn="l">
              <a:defRPr sz="1200">
                <a:solidFill>
                  <a:schemeClr val="tx2"/>
                </a:solidFill>
              </a:defRPr>
            </a:lvl1pPr>
          </a:lstStyle>
          <a:p>
            <a:pPr lvl="0"/>
            <a:r>
              <a:rPr lang="en-US"/>
              <a:t>Click to edit Master text styles</a:t>
            </a:r>
          </a:p>
        </p:txBody>
      </p:sp>
      <p:sp>
        <p:nvSpPr>
          <p:cNvPr id="71" name="Text Placeholder 12" descr="Doughnut chart label 4">
            <a:extLst>
              <a:ext uri="{FF2B5EF4-FFF2-40B4-BE49-F238E27FC236}">
                <a16:creationId xmlns:a16="http://schemas.microsoft.com/office/drawing/2014/main" id="{704846F3-64ED-4181-8AEC-68B9734DA96D}"/>
              </a:ext>
            </a:extLst>
          </p:cNvPr>
          <p:cNvSpPr>
            <a:spLocks noGrp="1"/>
          </p:cNvSpPr>
          <p:nvPr>
            <p:ph type="body" sz="quarter" idx="20"/>
          </p:nvPr>
        </p:nvSpPr>
        <p:spPr>
          <a:xfrm>
            <a:off x="4261103" y="5507147"/>
            <a:ext cx="1371064" cy="423862"/>
          </a:xfrm>
        </p:spPr>
        <p:txBody>
          <a:bodyPr/>
          <a:lstStyle>
            <a:lvl1pPr algn="l">
              <a:defRPr sz="1200">
                <a:solidFill>
                  <a:schemeClr val="tx2"/>
                </a:solidFill>
              </a:defRPr>
            </a:lvl1pPr>
          </a:lstStyle>
          <a:p>
            <a:pPr lvl="0"/>
            <a:r>
              <a:rPr lang="en-US"/>
              <a:t>Click to edit Master text styles</a:t>
            </a:r>
          </a:p>
        </p:txBody>
      </p:sp>
      <p:sp>
        <p:nvSpPr>
          <p:cNvPr id="72" name="Text Placeholder 12" descr="Doughnut chart label 5">
            <a:extLst>
              <a:ext uri="{FF2B5EF4-FFF2-40B4-BE49-F238E27FC236}">
                <a16:creationId xmlns:a16="http://schemas.microsoft.com/office/drawing/2014/main" id="{DD17F439-D919-44B7-889F-96A1DAF172D4}"/>
              </a:ext>
            </a:extLst>
          </p:cNvPr>
          <p:cNvSpPr>
            <a:spLocks noGrp="1"/>
          </p:cNvSpPr>
          <p:nvPr>
            <p:ph type="body" sz="quarter" idx="21"/>
          </p:nvPr>
        </p:nvSpPr>
        <p:spPr>
          <a:xfrm>
            <a:off x="6088110" y="5507147"/>
            <a:ext cx="1371064" cy="423862"/>
          </a:xfrm>
        </p:spPr>
        <p:txBody>
          <a:bodyPr/>
          <a:lstStyle>
            <a:lvl1pPr algn="l">
              <a:defRPr sz="1200">
                <a:solidFill>
                  <a:schemeClr val="tx2"/>
                </a:solidFill>
              </a:defRPr>
            </a:lvl1pPr>
          </a:lstStyle>
          <a:p>
            <a:pPr lvl="0"/>
            <a:r>
              <a:rPr lang="en-US"/>
              <a:t>Click to edit Master text styles</a:t>
            </a:r>
          </a:p>
        </p:txBody>
      </p:sp>
      <p:sp>
        <p:nvSpPr>
          <p:cNvPr id="73" name="Text Placeholder 12" descr="Doughnut chart label 6">
            <a:extLst>
              <a:ext uri="{FF2B5EF4-FFF2-40B4-BE49-F238E27FC236}">
                <a16:creationId xmlns:a16="http://schemas.microsoft.com/office/drawing/2014/main" id="{0DA74846-CC03-44FE-9AE5-4975E808F8A0}"/>
              </a:ext>
            </a:extLst>
          </p:cNvPr>
          <p:cNvSpPr>
            <a:spLocks noGrp="1"/>
          </p:cNvSpPr>
          <p:nvPr>
            <p:ph type="body" sz="quarter" idx="22"/>
          </p:nvPr>
        </p:nvSpPr>
        <p:spPr>
          <a:xfrm>
            <a:off x="7920672" y="5507147"/>
            <a:ext cx="1371064" cy="423862"/>
          </a:xfrm>
        </p:spPr>
        <p:txBody>
          <a:bodyPr/>
          <a:lstStyle>
            <a:lvl1pPr algn="l">
              <a:defRPr sz="1200">
                <a:solidFill>
                  <a:schemeClr val="tx2"/>
                </a:solidFill>
              </a:defRPr>
            </a:lvl1pPr>
          </a:lstStyle>
          <a:p>
            <a:pPr lvl="0"/>
            <a:r>
              <a:rPr lang="en-US"/>
              <a:t>Click to edit Master text styles</a:t>
            </a:r>
          </a:p>
        </p:txBody>
      </p:sp>
      <p:sp>
        <p:nvSpPr>
          <p:cNvPr id="16" name="page number">
            <a:extLst>
              <a:ext uri="{FF2B5EF4-FFF2-40B4-BE49-F238E27FC236}">
                <a16:creationId xmlns:a16="http://schemas.microsoft.com/office/drawing/2014/main" id="{5FED840F-E343-734C-96BA-0EFF5AE5DADC}"/>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423877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age number">
            <a:extLst>
              <a:ext uri="{FF2B5EF4-FFF2-40B4-BE49-F238E27FC236}">
                <a16:creationId xmlns:a16="http://schemas.microsoft.com/office/drawing/2014/main" id="{BE17F87B-8433-6C45-84D8-13DF5C0ADDB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8643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Dynamic – Righ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460DEEA-0331-45ED-8943-6F9E74884092}"/>
              </a:ext>
            </a:extLst>
          </p:cNvPr>
          <p:cNvSpPr>
            <a:spLocks noGrp="1"/>
          </p:cNvSpPr>
          <p:nvPr>
            <p:ph sz="quarter" idx="19" hasCustomPrompt="1"/>
          </p:nvPr>
        </p:nvSpPr>
        <p:spPr>
          <a:xfrm>
            <a:off x="608013" y="1600200"/>
            <a:ext cx="8229600" cy="4572000"/>
          </a:xfrm>
        </p:spPr>
        <p:txBody>
          <a:bodyPr/>
          <a:lstStyle>
            <a:lvl1pPr>
              <a:defRPr/>
            </a:lvl1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0" name="TextBox 9">
            <a:extLst>
              <a:ext uri="{FF2B5EF4-FFF2-40B4-BE49-F238E27FC236}">
                <a16:creationId xmlns:a16="http://schemas.microsoft.com/office/drawing/2014/main" id="{CDE1D12F-78DF-4A32-BDDB-1E22FB9CA5D0}"/>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3" name="Title 2">
            <a:extLst>
              <a:ext uri="{FF2B5EF4-FFF2-40B4-BE49-F238E27FC236}">
                <a16:creationId xmlns:a16="http://schemas.microsoft.com/office/drawing/2014/main" id="{F92A934A-AC6B-460C-9C93-B13CF6B6263F}"/>
              </a:ext>
            </a:extLst>
          </p:cNvPr>
          <p:cNvSpPr>
            <a:spLocks noGrp="1"/>
          </p:cNvSpPr>
          <p:nvPr>
            <p:ph type="title" hasCustomPrompt="1"/>
          </p:nvPr>
        </p:nvSpPr>
        <p:spPr/>
        <p:txBody>
          <a:bodyPr wrap="none"/>
          <a:lstStyle>
            <a:lvl1pPr>
              <a:defRPr/>
            </a:lvl1pPr>
          </a:lstStyle>
          <a:p>
            <a:r>
              <a:rPr lang="en-US"/>
              <a:t>Click to Add One Line Title</a:t>
            </a:r>
          </a:p>
        </p:txBody>
      </p:sp>
      <p:sp>
        <p:nvSpPr>
          <p:cNvPr id="14" name="Subtitle 2">
            <a:extLst>
              <a:ext uri="{FF2B5EF4-FFF2-40B4-BE49-F238E27FC236}">
                <a16:creationId xmlns:a16="http://schemas.microsoft.com/office/drawing/2014/main" id="{F6F5131D-84AE-4294-83A1-243FE1C81A8A}"/>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5" name="Text Placeholder 4">
            <a:extLst>
              <a:ext uri="{FF2B5EF4-FFF2-40B4-BE49-F238E27FC236}">
                <a16:creationId xmlns:a16="http://schemas.microsoft.com/office/drawing/2014/main" id="{8197ED16-D162-4BF7-B635-2F70E10855A0}"/>
              </a:ext>
            </a:extLst>
          </p:cNvPr>
          <p:cNvSpPr>
            <a:spLocks noGrp="1"/>
          </p:cNvSpPr>
          <p:nvPr>
            <p:ph type="body" sz="quarter" idx="20" hasCustomPrompt="1"/>
          </p:nvPr>
        </p:nvSpPr>
        <p:spPr>
          <a:xfrm>
            <a:off x="9294813" y="1600200"/>
            <a:ext cx="2894012" cy="4572000"/>
          </a:xfrm>
          <a:solidFill>
            <a:schemeClr val="accent1"/>
          </a:solidFill>
        </p:spPr>
        <p:txBody>
          <a:bodyPr lIns="457200" tIns="457200" rIns="594360" bIns="457200"/>
          <a:lstStyle>
            <a:lvl1pPr>
              <a:defRPr sz="1600">
                <a:solidFill>
                  <a:schemeClr val="bg1"/>
                </a:solidFill>
              </a:defRPr>
            </a:lvl1pPr>
            <a:lvl2pPr marL="171450" indent="-171450">
              <a:buClr>
                <a:schemeClr val="bg1"/>
              </a:buClr>
              <a:defRPr sz="1400">
                <a:solidFill>
                  <a:schemeClr val="bg1"/>
                </a:solidFill>
              </a:defRPr>
            </a:lvl2pPr>
            <a:lvl3pPr marL="342900" indent="-171450">
              <a:buClr>
                <a:schemeClr val="bg1"/>
              </a:buClr>
              <a:defRPr sz="1200">
                <a:solidFill>
                  <a:schemeClr val="bg1"/>
                </a:solidFill>
              </a:defRPr>
            </a:lvl3pPr>
            <a:lvl4pPr marL="514350" indent="-171450">
              <a:buClr>
                <a:schemeClr val="bg1"/>
              </a:buClr>
              <a:defRPr sz="1100">
                <a:solidFill>
                  <a:schemeClr val="bg1"/>
                </a:solidFill>
              </a:defRPr>
            </a:lvl4pPr>
            <a:lvl5pPr marL="685800" indent="-171450">
              <a:buClr>
                <a:schemeClr val="bg1"/>
              </a:buClr>
              <a:defRPr sz="1100">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 Eight level</a:t>
            </a:r>
          </a:p>
          <a:p>
            <a:pPr lvl="8"/>
            <a:r>
              <a:rPr lang="en-US"/>
              <a:t>Ninth level</a:t>
            </a:r>
          </a:p>
        </p:txBody>
      </p:sp>
    </p:spTree>
    <p:extLst>
      <p:ext uri="{BB962C8B-B14F-4D97-AF65-F5344CB8AC3E}">
        <p14:creationId xmlns:p14="http://schemas.microsoft.com/office/powerpoint/2010/main" val="256865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_Big Statement with Icon - Indigo">
    <p:spTree>
      <p:nvGrpSpPr>
        <p:cNvPr id="1" name=""/>
        <p:cNvGrpSpPr/>
        <p:nvPr/>
      </p:nvGrpSpPr>
      <p:grpSpPr>
        <a:xfrm>
          <a:off x="0" y="0"/>
          <a:ext cx="0" cy="0"/>
          <a:chOff x="0" y="0"/>
          <a:chExt cx="0" cy="0"/>
        </a:xfrm>
      </p:grpSpPr>
      <p:pic>
        <p:nvPicPr>
          <p:cNvPr id="6" name="Picture 5" descr="Diagram, icon&#10;&#10;Description automatically generated">
            <a:extLst>
              <a:ext uri="{FF2B5EF4-FFF2-40B4-BE49-F238E27FC236}">
                <a16:creationId xmlns:a16="http://schemas.microsoft.com/office/drawing/2014/main" id="{31EF58FB-C20E-499B-A17B-0C5756760C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040"/>
          <a:stretch/>
        </p:blipFill>
        <p:spPr>
          <a:xfrm>
            <a:off x="6323189" y="3195695"/>
            <a:ext cx="5865639" cy="3452001"/>
          </a:xfrm>
          <a:prstGeom prst="rect">
            <a:avLst/>
          </a:prstGeom>
        </p:spPr>
      </p:pic>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579812" y="1647406"/>
            <a:ext cx="6952207" cy="1334386"/>
          </a:xfrm>
        </p:spPr>
        <p:txBody>
          <a:bodyPr anchor="ctr"/>
          <a:lstStyle>
            <a:lvl1pPr marL="342488" indent="-342488">
              <a:lnSpc>
                <a:spcPct val="100000"/>
              </a:lnSpc>
              <a:spcBef>
                <a:spcPts val="0"/>
              </a:spcBef>
              <a:buClr>
                <a:schemeClr val="accent2"/>
              </a:buClr>
              <a:buFont typeface="Arial" panose="020B0604020202020204" pitchFamily="34" charset="0"/>
              <a:buChar char="•"/>
              <a:defRPr sz="1996">
                <a:solidFill>
                  <a:schemeClr val="accent2"/>
                </a:solidFill>
              </a:defRPr>
            </a:lvl1pPr>
            <a:lvl2pPr marL="272722" indent="0">
              <a:buNone/>
              <a:defRPr/>
            </a:lvl2pPr>
          </a:lstStyle>
          <a:p>
            <a:pPr lvl="0"/>
            <a:r>
              <a:rPr lang="en-US"/>
              <a:t>Enter Learning Objective 1 </a:t>
            </a:r>
          </a:p>
        </p:txBody>
      </p:sp>
      <p:sp>
        <p:nvSpPr>
          <p:cNvPr id="7" name="page number">
            <a:extLst>
              <a:ext uri="{FF2B5EF4-FFF2-40B4-BE49-F238E27FC236}">
                <a16:creationId xmlns:a16="http://schemas.microsoft.com/office/drawing/2014/main" id="{2A1148C9-BE55-F64C-8A6E-A5239BDB4089}"/>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 name="Title 1">
            <a:extLst>
              <a:ext uri="{FF2B5EF4-FFF2-40B4-BE49-F238E27FC236}">
                <a16:creationId xmlns:a16="http://schemas.microsoft.com/office/drawing/2014/main" id="{1A3C36EF-D79E-49C5-B949-8E0FA4C695BE}"/>
              </a:ext>
            </a:extLst>
          </p:cNvPr>
          <p:cNvSpPr>
            <a:spLocks noGrp="1"/>
          </p:cNvSpPr>
          <p:nvPr>
            <p:ph type="title" hasCustomPrompt="1"/>
          </p:nvPr>
        </p:nvSpPr>
        <p:spPr/>
        <p:txBody>
          <a:bodyPr/>
          <a:lstStyle>
            <a:lvl1pPr>
              <a:defRPr/>
            </a:lvl1pPr>
          </a:lstStyle>
          <a:p>
            <a:r>
              <a:rPr lang="en-US"/>
              <a:t>What’s In It For Me?</a:t>
            </a:r>
          </a:p>
        </p:txBody>
      </p:sp>
      <p:sp>
        <p:nvSpPr>
          <p:cNvPr id="8" name="Text Placeholder 862">
            <a:extLst>
              <a:ext uri="{FF2B5EF4-FFF2-40B4-BE49-F238E27FC236}">
                <a16:creationId xmlns:a16="http://schemas.microsoft.com/office/drawing/2014/main" id="{2955CEFC-B2E9-43AA-84EE-4B7E2D2FC4AD}"/>
              </a:ext>
            </a:extLst>
          </p:cNvPr>
          <p:cNvSpPr>
            <a:spLocks noGrp="1"/>
          </p:cNvSpPr>
          <p:nvPr>
            <p:ph type="body" sz="quarter" idx="13" hasCustomPrompt="1"/>
          </p:nvPr>
        </p:nvSpPr>
        <p:spPr>
          <a:xfrm>
            <a:off x="579812" y="2982760"/>
            <a:ext cx="6952207" cy="1334386"/>
          </a:xfrm>
        </p:spPr>
        <p:txBody>
          <a:bodyPr anchor="ctr"/>
          <a:lstStyle>
            <a:lvl1pPr marL="342488" indent="-342488">
              <a:lnSpc>
                <a:spcPct val="100000"/>
              </a:lnSpc>
              <a:spcBef>
                <a:spcPts val="0"/>
              </a:spcBef>
              <a:buClr>
                <a:schemeClr val="accent2"/>
              </a:buClr>
              <a:buFont typeface="Arial" panose="020B0604020202020204" pitchFamily="34" charset="0"/>
              <a:buChar char="•"/>
              <a:defRPr sz="1996">
                <a:solidFill>
                  <a:schemeClr val="accent2"/>
                </a:solidFill>
              </a:defRPr>
            </a:lvl1pPr>
            <a:lvl2pPr marL="272722" indent="0">
              <a:buNone/>
              <a:defRPr/>
            </a:lvl2pPr>
          </a:lstStyle>
          <a:p>
            <a:pPr lvl="0"/>
            <a:r>
              <a:rPr lang="en-US"/>
              <a:t>Enter Learning Objective 2 </a:t>
            </a:r>
          </a:p>
        </p:txBody>
      </p:sp>
      <p:sp>
        <p:nvSpPr>
          <p:cNvPr id="9" name="Text Placeholder 862">
            <a:extLst>
              <a:ext uri="{FF2B5EF4-FFF2-40B4-BE49-F238E27FC236}">
                <a16:creationId xmlns:a16="http://schemas.microsoft.com/office/drawing/2014/main" id="{6A4E0AB7-C2DB-4715-8D4F-043CFC9EF83D}"/>
              </a:ext>
            </a:extLst>
          </p:cNvPr>
          <p:cNvSpPr>
            <a:spLocks noGrp="1"/>
          </p:cNvSpPr>
          <p:nvPr>
            <p:ph type="body" sz="quarter" idx="14" hasCustomPrompt="1"/>
          </p:nvPr>
        </p:nvSpPr>
        <p:spPr>
          <a:xfrm>
            <a:off x="579812" y="4317146"/>
            <a:ext cx="6952207" cy="1334386"/>
          </a:xfrm>
        </p:spPr>
        <p:txBody>
          <a:bodyPr anchor="ctr"/>
          <a:lstStyle>
            <a:lvl1pPr marL="342488" indent="-342488">
              <a:lnSpc>
                <a:spcPct val="100000"/>
              </a:lnSpc>
              <a:spcBef>
                <a:spcPts val="0"/>
              </a:spcBef>
              <a:buClr>
                <a:schemeClr val="accent2"/>
              </a:buClr>
              <a:buFont typeface="Arial" panose="020B0604020202020204" pitchFamily="34" charset="0"/>
              <a:buChar char="•"/>
              <a:defRPr sz="1996">
                <a:solidFill>
                  <a:schemeClr val="accent2"/>
                </a:solidFill>
              </a:defRPr>
            </a:lvl1pPr>
            <a:lvl2pPr marL="272722" indent="0">
              <a:buNone/>
              <a:defRPr/>
            </a:lvl2pPr>
          </a:lstStyle>
          <a:p>
            <a:pPr lvl="0"/>
            <a:r>
              <a:rPr lang="en-US"/>
              <a:t>Enter Learning Objective 3 </a:t>
            </a:r>
          </a:p>
        </p:txBody>
      </p:sp>
      <p:sp>
        <p:nvSpPr>
          <p:cNvPr id="10" name="Subtitle 2">
            <a:extLst>
              <a:ext uri="{FF2B5EF4-FFF2-40B4-BE49-F238E27FC236}">
                <a16:creationId xmlns:a16="http://schemas.microsoft.com/office/drawing/2014/main" id="{691D0F4F-EFC4-4E78-BCA9-2E484916D6DF}"/>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Learning Objectives</a:t>
            </a:r>
          </a:p>
        </p:txBody>
      </p:sp>
    </p:spTree>
    <p:extLst>
      <p:ext uri="{BB962C8B-B14F-4D97-AF65-F5344CB8AC3E}">
        <p14:creationId xmlns:p14="http://schemas.microsoft.com/office/powerpoint/2010/main" val="230887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Thre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lvl1pPr>
          </a:lstStyle>
          <a:p>
            <a:r>
              <a:rPr lang="en-US"/>
              <a:t>Key </a:t>
            </a:r>
            <a:r>
              <a:rPr lang="en-US" err="1"/>
              <a:t>Takeways</a:t>
            </a:r>
            <a:endParaRPr lang="en-US"/>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21" name="Oval 20">
            <a:extLst>
              <a:ext uri="{FF2B5EF4-FFF2-40B4-BE49-F238E27FC236}">
                <a16:creationId xmlns:a16="http://schemas.microsoft.com/office/drawing/2014/main" id="{B1C210DC-5DBB-4F0D-875F-CD8AAAB938CE}"/>
              </a:ext>
              <a:ext uri="{C183D7F6-B498-43B3-948B-1728B52AA6E4}">
                <adec:decorative xmlns:adec="http://schemas.microsoft.com/office/drawing/2017/decorative" val="1"/>
              </a:ext>
            </a:extLst>
          </p:cNvPr>
          <p:cNvSpPr/>
          <p:nvPr userDrawn="1"/>
        </p:nvSpPr>
        <p:spPr bwMode="gray">
          <a:xfrm>
            <a:off x="1981881" y="2055437"/>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endParaRPr lang="en-US" sz="1796">
              <a:solidFill>
                <a:schemeClr val="accent4"/>
              </a:solidFill>
            </a:endParaRP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5905" y="4267940"/>
            <a:ext cx="2744788" cy="1458912"/>
          </a:xfrm>
        </p:spPr>
        <p:txBody>
          <a:bodyPr/>
          <a:lstStyle>
            <a:lvl1pPr algn="ctr">
              <a:lnSpc>
                <a:spcPct val="100000"/>
              </a:lnSpc>
              <a:spcBef>
                <a:spcPts val="600"/>
              </a:spcBef>
              <a:defRPr sz="2396">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takeaway 1</a:t>
            </a:r>
          </a:p>
          <a:p>
            <a:pPr lvl="1"/>
            <a:r>
              <a:rPr lang="en-US"/>
              <a:t>Second level</a:t>
            </a:r>
          </a:p>
        </p:txBody>
      </p:sp>
      <p:sp>
        <p:nvSpPr>
          <p:cNvPr id="23" name="Oval 22">
            <a:extLst>
              <a:ext uri="{FF2B5EF4-FFF2-40B4-BE49-F238E27FC236}">
                <a16:creationId xmlns:a16="http://schemas.microsoft.com/office/drawing/2014/main" id="{6FECF9D0-D7A8-43DD-B38D-E1090C0B322F}"/>
              </a:ext>
              <a:ext uri="{C183D7F6-B498-43B3-948B-1728B52AA6E4}">
                <adec:decorative xmlns:adec="http://schemas.microsoft.com/office/drawing/2017/decorative" val="1"/>
              </a:ext>
            </a:extLst>
          </p:cNvPr>
          <p:cNvSpPr/>
          <p:nvPr userDrawn="1"/>
        </p:nvSpPr>
        <p:spPr bwMode="gray">
          <a:xfrm>
            <a:off x="5184928" y="2055437"/>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endParaRPr lang="en-US" sz="1796"/>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1229" y="4267940"/>
            <a:ext cx="2744788" cy="1458912"/>
          </a:xfrm>
        </p:spPr>
        <p:txBody>
          <a:bodyPr/>
          <a:lstStyle>
            <a:lvl1pPr algn="ctr">
              <a:lnSpc>
                <a:spcPct val="100000"/>
              </a:lnSpc>
              <a:spcBef>
                <a:spcPts val="600"/>
              </a:spcBef>
              <a:defRPr sz="2396">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takeaway 2</a:t>
            </a:r>
          </a:p>
          <a:p>
            <a:pPr lvl="1"/>
            <a:r>
              <a:rPr lang="en-US"/>
              <a:t>Second level</a:t>
            </a:r>
          </a:p>
        </p:txBody>
      </p:sp>
      <p:sp>
        <p:nvSpPr>
          <p:cNvPr id="22" name="Oval 21">
            <a:extLst>
              <a:ext uri="{FF2B5EF4-FFF2-40B4-BE49-F238E27FC236}">
                <a16:creationId xmlns:a16="http://schemas.microsoft.com/office/drawing/2014/main" id="{446F04B0-7860-407F-85B7-42E38FAFE34B}"/>
              </a:ext>
              <a:ext uri="{C183D7F6-B498-43B3-948B-1728B52AA6E4}">
                <adec:decorative xmlns:adec="http://schemas.microsoft.com/office/drawing/2017/decorative" val="1"/>
              </a:ext>
            </a:extLst>
          </p:cNvPr>
          <p:cNvSpPr/>
          <p:nvPr userDrawn="1"/>
        </p:nvSpPr>
        <p:spPr bwMode="gray">
          <a:xfrm>
            <a:off x="8389305" y="2055437"/>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endParaRPr lang="en-US" sz="1796"/>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3217" y="4267940"/>
            <a:ext cx="2744788" cy="1458912"/>
          </a:xfrm>
        </p:spPr>
        <p:txBody>
          <a:bodyPr/>
          <a:lstStyle>
            <a:lvl1pPr algn="ctr">
              <a:lnSpc>
                <a:spcPct val="100000"/>
              </a:lnSpc>
              <a:spcBef>
                <a:spcPts val="600"/>
              </a:spcBef>
              <a:defRPr sz="2396">
                <a:solidFill>
                  <a:schemeClr val="accent2"/>
                </a:solidFill>
              </a:defRPr>
            </a:lvl1pPr>
            <a:lvl2pPr marL="0" indent="0" algn="ctr">
              <a:lnSpc>
                <a:spcPct val="100000"/>
              </a:lnSpc>
              <a:spcBef>
                <a:spcPts val="600"/>
              </a:spcBef>
              <a:buFont typeface="Open Sans" panose="020B0606030504020204" pitchFamily="34" charset="0"/>
              <a:buChar char="​"/>
              <a:defRPr>
                <a:solidFill>
                  <a:schemeClr val="tx2"/>
                </a:solidFill>
              </a:defRPr>
            </a:lvl2pPr>
          </a:lstStyle>
          <a:p>
            <a:pPr lvl="0"/>
            <a:r>
              <a:rPr lang="en-US"/>
              <a:t>Click to add takeaway 3</a:t>
            </a:r>
          </a:p>
          <a:p>
            <a:pPr lvl="1"/>
            <a:r>
              <a:rPr lang="en-US"/>
              <a:t>Second level</a:t>
            </a:r>
          </a:p>
        </p:txBody>
      </p:sp>
      <p:sp>
        <p:nvSpPr>
          <p:cNvPr id="19" name="page number">
            <a:extLst>
              <a:ext uri="{FF2B5EF4-FFF2-40B4-BE49-F238E27FC236}">
                <a16:creationId xmlns:a16="http://schemas.microsoft.com/office/drawing/2014/main" id="{6122FC91-666D-7A42-9D21-9800CF4E370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7" name="Picture Placeholder 6">
            <a:extLst>
              <a:ext uri="{FF2B5EF4-FFF2-40B4-BE49-F238E27FC236}">
                <a16:creationId xmlns:a16="http://schemas.microsoft.com/office/drawing/2014/main" id="{36606F89-0EA6-412B-81C8-8476E31FCA0E}"/>
              </a:ext>
            </a:extLst>
          </p:cNvPr>
          <p:cNvSpPr>
            <a:spLocks noGrp="1"/>
          </p:cNvSpPr>
          <p:nvPr>
            <p:ph type="pic" sz="quarter" idx="21" hasCustomPrompt="1"/>
          </p:nvPr>
        </p:nvSpPr>
        <p:spPr>
          <a:xfrm>
            <a:off x="2338349" y="2411902"/>
            <a:ext cx="1116013" cy="1116012"/>
          </a:xfrm>
        </p:spPr>
        <p:txBody>
          <a:bodyPr/>
          <a:lstStyle>
            <a:lvl1pPr>
              <a:defRPr/>
            </a:lvl1pPr>
          </a:lstStyle>
          <a:p>
            <a:r>
              <a:rPr lang="en-US"/>
              <a:t>Add icon</a:t>
            </a:r>
          </a:p>
        </p:txBody>
      </p:sp>
      <p:sp>
        <p:nvSpPr>
          <p:cNvPr id="18" name="Picture Placeholder 6">
            <a:extLst>
              <a:ext uri="{FF2B5EF4-FFF2-40B4-BE49-F238E27FC236}">
                <a16:creationId xmlns:a16="http://schemas.microsoft.com/office/drawing/2014/main" id="{829FF40D-7E04-4BB1-96A6-FACA5299937B}"/>
              </a:ext>
            </a:extLst>
          </p:cNvPr>
          <p:cNvSpPr>
            <a:spLocks noGrp="1"/>
          </p:cNvSpPr>
          <p:nvPr>
            <p:ph type="pic" sz="quarter" idx="22" hasCustomPrompt="1"/>
          </p:nvPr>
        </p:nvSpPr>
        <p:spPr>
          <a:xfrm>
            <a:off x="5535612" y="2411902"/>
            <a:ext cx="1116013" cy="1116012"/>
          </a:xfrm>
        </p:spPr>
        <p:txBody>
          <a:bodyPr/>
          <a:lstStyle>
            <a:lvl1pPr>
              <a:defRPr/>
            </a:lvl1pPr>
          </a:lstStyle>
          <a:p>
            <a:r>
              <a:rPr lang="en-US"/>
              <a:t>Add icon</a:t>
            </a:r>
          </a:p>
        </p:txBody>
      </p:sp>
      <p:sp>
        <p:nvSpPr>
          <p:cNvPr id="20" name="Picture Placeholder 6">
            <a:extLst>
              <a:ext uri="{FF2B5EF4-FFF2-40B4-BE49-F238E27FC236}">
                <a16:creationId xmlns:a16="http://schemas.microsoft.com/office/drawing/2014/main" id="{25808B71-1639-45A0-BD54-1A50759A9B93}"/>
              </a:ext>
            </a:extLst>
          </p:cNvPr>
          <p:cNvSpPr>
            <a:spLocks noGrp="1"/>
          </p:cNvSpPr>
          <p:nvPr>
            <p:ph type="pic" sz="quarter" idx="23" hasCustomPrompt="1"/>
          </p:nvPr>
        </p:nvSpPr>
        <p:spPr>
          <a:xfrm>
            <a:off x="8745773" y="2411902"/>
            <a:ext cx="1116013" cy="1116012"/>
          </a:xfrm>
        </p:spPr>
        <p:txBody>
          <a:bodyPr/>
          <a:lstStyle>
            <a:lvl1pPr>
              <a:defRPr/>
            </a:lvl1pPr>
          </a:lstStyle>
          <a:p>
            <a:r>
              <a:rPr lang="en-US"/>
              <a:t>Add icon</a:t>
            </a:r>
          </a:p>
        </p:txBody>
      </p:sp>
    </p:spTree>
    <p:extLst>
      <p:ext uri="{BB962C8B-B14F-4D97-AF65-F5344CB8AC3E}">
        <p14:creationId xmlns:p14="http://schemas.microsoft.com/office/powerpoint/2010/main" val="33194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Video [No Speaker]">
    <p:bg>
      <p:bgPr>
        <a:gradFill flip="none" rotWithShape="1">
          <a:gsLst>
            <a:gs pos="95000">
              <a:schemeClr val="accent2"/>
            </a:gs>
            <a:gs pos="25000">
              <a:schemeClr val="accent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D7D43F-DC46-4B8A-82B8-DF7CE33C4CF5}"/>
              </a:ext>
            </a:extLst>
          </p:cNvPr>
          <p:cNvSpPr txBox="1"/>
          <p:nvPr userDrawn="1"/>
        </p:nvSpPr>
        <p:spPr>
          <a:xfrm>
            <a:off x="11490941" y="638810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bg1"/>
                </a:solidFill>
                <a:latin typeface="+mj-lt"/>
              </a:rPr>
              <a:pPr algn="r">
                <a:lnSpc>
                  <a:spcPct val="90000"/>
                </a:lnSpc>
              </a:pPr>
              <a:t>‹#›</a:t>
            </a:fld>
            <a:endParaRPr lang="en-US" sz="1795">
              <a:solidFill>
                <a:schemeClr val="bg1"/>
              </a:solidFill>
              <a:latin typeface="+mj-lt"/>
            </a:endParaRPr>
          </a:p>
        </p:txBody>
      </p:sp>
      <p:sp>
        <p:nvSpPr>
          <p:cNvPr id="16" name="Media Placeholder 2">
            <a:extLst>
              <a:ext uri="{FF2B5EF4-FFF2-40B4-BE49-F238E27FC236}">
                <a16:creationId xmlns:a16="http://schemas.microsoft.com/office/drawing/2014/main" id="{02ABCFF6-B0F4-4A5F-A0F5-559237598C4E}"/>
              </a:ext>
            </a:extLst>
          </p:cNvPr>
          <p:cNvSpPr>
            <a:spLocks noGrp="1"/>
          </p:cNvSpPr>
          <p:nvPr userDrawn="1">
            <p:ph type="media" sz="quarter" idx="10"/>
          </p:nvPr>
        </p:nvSpPr>
        <p:spPr>
          <a:xfrm>
            <a:off x="1460920" y="937963"/>
            <a:ext cx="9266995" cy="5214193"/>
          </a:xfrm>
        </p:spPr>
        <p:txBody>
          <a:bodyPr bIns="822960" anchor="ctr"/>
          <a:lstStyle>
            <a:lvl1pPr algn="ctr">
              <a:defRPr>
                <a:solidFill>
                  <a:schemeClr val="bg1"/>
                </a:solidFill>
              </a:defRPr>
            </a:lvl1pPr>
          </a:lstStyle>
          <a:p>
            <a:r>
              <a:rPr lang="en-US"/>
              <a:t>Click icon to add media</a:t>
            </a:r>
          </a:p>
        </p:txBody>
      </p:sp>
      <p:sp>
        <p:nvSpPr>
          <p:cNvPr id="17" name="Title 3">
            <a:extLst>
              <a:ext uri="{FF2B5EF4-FFF2-40B4-BE49-F238E27FC236}">
                <a16:creationId xmlns:a16="http://schemas.microsoft.com/office/drawing/2014/main" id="{14A99682-5351-4035-8F23-DA1ACBEFDA95}"/>
              </a:ext>
            </a:extLst>
          </p:cNvPr>
          <p:cNvSpPr>
            <a:spLocks noGrp="1"/>
          </p:cNvSpPr>
          <p:nvPr userDrawn="1">
            <p:ph type="title" hasCustomPrompt="1"/>
          </p:nvPr>
        </p:nvSpPr>
        <p:spPr>
          <a:xfrm>
            <a:off x="1460920" y="412751"/>
            <a:ext cx="9266995" cy="381000"/>
          </a:xfrm>
        </p:spPr>
        <p:txBody>
          <a:bodyPr/>
          <a:lstStyle>
            <a:lvl1pPr algn="l">
              <a:defRPr sz="2495">
                <a:solidFill>
                  <a:schemeClr val="bg1"/>
                </a:solidFill>
              </a:defRPr>
            </a:lvl1pPr>
          </a:lstStyle>
          <a:p>
            <a:r>
              <a:rPr lang="en-US"/>
              <a:t>Video Title</a:t>
            </a:r>
          </a:p>
        </p:txBody>
      </p:sp>
      <p:grpSp>
        <p:nvGrpSpPr>
          <p:cNvPr id="2" name="Group 1">
            <a:extLst>
              <a:ext uri="{FF2B5EF4-FFF2-40B4-BE49-F238E27FC236}">
                <a16:creationId xmlns:a16="http://schemas.microsoft.com/office/drawing/2014/main" id="{F4D96FD1-3464-4933-8C84-1EB71BFBDE66}"/>
              </a:ext>
            </a:extLst>
          </p:cNvPr>
          <p:cNvGrpSpPr/>
          <p:nvPr userDrawn="1"/>
        </p:nvGrpSpPr>
        <p:grpSpPr>
          <a:xfrm>
            <a:off x="418980" y="6215185"/>
            <a:ext cx="3283481" cy="556262"/>
            <a:chOff x="419085" y="6215185"/>
            <a:chExt cx="3284336" cy="556262"/>
          </a:xfrm>
        </p:grpSpPr>
        <p:pic>
          <p:nvPicPr>
            <p:cNvPr id="18" name="VMware logo">
              <a:extLst>
                <a:ext uri="{FF2B5EF4-FFF2-40B4-BE49-F238E27FC236}">
                  <a16:creationId xmlns:a16="http://schemas.microsoft.com/office/drawing/2014/main" id="{A13ADA31-7E62-4EE4-9113-F99707DB180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9" name="Copyright" descr="Confidential copyright VMware, Inc. 2021">
              <a:extLst>
                <a:ext uri="{FF2B5EF4-FFF2-40B4-BE49-F238E27FC236}">
                  <a16:creationId xmlns:a16="http://schemas.microsoft.com/office/drawing/2014/main" id="{96927369-20C8-4233-B785-EFDB517882CE}"/>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grpSp>
    </p:spTree>
    <p:extLst>
      <p:ext uri="{BB962C8B-B14F-4D97-AF65-F5344CB8AC3E}">
        <p14:creationId xmlns:p14="http://schemas.microsoft.com/office/powerpoint/2010/main" val="25154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_Big Statement with Icon - Ocean">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2F7BD83A-60BE-4E4B-93EE-AC1D6C59E5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651"/>
          <a:stretch/>
        </p:blipFill>
        <p:spPr>
          <a:xfrm>
            <a:off x="4768593" y="3105351"/>
            <a:ext cx="7315200" cy="3450905"/>
          </a:xfrm>
          <a:prstGeom prst="rect">
            <a:avLst/>
          </a:prstGeom>
        </p:spPr>
      </p:pic>
      <p:sp>
        <p:nvSpPr>
          <p:cNvPr id="8" name="page number">
            <a:extLst>
              <a:ext uri="{FF2B5EF4-FFF2-40B4-BE49-F238E27FC236}">
                <a16:creationId xmlns:a16="http://schemas.microsoft.com/office/drawing/2014/main" id="{45469056-638C-FF40-8AA5-0675077535BA}"/>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 name="Title 1">
            <a:extLst>
              <a:ext uri="{FF2B5EF4-FFF2-40B4-BE49-F238E27FC236}">
                <a16:creationId xmlns:a16="http://schemas.microsoft.com/office/drawing/2014/main" id="{5B4662F1-8811-46D5-9D53-8C06BC8F376A}"/>
              </a:ext>
            </a:extLst>
          </p:cNvPr>
          <p:cNvSpPr>
            <a:spLocks noGrp="1"/>
          </p:cNvSpPr>
          <p:nvPr>
            <p:ph type="title" hasCustomPrompt="1"/>
          </p:nvPr>
        </p:nvSpPr>
        <p:spPr/>
        <p:txBody>
          <a:bodyPr/>
          <a:lstStyle>
            <a:lvl1pPr>
              <a:defRPr/>
            </a:lvl1pPr>
          </a:lstStyle>
          <a:p>
            <a:r>
              <a:rPr lang="en-US"/>
              <a:t>Call to Action</a:t>
            </a:r>
          </a:p>
        </p:txBody>
      </p:sp>
      <p:sp>
        <p:nvSpPr>
          <p:cNvPr id="6" name="Text Placeholder 5">
            <a:extLst>
              <a:ext uri="{FF2B5EF4-FFF2-40B4-BE49-F238E27FC236}">
                <a16:creationId xmlns:a16="http://schemas.microsoft.com/office/drawing/2014/main" id="{C0E3B71A-9D5F-4E19-B3DE-2F8F1C174F6E}"/>
              </a:ext>
            </a:extLst>
          </p:cNvPr>
          <p:cNvSpPr>
            <a:spLocks noGrp="1"/>
          </p:cNvSpPr>
          <p:nvPr>
            <p:ph type="body" sz="quarter" idx="10" hasCustomPrompt="1"/>
          </p:nvPr>
        </p:nvSpPr>
        <p:spPr>
          <a:xfrm>
            <a:off x="579438" y="1296988"/>
            <a:ext cx="5514975" cy="843311"/>
          </a:xfrm>
        </p:spPr>
        <p:txBody>
          <a:bodyPr/>
          <a:lstStyle>
            <a:lvl1pPr marL="342488" indent="-342488">
              <a:buFont typeface="Arial" panose="020B0604020202020204" pitchFamily="34" charset="0"/>
              <a:buChar char="•"/>
              <a:defRPr sz="2396"/>
            </a:lvl1pPr>
          </a:lstStyle>
          <a:p>
            <a:pPr lvl="0"/>
            <a:r>
              <a:rPr lang="en-US"/>
              <a:t>Call to Action 1</a:t>
            </a:r>
          </a:p>
        </p:txBody>
      </p:sp>
      <p:sp>
        <p:nvSpPr>
          <p:cNvPr id="10" name="Text Placeholder 5">
            <a:extLst>
              <a:ext uri="{FF2B5EF4-FFF2-40B4-BE49-F238E27FC236}">
                <a16:creationId xmlns:a16="http://schemas.microsoft.com/office/drawing/2014/main" id="{54FB540D-0D51-4FD3-B50E-48CB3315FB89}"/>
              </a:ext>
            </a:extLst>
          </p:cNvPr>
          <p:cNvSpPr>
            <a:spLocks noGrp="1"/>
          </p:cNvSpPr>
          <p:nvPr>
            <p:ph type="body" sz="quarter" idx="11" hasCustomPrompt="1"/>
          </p:nvPr>
        </p:nvSpPr>
        <p:spPr>
          <a:xfrm>
            <a:off x="579438" y="2557227"/>
            <a:ext cx="5514975" cy="843311"/>
          </a:xfrm>
        </p:spPr>
        <p:txBody>
          <a:bodyPr/>
          <a:lstStyle>
            <a:lvl1pPr marL="342488" indent="-342488">
              <a:buFont typeface="Arial" panose="020B0604020202020204" pitchFamily="34" charset="0"/>
              <a:buChar char="•"/>
              <a:defRPr sz="2396"/>
            </a:lvl1pPr>
          </a:lstStyle>
          <a:p>
            <a:pPr lvl="0"/>
            <a:r>
              <a:rPr lang="en-US"/>
              <a:t>Call to Action 2</a:t>
            </a:r>
          </a:p>
        </p:txBody>
      </p:sp>
      <p:sp>
        <p:nvSpPr>
          <p:cNvPr id="11" name="Text Placeholder 5">
            <a:extLst>
              <a:ext uri="{FF2B5EF4-FFF2-40B4-BE49-F238E27FC236}">
                <a16:creationId xmlns:a16="http://schemas.microsoft.com/office/drawing/2014/main" id="{E95EA17A-D554-4907-90CF-A4D67A766102}"/>
              </a:ext>
            </a:extLst>
          </p:cNvPr>
          <p:cNvSpPr>
            <a:spLocks noGrp="1"/>
          </p:cNvSpPr>
          <p:nvPr>
            <p:ph type="body" sz="quarter" idx="12" hasCustomPrompt="1"/>
          </p:nvPr>
        </p:nvSpPr>
        <p:spPr>
          <a:xfrm>
            <a:off x="579438" y="3817458"/>
            <a:ext cx="5514975" cy="843311"/>
          </a:xfrm>
        </p:spPr>
        <p:txBody>
          <a:bodyPr/>
          <a:lstStyle>
            <a:lvl1pPr marL="342488" indent="-342488">
              <a:buFont typeface="Arial" panose="020B0604020202020204" pitchFamily="34" charset="0"/>
              <a:buChar char="•"/>
              <a:defRPr sz="2396"/>
            </a:lvl1pPr>
          </a:lstStyle>
          <a:p>
            <a:pPr lvl="0"/>
            <a:r>
              <a:rPr lang="en-US"/>
              <a:t>Call to Action 3</a:t>
            </a:r>
          </a:p>
        </p:txBody>
      </p:sp>
    </p:spTree>
    <p:extLst>
      <p:ext uri="{BB962C8B-B14F-4D97-AF65-F5344CB8AC3E}">
        <p14:creationId xmlns:p14="http://schemas.microsoft.com/office/powerpoint/2010/main" val="321936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Aqua">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6675FC6-0703-3C42-8CBD-782318274E82}"/>
              </a:ext>
              <a:ext uri="{C183D7F6-B498-43B3-948B-1728B52AA6E4}">
                <adec:decorative xmlns:adec="http://schemas.microsoft.com/office/drawing/2017/decorative" val="1"/>
              </a:ext>
            </a:extLst>
          </p:cNvPr>
          <p:cNvGrpSpPr/>
          <p:nvPr userDrawn="1"/>
        </p:nvGrpSpPr>
        <p:grpSpPr>
          <a:xfrm>
            <a:off x="-2096828" y="875744"/>
            <a:ext cx="8395793" cy="2908667"/>
            <a:chOff x="-2096828" y="875736"/>
            <a:chExt cx="8395793" cy="2908667"/>
          </a:xfrm>
        </p:grpSpPr>
        <p:sp>
          <p:nvSpPr>
            <p:cNvPr id="11" name="Freeform 10">
              <a:extLst>
                <a:ext uri="{FF2B5EF4-FFF2-40B4-BE49-F238E27FC236}">
                  <a16:creationId xmlns:a16="http://schemas.microsoft.com/office/drawing/2014/main" id="{32D62845-97D5-614C-B24D-84368E89A872}"/>
                </a:ext>
                <a:ext uri="{C183D7F6-B498-43B3-948B-1728B52AA6E4}">
                  <adec:decorative xmlns:adec="http://schemas.microsoft.com/office/drawing/2017/decorative" val="1"/>
                </a:ext>
              </a:extLst>
            </p:cNvPr>
            <p:cNvSpPr/>
            <p:nvPr userDrawn="1"/>
          </p:nvSpPr>
          <p:spPr>
            <a:xfrm rot="2700000">
              <a:off x="874528" y="-2095620"/>
              <a:ext cx="2453081" cy="8395793"/>
            </a:xfrm>
            <a:custGeom>
              <a:avLst/>
              <a:gdLst>
                <a:gd name="connsiteX0" fmla="*/ 0 w 2453081"/>
                <a:gd name="connsiteY0" fmla="*/ 2451371 h 8395793"/>
                <a:gd name="connsiteX1" fmla="*/ 951724 w 2453081"/>
                <a:gd name="connsiteY1" fmla="*/ 1499646 h 8395793"/>
                <a:gd name="connsiteX2" fmla="*/ 2451371 w 2453081"/>
                <a:gd name="connsiteY2" fmla="*/ 0 h 8395793"/>
                <a:gd name="connsiteX3" fmla="*/ 2451371 w 2453081"/>
                <a:gd name="connsiteY3" fmla="*/ 8322767 h 8395793"/>
                <a:gd name="connsiteX4" fmla="*/ 2453081 w 2453081"/>
                <a:gd name="connsiteY4" fmla="*/ 8340727 h 8395793"/>
                <a:gd name="connsiteX5" fmla="*/ 2453076 w 2453081"/>
                <a:gd name="connsiteY5" fmla="*/ 8395793 h 8395793"/>
                <a:gd name="connsiteX6" fmla="*/ 2107648 w 2453081"/>
                <a:gd name="connsiteY6" fmla="*/ 8050365 h 8395793"/>
                <a:gd name="connsiteX7" fmla="*/ 2107650 w 2453081"/>
                <a:gd name="connsiteY7" fmla="*/ 8050364 h 8395793"/>
                <a:gd name="connsiteX8" fmla="*/ 0 w 2453081"/>
                <a:gd name="connsiteY8" fmla="*/ 5942713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081" h="8395793">
                  <a:moveTo>
                    <a:pt x="0" y="2451371"/>
                  </a:moveTo>
                  <a:lnTo>
                    <a:pt x="951724" y="1499646"/>
                  </a:lnTo>
                  <a:lnTo>
                    <a:pt x="2451371" y="0"/>
                  </a:lnTo>
                  <a:lnTo>
                    <a:pt x="2451371" y="8322767"/>
                  </a:lnTo>
                  <a:lnTo>
                    <a:pt x="2453081" y="8340727"/>
                  </a:lnTo>
                  <a:lnTo>
                    <a:pt x="2453076" y="8395793"/>
                  </a:lnTo>
                  <a:lnTo>
                    <a:pt x="2107648" y="8050365"/>
                  </a:lnTo>
                  <a:lnTo>
                    <a:pt x="2107650" y="8050364"/>
                  </a:lnTo>
                  <a:lnTo>
                    <a:pt x="0" y="5942713"/>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2" name="Freeform 11">
              <a:extLst>
                <a:ext uri="{FF2B5EF4-FFF2-40B4-BE49-F238E27FC236}">
                  <a16:creationId xmlns:a16="http://schemas.microsoft.com/office/drawing/2014/main" id="{D8567B03-BB58-B046-8C08-41A6910CB75E}"/>
                </a:ext>
                <a:ext uri="{C183D7F6-B498-43B3-948B-1728B52AA6E4}">
                  <adec:decorative xmlns:adec="http://schemas.microsoft.com/office/drawing/2017/decorative" val="1"/>
                </a:ext>
              </a:extLst>
            </p:cNvPr>
            <p:cNvSpPr/>
            <p:nvPr userDrawn="1"/>
          </p:nvSpPr>
          <p:spPr>
            <a:xfrm rot="18900000">
              <a:off x="-1169136" y="3117277"/>
              <a:ext cx="6372785" cy="667126"/>
            </a:xfrm>
            <a:custGeom>
              <a:avLst/>
              <a:gdLst>
                <a:gd name="connsiteX0" fmla="*/ 6372785 w 6372785"/>
                <a:gd name="connsiteY0" fmla="*/ 0 h 667126"/>
                <a:gd name="connsiteX1" fmla="*/ 6372785 w 6372785"/>
                <a:gd name="connsiteY1" fmla="*/ 667126 h 667126"/>
                <a:gd name="connsiteX2" fmla="*/ 0 w 6372785"/>
                <a:gd name="connsiteY2" fmla="*/ 667126 h 667126"/>
                <a:gd name="connsiteX3" fmla="*/ 667126 w 6372785"/>
                <a:gd name="connsiteY3" fmla="*/ 0 h 667126"/>
              </a:gdLst>
              <a:ahLst/>
              <a:cxnLst>
                <a:cxn ang="0">
                  <a:pos x="connsiteX0" y="connsiteY0"/>
                </a:cxn>
                <a:cxn ang="0">
                  <a:pos x="connsiteX1" y="connsiteY1"/>
                </a:cxn>
                <a:cxn ang="0">
                  <a:pos x="connsiteX2" y="connsiteY2"/>
                </a:cxn>
                <a:cxn ang="0">
                  <a:pos x="connsiteX3" y="connsiteY3"/>
                </a:cxn>
              </a:cxnLst>
              <a:rect l="l" t="t" r="r" b="b"/>
              <a:pathLst>
                <a:path w="6372785" h="667126">
                  <a:moveTo>
                    <a:pt x="6372785" y="0"/>
                  </a:moveTo>
                  <a:lnTo>
                    <a:pt x="6372785" y="667126"/>
                  </a:lnTo>
                  <a:lnTo>
                    <a:pt x="0" y="667126"/>
                  </a:lnTo>
                  <a:lnTo>
                    <a:pt x="667126" y="0"/>
                  </a:lnTo>
                  <a:close/>
                </a:path>
              </a:pathLst>
            </a:custGeom>
            <a:gradFill>
              <a:gsLst>
                <a:gs pos="16000">
                  <a:schemeClr val="bg1">
                    <a:alpha val="0"/>
                  </a:schemeClr>
                </a:gs>
                <a:gs pos="77000">
                  <a:schemeClr val="tx2">
                    <a:lumMod val="0"/>
                    <a:lumOff val="100000"/>
                  </a:schemeClr>
                </a:gs>
              </a:gsLst>
              <a:lin ang="78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
        <p:nvSpPr>
          <p:cNvPr id="13" name="TextBox 12">
            <a:extLst>
              <a:ext uri="{FF2B5EF4-FFF2-40B4-BE49-F238E27FC236}">
                <a16:creationId xmlns:a16="http://schemas.microsoft.com/office/drawing/2014/main" id="{1BD12A38-34FF-DD48-95F6-31F5ED4772C8}"/>
              </a:ext>
            </a:extLst>
          </p:cNvPr>
          <p:cNvSpPr txBox="1"/>
          <p:nvPr userDrawn="1"/>
        </p:nvSpPr>
        <p:spPr>
          <a:xfrm>
            <a:off x="7122916" y="4133705"/>
            <a:ext cx="3585557" cy="692497"/>
          </a:xfrm>
          <a:prstGeom prst="rect">
            <a:avLst/>
          </a:prstGeom>
        </p:spPr>
        <p:txBody>
          <a:bodyPr wrap="square" lIns="0" tIns="0" rIns="0" bIns="0" rtlCol="0">
            <a:spAutoFit/>
          </a:bodyPr>
          <a:lstStyle/>
          <a:p>
            <a:pPr algn="r" defTabSz="913304" rtl="0" eaLnBrk="1" latinLnBrk="0" hangingPunct="1">
              <a:lnSpc>
                <a:spcPct val="90000"/>
              </a:lnSpc>
              <a:spcBef>
                <a:spcPct val="0"/>
              </a:spcBef>
              <a:spcAft>
                <a:spcPts val="600"/>
              </a:spcAft>
              <a:buNone/>
            </a:pPr>
            <a:r>
              <a:rPr lang="en-US" sz="4996" b="0" kern="1200" cap="none" baseline="0">
                <a:solidFill>
                  <a:schemeClr val="accent2"/>
                </a:solidFill>
                <a:latin typeface="+mj-lt"/>
                <a:ea typeface="+mj-ea"/>
                <a:cs typeface="+mj-cs"/>
              </a:rPr>
              <a:t>Thank You</a:t>
            </a:r>
          </a:p>
        </p:txBody>
      </p:sp>
      <p:pic>
        <p:nvPicPr>
          <p:cNvPr id="14" name="Graphic 13">
            <a:extLst>
              <a:ext uri="{FF2B5EF4-FFF2-40B4-BE49-F238E27FC236}">
                <a16:creationId xmlns:a16="http://schemas.microsoft.com/office/drawing/2014/main" id="{BA341B9A-C8D2-EA4F-9D8A-9922D0AD01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9" y="6218399"/>
            <a:ext cx="1539751" cy="557784"/>
          </a:xfrm>
          <a:prstGeom prst="rect">
            <a:avLst/>
          </a:prstGeom>
        </p:spPr>
      </p:pic>
      <p:sp>
        <p:nvSpPr>
          <p:cNvPr id="15" name="Copyright" descr="Confidential copyright VMware, Inc. 2021">
            <a:extLst>
              <a:ext uri="{FF2B5EF4-FFF2-40B4-BE49-F238E27FC236}">
                <a16:creationId xmlns:a16="http://schemas.microsoft.com/office/drawing/2014/main" id="{EA2C7395-580D-D445-BAF2-54BDC05A9BA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Tree>
    <p:extLst>
      <p:ext uri="{BB962C8B-B14F-4D97-AF65-F5344CB8AC3E}">
        <p14:creationId xmlns:p14="http://schemas.microsoft.com/office/powerpoint/2010/main" val="39979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3_Font Check">
    <p:bg>
      <p:bgPr>
        <a:solidFill>
          <a:schemeClr val="accent5"/>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9BE03A-21B0-4196-A033-4E90957BA156}"/>
              </a:ext>
            </a:extLst>
          </p:cNvPr>
          <p:cNvSpPr>
            <a:spLocks noGrp="1"/>
          </p:cNvSpPr>
          <p:nvPr>
            <p:ph type="title" hasCustomPrompt="1"/>
          </p:nvPr>
        </p:nvSpPr>
        <p:spPr/>
        <p:txBody>
          <a:bodyPr/>
          <a:lstStyle>
            <a:lvl1pPr>
              <a:defRPr>
                <a:solidFill>
                  <a:schemeClr val="bg1"/>
                </a:solidFill>
              </a:defRPr>
            </a:lvl1pPr>
          </a:lstStyle>
          <a:p>
            <a:r>
              <a:rPr lang="en-US" sz="2796">
                <a:solidFill>
                  <a:schemeClr val="bg1"/>
                </a:solidFill>
              </a:rPr>
              <a:t>Metropolis Font Check</a:t>
            </a:r>
          </a:p>
        </p:txBody>
      </p:sp>
      <p:sp>
        <p:nvSpPr>
          <p:cNvPr id="51" name="Subtitle 2">
            <a:extLst>
              <a:ext uri="{FF2B5EF4-FFF2-40B4-BE49-F238E27FC236}">
                <a16:creationId xmlns:a16="http://schemas.microsoft.com/office/drawing/2014/main" id="{CB049186-CC25-4BD3-8410-4DE62ED4B08B}"/>
              </a:ext>
            </a:extLst>
          </p:cNvPr>
          <p:cNvSpPr>
            <a:spLocks noGrp="1"/>
          </p:cNvSpPr>
          <p:nvPr>
            <p:ph type="subTitle" idx="10" hasCustomPrompt="1"/>
          </p:nvPr>
        </p:nvSpPr>
        <p:spPr>
          <a:xfrm>
            <a:off x="592870" y="838105"/>
            <a:ext cx="10962687" cy="247743"/>
          </a:xfrm>
        </p:spPr>
        <p:txBody>
          <a:bodyPr/>
          <a:lstStyle>
            <a:lvl1pPr marL="0" indent="0" algn="l">
              <a:buNone/>
              <a:defRPr sz="1996">
                <a:solidFill>
                  <a:schemeClr val="bg1"/>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Is the Metropolis font installed on my computer?</a:t>
            </a:r>
          </a:p>
        </p:txBody>
      </p:sp>
      <p:sp>
        <p:nvSpPr>
          <p:cNvPr id="43" name="Rectangle 42" descr="Do the fonts in the words below match on your screen?">
            <a:extLst>
              <a:ext uri="{FF2B5EF4-FFF2-40B4-BE49-F238E27FC236}">
                <a16:creationId xmlns:a16="http://schemas.microsoft.com/office/drawing/2014/main" id="{51A92F24-FC82-4FA9-9362-801284731CC8}"/>
              </a:ext>
            </a:extLst>
          </p:cNvPr>
          <p:cNvSpPr/>
          <p:nvPr userDrawn="1"/>
        </p:nvSpPr>
        <p:spPr bwMode="gray">
          <a:xfrm>
            <a:off x="623367" y="1616678"/>
            <a:ext cx="4633737" cy="2441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r>
              <a:rPr lang="en-US" sz="1100">
                <a:solidFill>
                  <a:schemeClr val="bg1"/>
                </a:solidFill>
              </a:rPr>
              <a:t>Do the fonts in the words below match on your screen?</a:t>
            </a:r>
          </a:p>
        </p:txBody>
      </p:sp>
      <p:cxnSp>
        <p:nvCxnSpPr>
          <p:cNvPr id="45" name="Straight Connector 44">
            <a:extLst>
              <a:ext uri="{FF2B5EF4-FFF2-40B4-BE49-F238E27FC236}">
                <a16:creationId xmlns:a16="http://schemas.microsoft.com/office/drawing/2014/main" id="{B59E37DB-3217-4772-AE8E-E9673A139975}"/>
              </a:ext>
              <a:ext uri="{C183D7F6-B498-43B3-948B-1728B52AA6E4}">
                <adec:decorative xmlns:adec="http://schemas.microsoft.com/office/drawing/2017/decorative" val="1"/>
              </a:ext>
            </a:extLst>
          </p:cNvPr>
          <p:cNvCxnSpPr>
            <a:cxnSpLocks/>
          </p:cNvCxnSpPr>
          <p:nvPr userDrawn="1"/>
        </p:nvCxnSpPr>
        <p:spPr>
          <a:xfrm>
            <a:off x="623364" y="1860778"/>
            <a:ext cx="7299849" cy="0"/>
          </a:xfrm>
          <a:prstGeom prst="line">
            <a:avLst/>
          </a:prstGeom>
          <a:ln w="25400">
            <a:solidFill>
              <a:schemeClr val="accent5">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0DFE264-D676-EA48-BBA7-F4F0331FA2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57155" y="2219739"/>
            <a:ext cx="3088310" cy="557972"/>
          </a:xfrm>
          <a:prstGeom prst="rect">
            <a:avLst/>
          </a:prstGeom>
        </p:spPr>
      </p:pic>
      <p:sp>
        <p:nvSpPr>
          <p:cNvPr id="44" name="Text Placeholder 43">
            <a:extLst>
              <a:ext uri="{FF2B5EF4-FFF2-40B4-BE49-F238E27FC236}">
                <a16:creationId xmlns:a16="http://schemas.microsoft.com/office/drawing/2014/main" id="{DDDC76C1-EE98-469A-A6AD-21148374D6C8}"/>
              </a:ext>
            </a:extLst>
          </p:cNvPr>
          <p:cNvSpPr>
            <a:spLocks noGrp="1"/>
          </p:cNvSpPr>
          <p:nvPr>
            <p:ph type="body" sz="quarter" idx="12" hasCustomPrompt="1"/>
          </p:nvPr>
        </p:nvSpPr>
        <p:spPr>
          <a:xfrm>
            <a:off x="598114" y="2908233"/>
            <a:ext cx="5354637" cy="895350"/>
          </a:xfrm>
        </p:spPr>
        <p:txBody>
          <a:bodyPr/>
          <a:lstStyle>
            <a:lvl1pPr>
              <a:defRPr sz="4896">
                <a:solidFill>
                  <a:schemeClr val="bg1"/>
                </a:solidFill>
              </a:defRPr>
            </a:lvl1pPr>
            <a:lvl2pPr>
              <a:defRPr sz="3596">
                <a:solidFill>
                  <a:schemeClr val="bg1"/>
                </a:solidFill>
              </a:defRPr>
            </a:lvl2pPr>
            <a:lvl3pPr>
              <a:defRPr sz="3196">
                <a:solidFill>
                  <a:schemeClr val="bg1"/>
                </a:solidFill>
              </a:defRPr>
            </a:lvl3pPr>
            <a:lvl4pPr>
              <a:defRPr sz="2796">
                <a:solidFill>
                  <a:schemeClr val="bg1"/>
                </a:solidFill>
              </a:defRPr>
            </a:lvl4pPr>
            <a:lvl5pPr>
              <a:defRPr sz="2796">
                <a:solidFill>
                  <a:schemeClr val="bg1"/>
                </a:solidFill>
              </a:defRPr>
            </a:lvl5pPr>
          </a:lstStyle>
          <a:p>
            <a:pPr lvl="0"/>
            <a:r>
              <a:rPr lang="en-US"/>
              <a:t>Metropolis</a:t>
            </a:r>
          </a:p>
        </p:txBody>
      </p:sp>
      <p:pic>
        <p:nvPicPr>
          <p:cNvPr id="5" name="Picture 4">
            <a:extLst>
              <a:ext uri="{FF2B5EF4-FFF2-40B4-BE49-F238E27FC236}">
                <a16:creationId xmlns:a16="http://schemas.microsoft.com/office/drawing/2014/main" id="{A0BB7D6E-2488-A644-A910-415B17221FB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30912" y="2242900"/>
            <a:ext cx="4743106" cy="538407"/>
          </a:xfrm>
          <a:prstGeom prst="rect">
            <a:avLst/>
          </a:prstGeom>
        </p:spPr>
      </p:pic>
      <p:sp>
        <p:nvSpPr>
          <p:cNvPr id="63" name="Text Placeholder 43">
            <a:extLst>
              <a:ext uri="{FF2B5EF4-FFF2-40B4-BE49-F238E27FC236}">
                <a16:creationId xmlns:a16="http://schemas.microsoft.com/office/drawing/2014/main" id="{6C28CB3F-7257-499E-B2F6-B9B1B38D820E}"/>
              </a:ext>
            </a:extLst>
          </p:cNvPr>
          <p:cNvSpPr>
            <a:spLocks noGrp="1"/>
          </p:cNvSpPr>
          <p:nvPr>
            <p:ph type="body" sz="quarter" idx="13" hasCustomPrompt="1"/>
          </p:nvPr>
        </p:nvSpPr>
        <p:spPr>
          <a:xfrm>
            <a:off x="5983683" y="2908233"/>
            <a:ext cx="5354637" cy="895350"/>
          </a:xfrm>
        </p:spPr>
        <p:txBody>
          <a:bodyPr/>
          <a:lstStyle>
            <a:lvl1pPr>
              <a:defRPr sz="4896">
                <a:solidFill>
                  <a:schemeClr val="bg1"/>
                </a:solidFill>
                <a:latin typeface="+mj-lt"/>
              </a:defRPr>
            </a:lvl1pPr>
            <a:lvl2pPr>
              <a:defRPr sz="3596">
                <a:solidFill>
                  <a:schemeClr val="bg1"/>
                </a:solidFill>
              </a:defRPr>
            </a:lvl2pPr>
            <a:lvl3pPr>
              <a:defRPr sz="3196">
                <a:solidFill>
                  <a:schemeClr val="bg1"/>
                </a:solidFill>
              </a:defRPr>
            </a:lvl3pPr>
            <a:lvl4pPr>
              <a:defRPr sz="2796">
                <a:solidFill>
                  <a:schemeClr val="bg1"/>
                </a:solidFill>
              </a:defRPr>
            </a:lvl4pPr>
            <a:lvl5pPr>
              <a:defRPr sz="2796">
                <a:solidFill>
                  <a:schemeClr val="bg1"/>
                </a:solidFill>
              </a:defRPr>
            </a:lvl5pPr>
          </a:lstStyle>
          <a:p>
            <a:pPr lvl="0"/>
            <a:r>
              <a:rPr lang="en-US"/>
              <a:t>Metropolis Light</a:t>
            </a:r>
          </a:p>
        </p:txBody>
      </p:sp>
    </p:spTree>
    <p:extLst>
      <p:ext uri="{BB962C8B-B14F-4D97-AF65-F5344CB8AC3E}">
        <p14:creationId xmlns:p14="http://schemas.microsoft.com/office/powerpoint/2010/main" val="101629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Grid">
    <p:spTree>
      <p:nvGrpSpPr>
        <p:cNvPr id="1" name=""/>
        <p:cNvGrpSpPr/>
        <p:nvPr/>
      </p:nvGrpSpPr>
      <p:grpSpPr>
        <a:xfrm>
          <a:off x="0" y="0"/>
          <a:ext cx="0" cy="0"/>
          <a:chOff x="0" y="0"/>
          <a:chExt cx="0" cy="0"/>
        </a:xfrm>
      </p:grpSpPr>
      <p:grpSp>
        <p:nvGrpSpPr>
          <p:cNvPr id="61" name="grey boxes">
            <a:extLst>
              <a:ext uri="{FF2B5EF4-FFF2-40B4-BE49-F238E27FC236}">
                <a16:creationId xmlns:a16="http://schemas.microsoft.com/office/drawing/2014/main" id="{E2F285D2-B641-461F-87F0-20A9C65B2EF7}"/>
              </a:ext>
              <a:ext uri="{C183D7F6-B498-43B3-948B-1728B52AA6E4}">
                <adec:decorative xmlns:adec="http://schemas.microsoft.com/office/drawing/2017/decorative" val="1"/>
              </a:ext>
            </a:extLst>
          </p:cNvPr>
          <p:cNvGrpSpPr/>
          <p:nvPr userDrawn="1"/>
        </p:nvGrpSpPr>
        <p:grpSpPr bwMode="gray">
          <a:xfrm>
            <a:off x="609441" y="1600208"/>
            <a:ext cx="10055941" cy="4580469"/>
            <a:chOff x="609441" y="1600198"/>
            <a:chExt cx="10055941" cy="4580469"/>
          </a:xfrm>
        </p:grpSpPr>
        <p:sp>
          <p:nvSpPr>
            <p:cNvPr id="110" name="Rectangle 109">
              <a:extLst>
                <a:ext uri="{FF2B5EF4-FFF2-40B4-BE49-F238E27FC236}">
                  <a16:creationId xmlns:a16="http://schemas.microsoft.com/office/drawing/2014/main" id="{115EE1AC-AAA1-4CAF-886B-474B1A0C95C4}"/>
                </a:ext>
                <a:ext uri="{C183D7F6-B498-43B3-948B-1728B52AA6E4}">
                  <adec:decorative xmlns:adec="http://schemas.microsoft.com/office/drawing/2017/decorative" val="1"/>
                </a:ext>
              </a:extLst>
            </p:cNvPr>
            <p:cNvSpPr/>
            <p:nvPr/>
          </p:nvSpPr>
          <p:spPr bwMode="gray">
            <a:xfrm>
              <a:off x="609441" y="1600199"/>
              <a:ext cx="914203"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6"/>
            </a:p>
          </p:txBody>
        </p:sp>
        <p:sp>
          <p:nvSpPr>
            <p:cNvPr id="111" name="Rectangle 110">
              <a:extLst>
                <a:ext uri="{FF2B5EF4-FFF2-40B4-BE49-F238E27FC236}">
                  <a16:creationId xmlns:a16="http://schemas.microsoft.com/office/drawing/2014/main" id="{7037B7F2-249C-4DB7-A4FF-AD7E08892A0F}"/>
                </a:ext>
                <a:ext uri="{C183D7F6-B498-43B3-948B-1728B52AA6E4}">
                  <adec:decorative xmlns:adec="http://schemas.microsoft.com/office/drawing/2017/decorative" val="1"/>
                </a:ext>
              </a:extLst>
            </p:cNvPr>
            <p:cNvSpPr/>
            <p:nvPr/>
          </p:nvSpPr>
          <p:spPr bwMode="gray">
            <a:xfrm>
              <a:off x="2436448" y="1600198"/>
              <a:ext cx="915282"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6"/>
            </a:p>
          </p:txBody>
        </p:sp>
        <p:sp>
          <p:nvSpPr>
            <p:cNvPr id="112" name="Rectangle 111">
              <a:extLst>
                <a:ext uri="{FF2B5EF4-FFF2-40B4-BE49-F238E27FC236}">
                  <a16:creationId xmlns:a16="http://schemas.microsoft.com/office/drawing/2014/main" id="{6B02FE08-2379-4E6C-AE27-D7D2ECAB18B8}"/>
                </a:ext>
                <a:ext uri="{C183D7F6-B498-43B3-948B-1728B52AA6E4}">
                  <adec:decorative xmlns:adec="http://schemas.microsoft.com/office/drawing/2017/decorative" val="1"/>
                </a:ext>
              </a:extLst>
            </p:cNvPr>
            <p:cNvSpPr/>
            <p:nvPr/>
          </p:nvSpPr>
          <p:spPr bwMode="gray">
            <a:xfrm>
              <a:off x="4263453"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6"/>
            </a:p>
          </p:txBody>
        </p:sp>
        <p:sp>
          <p:nvSpPr>
            <p:cNvPr id="113" name="Rectangle 112">
              <a:extLst>
                <a:ext uri="{FF2B5EF4-FFF2-40B4-BE49-F238E27FC236}">
                  <a16:creationId xmlns:a16="http://schemas.microsoft.com/office/drawing/2014/main" id="{D7C17E9A-3B70-4668-8EAE-9C7D73BACCA1}"/>
                </a:ext>
                <a:ext uri="{C183D7F6-B498-43B3-948B-1728B52AA6E4}">
                  <adec:decorative xmlns:adec="http://schemas.microsoft.com/office/drawing/2017/decorative" val="1"/>
                </a:ext>
              </a:extLst>
            </p:cNvPr>
            <p:cNvSpPr/>
            <p:nvPr/>
          </p:nvSpPr>
          <p:spPr bwMode="gray">
            <a:xfrm>
              <a:off x="6090459"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6"/>
            </a:p>
          </p:txBody>
        </p:sp>
        <p:sp>
          <p:nvSpPr>
            <p:cNvPr id="114" name="Rectangle 113">
              <a:extLst>
                <a:ext uri="{FF2B5EF4-FFF2-40B4-BE49-F238E27FC236}">
                  <a16:creationId xmlns:a16="http://schemas.microsoft.com/office/drawing/2014/main" id="{E02751E5-34AD-4357-BC67-2269F668FD57}"/>
                </a:ext>
                <a:ext uri="{C183D7F6-B498-43B3-948B-1728B52AA6E4}">
                  <adec:decorative xmlns:adec="http://schemas.microsoft.com/office/drawing/2017/decorative" val="1"/>
                </a:ext>
              </a:extLst>
            </p:cNvPr>
            <p:cNvSpPr/>
            <p:nvPr/>
          </p:nvSpPr>
          <p:spPr bwMode="gray">
            <a:xfrm>
              <a:off x="7921943" y="1600198"/>
              <a:ext cx="916431"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6"/>
            </a:p>
          </p:txBody>
        </p:sp>
        <p:sp>
          <p:nvSpPr>
            <p:cNvPr id="115" name="Rectangle 114">
              <a:extLst>
                <a:ext uri="{FF2B5EF4-FFF2-40B4-BE49-F238E27FC236}">
                  <a16:creationId xmlns:a16="http://schemas.microsoft.com/office/drawing/2014/main" id="{452A85DA-B39F-40AB-B423-9F7CCB3D0D63}"/>
                </a:ext>
                <a:ext uri="{C183D7F6-B498-43B3-948B-1728B52AA6E4}">
                  <adec:decorative xmlns:adec="http://schemas.microsoft.com/office/drawing/2017/decorative" val="1"/>
                </a:ext>
              </a:extLst>
            </p:cNvPr>
            <p:cNvSpPr/>
            <p:nvPr/>
          </p:nvSpPr>
          <p:spPr bwMode="gray">
            <a:xfrm>
              <a:off x="9750028" y="1600198"/>
              <a:ext cx="915354"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6"/>
            </a:p>
          </p:txBody>
        </p:sp>
      </p:grpSp>
      <p:grpSp>
        <p:nvGrpSpPr>
          <p:cNvPr id="2" name="Group 1">
            <a:extLst>
              <a:ext uri="{FF2B5EF4-FFF2-40B4-BE49-F238E27FC236}">
                <a16:creationId xmlns:a16="http://schemas.microsoft.com/office/drawing/2014/main" id="{FEACC7A9-0E02-EC44-8212-DCAA966470C0}"/>
              </a:ext>
              <a:ext uri="{C183D7F6-B498-43B3-948B-1728B52AA6E4}">
                <adec:decorative xmlns:adec="http://schemas.microsoft.com/office/drawing/2017/decorative" val="1"/>
              </a:ext>
            </a:extLst>
          </p:cNvPr>
          <p:cNvGrpSpPr/>
          <p:nvPr userDrawn="1"/>
        </p:nvGrpSpPr>
        <p:grpSpPr>
          <a:xfrm>
            <a:off x="0" y="0"/>
            <a:ext cx="12188826" cy="6858004"/>
            <a:chOff x="0" y="0"/>
            <a:chExt cx="12188826" cy="6858004"/>
          </a:xfrm>
        </p:grpSpPr>
        <p:cxnSp>
          <p:nvCxnSpPr>
            <p:cNvPr id="85" name="Straight Connector 84">
              <a:extLst>
                <a:ext uri="{FF2B5EF4-FFF2-40B4-BE49-F238E27FC236}">
                  <a16:creationId xmlns:a16="http://schemas.microsoft.com/office/drawing/2014/main" id="{5B6B4CFD-041A-4081-89A4-C2B194E6465E}"/>
                </a:ext>
                <a:ext uri="{C183D7F6-B498-43B3-948B-1728B52AA6E4}">
                  <adec:decorative xmlns:adec="http://schemas.microsoft.com/office/drawing/2017/decorative" val="1"/>
                </a:ext>
              </a:extLst>
            </p:cNvPr>
            <p:cNvCxnSpPr/>
            <p:nvPr/>
          </p:nvCxnSpPr>
          <p:spPr bwMode="gray">
            <a:xfrm>
              <a:off x="60960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3B978F-4215-434A-A0BE-E77776CE37B1}"/>
                </a:ext>
                <a:ext uri="{C183D7F6-B498-43B3-948B-1728B52AA6E4}">
                  <adec:decorative xmlns:adec="http://schemas.microsoft.com/office/drawing/2017/decorative" val="1"/>
                </a:ext>
              </a:extLst>
            </p:cNvPr>
            <p:cNvCxnSpPr/>
            <p:nvPr/>
          </p:nvCxnSpPr>
          <p:spPr bwMode="gray">
            <a:xfrm>
              <a:off x="152364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EEB78C-3DA9-4AD7-BFB1-207EDE403F9D}"/>
                </a:ext>
                <a:ext uri="{C183D7F6-B498-43B3-948B-1728B52AA6E4}">
                  <adec:decorative xmlns:adec="http://schemas.microsoft.com/office/drawing/2017/decorative" val="1"/>
                </a:ext>
              </a:extLst>
            </p:cNvPr>
            <p:cNvCxnSpPr/>
            <p:nvPr/>
          </p:nvCxnSpPr>
          <p:spPr bwMode="gray">
            <a:xfrm>
              <a:off x="198066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062D7CE-4A4A-4C41-833F-B30B3E74AEAC}"/>
                </a:ext>
                <a:ext uri="{C183D7F6-B498-43B3-948B-1728B52AA6E4}">
                  <adec:decorative xmlns:adec="http://schemas.microsoft.com/office/drawing/2017/decorative" val="1"/>
                </a:ext>
              </a:extLst>
            </p:cNvPr>
            <p:cNvCxnSpPr/>
            <p:nvPr/>
          </p:nvCxnSpPr>
          <p:spPr bwMode="gray">
            <a:xfrm>
              <a:off x="2437686"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9C628EF-969E-4429-A992-9AD0AFECF81E}"/>
                </a:ext>
                <a:ext uri="{C183D7F6-B498-43B3-948B-1728B52AA6E4}">
                  <adec:decorative xmlns:adec="http://schemas.microsoft.com/office/drawing/2017/decorative" val="1"/>
                </a:ext>
              </a:extLst>
            </p:cNvPr>
            <p:cNvCxnSpPr/>
            <p:nvPr/>
          </p:nvCxnSpPr>
          <p:spPr bwMode="gray">
            <a:xfrm>
              <a:off x="289470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7BD383-0D5C-4E3A-99F7-4DC5A51DF948}"/>
                </a:ext>
                <a:ext uri="{C183D7F6-B498-43B3-948B-1728B52AA6E4}">
                  <adec:decorative xmlns:adec="http://schemas.microsoft.com/office/drawing/2017/decorative" val="1"/>
                </a:ext>
              </a:extLst>
            </p:cNvPr>
            <p:cNvCxnSpPr/>
            <p:nvPr/>
          </p:nvCxnSpPr>
          <p:spPr bwMode="gray">
            <a:xfrm>
              <a:off x="3351729"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A2EE63-4F24-4A26-9268-D15D92D5B068}"/>
                </a:ext>
                <a:ext uri="{C183D7F6-B498-43B3-948B-1728B52AA6E4}">
                  <adec:decorative xmlns:adec="http://schemas.microsoft.com/office/drawing/2017/decorative" val="1"/>
                </a:ext>
              </a:extLst>
            </p:cNvPr>
            <p:cNvCxnSpPr/>
            <p:nvPr/>
          </p:nvCxnSpPr>
          <p:spPr bwMode="gray">
            <a:xfrm>
              <a:off x="3808750"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64BB08D-864A-44D4-88F6-679DBAE518B7}"/>
                </a:ext>
                <a:ext uri="{C183D7F6-B498-43B3-948B-1728B52AA6E4}">
                  <adec:decorative xmlns:adec="http://schemas.microsoft.com/office/drawing/2017/decorative" val="1"/>
                </a:ext>
              </a:extLst>
            </p:cNvPr>
            <p:cNvCxnSpPr/>
            <p:nvPr/>
          </p:nvCxnSpPr>
          <p:spPr bwMode="gray">
            <a:xfrm>
              <a:off x="426577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FA3F8A1-60DA-47E1-92DD-967475B2DF58}"/>
                </a:ext>
                <a:ext uri="{C183D7F6-B498-43B3-948B-1728B52AA6E4}">
                  <adec:decorative xmlns:adec="http://schemas.microsoft.com/office/drawing/2017/decorative" val="1"/>
                </a:ext>
              </a:extLst>
            </p:cNvPr>
            <p:cNvCxnSpPr/>
            <p:nvPr/>
          </p:nvCxnSpPr>
          <p:spPr bwMode="gray">
            <a:xfrm>
              <a:off x="4722793"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DECF40D-CC60-45F8-B236-F9FAC1F3E8CF}"/>
                </a:ext>
                <a:ext uri="{C183D7F6-B498-43B3-948B-1728B52AA6E4}">
                  <adec:decorative xmlns:adec="http://schemas.microsoft.com/office/drawing/2017/decorative" val="1"/>
                </a:ext>
              </a:extLst>
            </p:cNvPr>
            <p:cNvCxnSpPr/>
            <p:nvPr/>
          </p:nvCxnSpPr>
          <p:spPr bwMode="gray">
            <a:xfrm>
              <a:off x="517981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23BAEC6-A3C2-4892-9093-BD8EA8A7E0F6}"/>
                </a:ext>
                <a:ext uri="{C183D7F6-B498-43B3-948B-1728B52AA6E4}">
                  <adec:decorative xmlns:adec="http://schemas.microsoft.com/office/drawing/2017/decorative" val="1"/>
                </a:ext>
              </a:extLst>
            </p:cNvPr>
            <p:cNvCxnSpPr/>
            <p:nvPr/>
          </p:nvCxnSpPr>
          <p:spPr bwMode="gray">
            <a:xfrm>
              <a:off x="5636836"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4E16FB9-EDCA-4CA6-9212-0AEBFCE175D7}"/>
                </a:ext>
                <a:ext uri="{C183D7F6-B498-43B3-948B-1728B52AA6E4}">
                  <adec:decorative xmlns:adec="http://schemas.microsoft.com/office/drawing/2017/decorative" val="1"/>
                </a:ext>
              </a:extLst>
            </p:cNvPr>
            <p:cNvCxnSpPr/>
            <p:nvPr/>
          </p:nvCxnSpPr>
          <p:spPr bwMode="gray">
            <a:xfrm>
              <a:off x="6093857"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3AE637F-804F-4244-9AA9-FF4A629A143C}"/>
                </a:ext>
                <a:ext uri="{C183D7F6-B498-43B3-948B-1728B52AA6E4}">
                  <adec:decorative xmlns:adec="http://schemas.microsoft.com/office/drawing/2017/decorative" val="1"/>
                </a:ext>
              </a:extLst>
            </p:cNvPr>
            <p:cNvCxnSpPr/>
            <p:nvPr/>
          </p:nvCxnSpPr>
          <p:spPr bwMode="gray">
            <a:xfrm>
              <a:off x="655087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EFB8414-3949-428A-B700-7C38A44425B2}"/>
                </a:ext>
                <a:ext uri="{C183D7F6-B498-43B3-948B-1728B52AA6E4}">
                  <adec:decorative xmlns:adec="http://schemas.microsoft.com/office/drawing/2017/decorative" val="1"/>
                </a:ext>
              </a:extLst>
            </p:cNvPr>
            <p:cNvCxnSpPr/>
            <p:nvPr/>
          </p:nvCxnSpPr>
          <p:spPr bwMode="gray">
            <a:xfrm>
              <a:off x="7007900"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A61D1AB-B7D2-4169-B38F-56371D50E1DA}"/>
                </a:ext>
                <a:ext uri="{C183D7F6-B498-43B3-948B-1728B52AA6E4}">
                  <adec:decorative xmlns:adec="http://schemas.microsoft.com/office/drawing/2017/decorative" val="1"/>
                </a:ext>
              </a:extLst>
            </p:cNvPr>
            <p:cNvCxnSpPr/>
            <p:nvPr/>
          </p:nvCxnSpPr>
          <p:spPr bwMode="gray">
            <a:xfrm>
              <a:off x="746492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00C4593-A442-4B6C-8E9D-80BFEB1746D6}"/>
                </a:ext>
                <a:ext uri="{C183D7F6-B498-43B3-948B-1728B52AA6E4}">
                  <adec:decorative xmlns:adec="http://schemas.microsoft.com/office/drawing/2017/decorative" val="1"/>
                </a:ext>
              </a:extLst>
            </p:cNvPr>
            <p:cNvCxnSpPr/>
            <p:nvPr/>
          </p:nvCxnSpPr>
          <p:spPr bwMode="gray">
            <a:xfrm>
              <a:off x="7921943"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5B5E413-FAFF-430F-B105-4D122D50AEE1}"/>
                </a:ext>
                <a:ext uri="{C183D7F6-B498-43B3-948B-1728B52AA6E4}">
                  <adec:decorative xmlns:adec="http://schemas.microsoft.com/office/drawing/2017/decorative" val="1"/>
                </a:ext>
              </a:extLst>
            </p:cNvPr>
            <p:cNvCxnSpPr/>
            <p:nvPr/>
          </p:nvCxnSpPr>
          <p:spPr bwMode="gray">
            <a:xfrm>
              <a:off x="837896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845328-662D-4D12-A209-6A0B1E78DF14}"/>
                </a:ext>
                <a:ext uri="{C183D7F6-B498-43B3-948B-1728B52AA6E4}">
                  <adec:decorative xmlns:adec="http://schemas.microsoft.com/office/drawing/2017/decorative" val="1"/>
                </a:ext>
              </a:extLst>
            </p:cNvPr>
            <p:cNvCxnSpPr/>
            <p:nvPr/>
          </p:nvCxnSpPr>
          <p:spPr bwMode="gray">
            <a:xfrm>
              <a:off x="883598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C19B5D-D919-4A48-953C-03994329E19B}"/>
                </a:ext>
                <a:ext uri="{C183D7F6-B498-43B3-948B-1728B52AA6E4}">
                  <adec:decorative xmlns:adec="http://schemas.microsoft.com/office/drawing/2017/decorative" val="1"/>
                </a:ext>
              </a:extLst>
            </p:cNvPr>
            <p:cNvCxnSpPr/>
            <p:nvPr/>
          </p:nvCxnSpPr>
          <p:spPr bwMode="gray">
            <a:xfrm>
              <a:off x="975002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C81C8DC-CB2F-445A-8F7B-5A864393B553}"/>
                </a:ext>
                <a:ext uri="{C183D7F6-B498-43B3-948B-1728B52AA6E4}">
                  <adec:decorative xmlns:adec="http://schemas.microsoft.com/office/drawing/2017/decorative" val="1"/>
                </a:ext>
              </a:extLst>
            </p:cNvPr>
            <p:cNvCxnSpPr/>
            <p:nvPr/>
          </p:nvCxnSpPr>
          <p:spPr bwMode="gray">
            <a:xfrm>
              <a:off x="9293007"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CD9F68-6C35-4B43-B8E1-1ABF75D8D588}"/>
                </a:ext>
                <a:ext uri="{C183D7F6-B498-43B3-948B-1728B52AA6E4}">
                  <adec:decorative xmlns:adec="http://schemas.microsoft.com/office/drawing/2017/decorative" val="1"/>
                </a:ext>
              </a:extLst>
            </p:cNvPr>
            <p:cNvCxnSpPr/>
            <p:nvPr/>
          </p:nvCxnSpPr>
          <p:spPr bwMode="gray">
            <a:xfrm>
              <a:off x="10207049"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BBCE95B-721C-44A5-8B94-8F0E42FF53FE}"/>
                </a:ext>
                <a:ext uri="{C183D7F6-B498-43B3-948B-1728B52AA6E4}">
                  <adec:decorative xmlns:adec="http://schemas.microsoft.com/office/drawing/2017/decorative" val="1"/>
                </a:ext>
              </a:extLst>
            </p:cNvPr>
            <p:cNvCxnSpPr/>
            <p:nvPr/>
          </p:nvCxnSpPr>
          <p:spPr bwMode="gray">
            <a:xfrm>
              <a:off x="1066407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B934F61-1ED7-4209-A1E3-04C68085B10E}"/>
                </a:ext>
                <a:ext uri="{C183D7F6-B498-43B3-948B-1728B52AA6E4}">
                  <adec:decorative xmlns:adec="http://schemas.microsoft.com/office/drawing/2017/decorative" val="1"/>
                </a:ext>
              </a:extLst>
            </p:cNvPr>
            <p:cNvCxnSpPr/>
            <p:nvPr/>
          </p:nvCxnSpPr>
          <p:spPr bwMode="gray">
            <a:xfrm>
              <a:off x="1112109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F636E46-095E-439D-B78B-EBC72DB23290}"/>
                </a:ext>
                <a:ext uri="{C183D7F6-B498-43B3-948B-1728B52AA6E4}">
                  <adec:decorative xmlns:adec="http://schemas.microsoft.com/office/drawing/2017/decorative" val="1"/>
                </a:ext>
              </a:extLst>
            </p:cNvPr>
            <p:cNvCxnSpPr/>
            <p:nvPr/>
          </p:nvCxnSpPr>
          <p:spPr bwMode="gray">
            <a:xfrm>
              <a:off x="106662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1497272-E949-488B-B9F6-FD10BA6526BF}"/>
                </a:ext>
                <a:ext uri="{C183D7F6-B498-43B3-948B-1728B52AA6E4}">
                  <adec:decorative xmlns:adec="http://schemas.microsoft.com/office/drawing/2017/decorative" val="1"/>
                </a:ext>
              </a:extLst>
            </p:cNvPr>
            <p:cNvCxnSpPr/>
            <p:nvPr/>
          </p:nvCxnSpPr>
          <p:spPr bwMode="gray">
            <a:xfrm>
              <a:off x="1157210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34689D4-9BAE-40BF-B953-E1A0CA4F5C15}"/>
                </a:ext>
                <a:ext uri="{C183D7F6-B498-43B3-948B-1728B52AA6E4}">
                  <adec:decorative xmlns:adec="http://schemas.microsoft.com/office/drawing/2017/decorative" val="1"/>
                </a:ext>
              </a:extLst>
            </p:cNvPr>
            <p:cNvCxnSpPr/>
            <p:nvPr/>
          </p:nvCxnSpPr>
          <p:spPr bwMode="gray">
            <a:xfrm rot="5400000">
              <a:off x="6094413" y="-6094413"/>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A3364-6F4C-4749-A110-B336801330E0}"/>
                </a:ext>
                <a:ext uri="{C183D7F6-B498-43B3-948B-1728B52AA6E4}">
                  <adec:decorative xmlns:adec="http://schemas.microsoft.com/office/drawing/2017/decorative" val="1"/>
                </a:ext>
              </a:extLst>
            </p:cNvPr>
            <p:cNvCxnSpPr/>
            <p:nvPr/>
          </p:nvCxnSpPr>
          <p:spPr bwMode="gray">
            <a:xfrm rot="5400000">
              <a:off x="6094413" y="-56372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0EC6B6-039D-4549-B1B1-8FF8A3FC2F66}"/>
                </a:ext>
                <a:ext uri="{C183D7F6-B498-43B3-948B-1728B52AA6E4}">
                  <adec:decorative xmlns:adec="http://schemas.microsoft.com/office/drawing/2017/decorative" val="1"/>
                </a:ext>
              </a:extLst>
            </p:cNvPr>
            <p:cNvCxnSpPr/>
            <p:nvPr/>
          </p:nvCxnSpPr>
          <p:spPr bwMode="gray">
            <a:xfrm rot="5400000">
              <a:off x="6094413" y="-51800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5F4FAC-9412-45E9-99EC-FDC351D60453}"/>
                </a:ext>
                <a:ext uri="{C183D7F6-B498-43B3-948B-1728B52AA6E4}">
                  <adec:decorative xmlns:adec="http://schemas.microsoft.com/office/drawing/2017/decorative" val="1"/>
                </a:ext>
              </a:extLst>
            </p:cNvPr>
            <p:cNvCxnSpPr/>
            <p:nvPr/>
          </p:nvCxnSpPr>
          <p:spPr bwMode="gray">
            <a:xfrm rot="5400000">
              <a:off x="6094413" y="-31202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0C0A33-67B3-48C9-9B83-C39DFDEF5E0A}"/>
                </a:ext>
                <a:ext uri="{C183D7F6-B498-43B3-948B-1728B52AA6E4}">
                  <adec:decorative xmlns:adec="http://schemas.microsoft.com/office/drawing/2017/decorative" val="1"/>
                </a:ext>
              </a:extLst>
            </p:cNvPr>
            <p:cNvCxnSpPr/>
            <p:nvPr/>
          </p:nvCxnSpPr>
          <p:spPr bwMode="gray">
            <a:xfrm rot="5400000">
              <a:off x="6094413" y="-26630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7FF284-D960-4A05-8053-9886608C6599}"/>
                </a:ext>
                <a:ext uri="{C183D7F6-B498-43B3-948B-1728B52AA6E4}">
                  <adec:decorative xmlns:adec="http://schemas.microsoft.com/office/drawing/2017/decorative" val="1"/>
                </a:ext>
              </a:extLst>
            </p:cNvPr>
            <p:cNvCxnSpPr/>
            <p:nvPr/>
          </p:nvCxnSpPr>
          <p:spPr bwMode="gray">
            <a:xfrm rot="5400000">
              <a:off x="6094413" y="-22058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BA61019-342C-4EDD-97C6-EDA59774644E}"/>
                </a:ext>
                <a:ext uri="{C183D7F6-B498-43B3-948B-1728B52AA6E4}">
                  <adec:decorative xmlns:adec="http://schemas.microsoft.com/office/drawing/2017/decorative" val="1"/>
                </a:ext>
              </a:extLst>
            </p:cNvPr>
            <p:cNvCxnSpPr/>
            <p:nvPr/>
          </p:nvCxnSpPr>
          <p:spPr bwMode="gray">
            <a:xfrm rot="5400000">
              <a:off x="6094413" y="-17486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34785CB-17D0-49DD-8DC9-3C93626DC776}"/>
                </a:ext>
                <a:ext uri="{C183D7F6-B498-43B3-948B-1728B52AA6E4}">
                  <adec:decorative xmlns:adec="http://schemas.microsoft.com/office/drawing/2017/decorative" val="1"/>
                </a:ext>
              </a:extLst>
            </p:cNvPr>
            <p:cNvCxnSpPr/>
            <p:nvPr/>
          </p:nvCxnSpPr>
          <p:spPr bwMode="gray">
            <a:xfrm rot="5400000">
              <a:off x="6094413" y="-1291438"/>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5DB222-E3A0-48A3-BBD5-FD2616577D2D}"/>
                </a:ext>
                <a:ext uri="{C183D7F6-B498-43B3-948B-1728B52AA6E4}">
                  <adec:decorative xmlns:adec="http://schemas.microsoft.com/office/drawing/2017/decorative" val="1"/>
                </a:ext>
              </a:extLst>
            </p:cNvPr>
            <p:cNvCxnSpPr/>
            <p:nvPr/>
          </p:nvCxnSpPr>
          <p:spPr bwMode="gray">
            <a:xfrm rot="5400000">
              <a:off x="6094413" y="-834238"/>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33E4E5-A945-4652-B574-37C6580344B0}"/>
                </a:ext>
                <a:ext uri="{C183D7F6-B498-43B3-948B-1728B52AA6E4}">
                  <adec:decorative xmlns:adec="http://schemas.microsoft.com/office/drawing/2017/decorative" val="1"/>
                </a:ext>
              </a:extLst>
            </p:cNvPr>
            <p:cNvCxnSpPr>
              <a:cxnSpLocks/>
            </p:cNvCxnSpPr>
            <p:nvPr/>
          </p:nvCxnSpPr>
          <p:spPr bwMode="gray">
            <a:xfrm flipH="1">
              <a:off x="1" y="5717375"/>
              <a:ext cx="12188825" cy="0"/>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2A597B-2B35-4BD4-B07E-D8CEF25A597D}"/>
                </a:ext>
                <a:ext uri="{C183D7F6-B498-43B3-948B-1728B52AA6E4}">
                  <adec:decorative xmlns:adec="http://schemas.microsoft.com/office/drawing/2017/decorative" val="1"/>
                </a:ext>
              </a:extLst>
            </p:cNvPr>
            <p:cNvCxnSpPr/>
            <p:nvPr/>
          </p:nvCxnSpPr>
          <p:spPr bwMode="gray">
            <a:xfrm rot="5400000">
              <a:off x="6094413" y="763591"/>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351C336-9D65-42C9-A33F-6971E6322E46}"/>
                </a:ext>
                <a:ext uri="{C183D7F6-B498-43B3-948B-1728B52AA6E4}">
                  <adec:decorative xmlns:adec="http://schemas.microsoft.com/office/drawing/2017/decorative" val="1"/>
                </a:ext>
              </a:extLst>
            </p:cNvPr>
            <p:cNvCxnSpPr/>
            <p:nvPr/>
          </p:nvCxnSpPr>
          <p:spPr bwMode="gray">
            <a:xfrm rot="5400000">
              <a:off x="6094413" y="-5637213"/>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AD9518-36D4-43F7-839D-D8FE389DF1F1}"/>
                </a:ext>
                <a:ext uri="{C183D7F6-B498-43B3-948B-1728B52AA6E4}">
                  <adec:decorative xmlns:adec="http://schemas.microsoft.com/office/drawing/2017/decorative" val="1"/>
                </a:ext>
              </a:extLst>
            </p:cNvPr>
            <p:cNvCxnSpPr/>
            <p:nvPr/>
          </p:nvCxnSpPr>
          <p:spPr bwMode="gray">
            <a:xfrm rot="5400000">
              <a:off x="6094413" y="-49514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575B3F-2A8B-4175-B6A5-D60652B87ED0}"/>
                </a:ext>
                <a:ext uri="{C183D7F6-B498-43B3-948B-1728B52AA6E4}">
                  <adec:decorative xmlns:adec="http://schemas.microsoft.com/office/drawing/2017/decorative" val="1"/>
                </a:ext>
              </a:extLst>
            </p:cNvPr>
            <p:cNvCxnSpPr/>
            <p:nvPr/>
          </p:nvCxnSpPr>
          <p:spPr bwMode="gray">
            <a:xfrm rot="5400000">
              <a:off x="6094413" y="86256"/>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CC90FC-8476-4A2A-8DF1-ECAB053A24FD}"/>
                </a:ext>
                <a:ext uri="{C183D7F6-B498-43B3-948B-1728B52AA6E4}">
                  <adec:decorative xmlns:adec="http://schemas.microsoft.com/office/drawing/2017/decorative" val="1"/>
                </a:ext>
              </a:extLst>
            </p:cNvPr>
            <p:cNvCxnSpPr/>
            <p:nvPr/>
          </p:nvCxnSpPr>
          <p:spPr bwMode="gray">
            <a:xfrm rot="5400000">
              <a:off x="6094413" y="306387"/>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FB03C8E-4661-465A-B25F-147D497525A0}"/>
                </a:ext>
                <a:ext uri="{C183D7F6-B498-43B3-948B-1728B52AA6E4}">
                  <adec:decorative xmlns:adec="http://schemas.microsoft.com/office/drawing/2017/decorative" val="1"/>
                </a:ext>
              </a:extLst>
            </p:cNvPr>
            <p:cNvCxnSpPr/>
            <p:nvPr/>
          </p:nvCxnSpPr>
          <p:spPr bwMode="gray">
            <a:xfrm rot="5400000">
              <a:off x="6094413" y="-40346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C8E030-5491-4C40-9E10-B197BD5CD587}"/>
                </a:ext>
                <a:ext uri="{C183D7F6-B498-43B3-948B-1728B52AA6E4}">
                  <adec:decorative xmlns:adec="http://schemas.microsoft.com/office/drawing/2017/decorative" val="1"/>
                </a:ext>
              </a:extLst>
            </p:cNvPr>
            <p:cNvCxnSpPr/>
            <p:nvPr/>
          </p:nvCxnSpPr>
          <p:spPr bwMode="gray">
            <a:xfrm rot="5400000">
              <a:off x="6094413" y="-35774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EBA261-0409-41DC-98E2-4BF8173333E9}"/>
                </a:ext>
                <a:ext uri="{C183D7F6-B498-43B3-948B-1728B52AA6E4}">
                  <adec:decorative xmlns:adec="http://schemas.microsoft.com/office/drawing/2017/decorative" val="1"/>
                </a:ext>
              </a:extLst>
            </p:cNvPr>
            <p:cNvCxnSpPr>
              <a:cxnSpLocks/>
            </p:cNvCxnSpPr>
            <p:nvPr/>
          </p:nvCxnSpPr>
          <p:spPr bwMode="gray">
            <a:xfrm rot="5400000">
              <a:off x="6094413" y="-44942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616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3_DO NOT USE">
    <p:bg>
      <p:bgPr>
        <a:solidFill>
          <a:srgbClr val="EC770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AED08D-D489-4C23-BFE9-9C4A6A94C4DA}"/>
              </a:ext>
            </a:extLst>
          </p:cNvPr>
          <p:cNvSpPr txBox="1"/>
          <p:nvPr userDrawn="1"/>
        </p:nvSpPr>
        <p:spPr>
          <a:xfrm>
            <a:off x="606396" y="721895"/>
            <a:ext cx="10876547" cy="4880008"/>
          </a:xfrm>
          <a:prstGeom prst="rect">
            <a:avLst/>
          </a:prstGeom>
          <a:noFill/>
        </p:spPr>
        <p:txBody>
          <a:bodyPr wrap="square" lIns="0" tIns="0" rIns="0" bIns="0" rtlCol="0" anchor="ctr">
            <a:noAutofit/>
          </a:bodyPr>
          <a:lstStyle/>
          <a:p>
            <a:pPr algn="ctr">
              <a:lnSpc>
                <a:spcPct val="90000"/>
              </a:lnSpc>
            </a:pPr>
            <a:r>
              <a:rPr lang="en-US" sz="5392" spc="300">
                <a:solidFill>
                  <a:schemeClr val="tx2">
                    <a:lumMod val="50000"/>
                  </a:schemeClr>
                </a:solidFill>
              </a:rPr>
              <a:t>DO NOT USE </a:t>
            </a:r>
          </a:p>
          <a:p>
            <a:pPr algn="ctr">
              <a:lnSpc>
                <a:spcPct val="90000"/>
              </a:lnSpc>
            </a:pPr>
            <a:endParaRPr lang="en-US" sz="5392" spc="300">
              <a:solidFill>
                <a:schemeClr val="tx2">
                  <a:lumMod val="50000"/>
                </a:schemeClr>
              </a:solidFill>
            </a:endParaRPr>
          </a:p>
          <a:p>
            <a:pPr algn="ctr">
              <a:lnSpc>
                <a:spcPct val="90000"/>
              </a:lnSpc>
            </a:pPr>
            <a:r>
              <a:rPr lang="en-US" sz="5392" spc="300">
                <a:solidFill>
                  <a:schemeClr val="tx2">
                    <a:lumMod val="50000"/>
                  </a:schemeClr>
                </a:solidFill>
              </a:rPr>
              <a:t>ALL LAYOUTS PAST THIS ARE NOT PART OF THIS TEMPLATE</a:t>
            </a:r>
          </a:p>
        </p:txBody>
      </p:sp>
    </p:spTree>
    <p:extLst>
      <p:ext uri="{BB962C8B-B14F-4D97-AF65-F5344CB8AC3E}">
        <p14:creationId xmlns:p14="http://schemas.microsoft.com/office/powerpoint/2010/main" val="31944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9_Title and Sub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50B906-C5A3-4658-B24C-B2B533310D26}"/>
              </a:ext>
            </a:extLst>
          </p:cNvPr>
          <p:cNvSpPr txBox="1"/>
          <p:nvPr userDrawn="1"/>
        </p:nvSpPr>
        <p:spPr>
          <a:xfrm>
            <a:off x="11490941" y="6388111"/>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794">
              <a:latin typeface="+mj-lt"/>
            </a:endParaRP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72" y="811831"/>
            <a:ext cx="10962687" cy="247743"/>
          </a:xfrm>
        </p:spPr>
        <p:txBody>
          <a:bodyPr/>
          <a:lstStyle>
            <a:lvl1pPr marL="0" indent="0" algn="l">
              <a:lnSpc>
                <a:spcPct val="100000"/>
              </a:lnSpc>
              <a:spcBef>
                <a:spcPts val="0"/>
              </a:spcBef>
              <a:buNone/>
              <a:defRPr sz="1994">
                <a:solidFill>
                  <a:schemeClr val="accent4"/>
                </a:solidFill>
                <a:latin typeface="+mn-lt"/>
              </a:defRPr>
            </a:lvl1pPr>
            <a:lvl2pPr marL="456378" indent="0" algn="ctr">
              <a:buNone/>
              <a:defRPr sz="1994"/>
            </a:lvl2pPr>
            <a:lvl3pPr marL="912756" indent="0" algn="ctr">
              <a:buNone/>
              <a:defRPr sz="1794"/>
            </a:lvl3pPr>
            <a:lvl4pPr marL="1369134" indent="0" algn="ctr">
              <a:buNone/>
              <a:defRPr sz="1600"/>
            </a:lvl4pPr>
            <a:lvl5pPr marL="1825511" indent="0" algn="ctr">
              <a:buNone/>
              <a:defRPr sz="1600"/>
            </a:lvl5pPr>
            <a:lvl6pPr marL="2281888" indent="0" algn="ctr">
              <a:buNone/>
              <a:defRPr sz="1600"/>
            </a:lvl6pPr>
            <a:lvl7pPr marL="2738266" indent="0" algn="ctr">
              <a:buNone/>
              <a:defRPr sz="1600"/>
            </a:lvl7pPr>
            <a:lvl8pPr marL="3194643" indent="0" algn="ctr">
              <a:buNone/>
              <a:defRPr sz="1600"/>
            </a:lvl8pPr>
            <a:lvl9pPr marL="3651021" indent="0" algn="ctr">
              <a:buNone/>
              <a:defRPr sz="1600"/>
            </a:lvl9pPr>
          </a:lstStyle>
          <a:p>
            <a:r>
              <a:rPr lang="en-US"/>
              <a:t>Click to add subtitle</a:t>
            </a:r>
          </a:p>
        </p:txBody>
      </p:sp>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Tree>
    <p:extLst>
      <p:ext uri="{BB962C8B-B14F-4D97-AF65-F5344CB8AC3E}">
        <p14:creationId xmlns:p14="http://schemas.microsoft.com/office/powerpoint/2010/main" val="275720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3_Three-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userDrawn="1">
            <p:ph sz="quarter" idx="14" hasCustomPrompt="1"/>
          </p:nvPr>
        </p:nvSpPr>
        <p:spPr bwMode="gray">
          <a:xfrm>
            <a:off x="616509" y="2515154"/>
            <a:ext cx="3346929"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 Level Seven</a:t>
            </a:r>
          </a:p>
          <a:p>
            <a:pPr lvl="7"/>
            <a:r>
              <a:rPr lang="en-US"/>
              <a:t>Level eight</a:t>
            </a:r>
          </a:p>
          <a:p>
            <a:pPr lvl="8"/>
            <a:r>
              <a:rPr lang="en-US"/>
              <a:t>Level Nine</a:t>
            </a:r>
          </a:p>
          <a:p>
            <a:pPr lvl="1"/>
            <a:endParaRPr lang="en-US"/>
          </a:p>
        </p:txBody>
      </p:sp>
      <p:sp>
        <p:nvSpPr>
          <p:cNvPr id="72" name="Content Placeholder 17">
            <a:extLst>
              <a:ext uri="{FF2B5EF4-FFF2-40B4-BE49-F238E27FC236}">
                <a16:creationId xmlns:a16="http://schemas.microsoft.com/office/drawing/2014/main" id="{A0456ED3-FDC5-4E29-B939-E35EA08477CA}"/>
              </a:ext>
            </a:extLst>
          </p:cNvPr>
          <p:cNvSpPr>
            <a:spLocks noGrp="1"/>
          </p:cNvSpPr>
          <p:nvPr userDrawn="1">
            <p:ph sz="quarter" idx="16" hasCustomPrompt="1"/>
          </p:nvPr>
        </p:nvSpPr>
        <p:spPr bwMode="gray">
          <a:xfrm>
            <a:off x="4419681" y="2515154"/>
            <a:ext cx="3349473"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 Level Seven </a:t>
            </a:r>
          </a:p>
          <a:p>
            <a:pPr lvl="7"/>
            <a:r>
              <a:rPr lang="en-US"/>
              <a:t>Level Eight</a:t>
            </a:r>
          </a:p>
          <a:p>
            <a:pPr lvl="8"/>
            <a:r>
              <a:rPr lang="en-US"/>
              <a:t>Level Nine</a:t>
            </a:r>
          </a:p>
          <a:p>
            <a:pPr lvl="3"/>
            <a:endParaRPr lang="en-US"/>
          </a:p>
          <a:p>
            <a:pPr lvl="1"/>
            <a:endParaRPr lang="en-US"/>
          </a:p>
        </p:txBody>
      </p:sp>
      <p:sp>
        <p:nvSpPr>
          <p:cNvPr id="73" name="Content Placeholder 17">
            <a:extLst>
              <a:ext uri="{FF2B5EF4-FFF2-40B4-BE49-F238E27FC236}">
                <a16:creationId xmlns:a16="http://schemas.microsoft.com/office/drawing/2014/main" id="{9C016467-4262-4DAA-9B43-A02E57530676}"/>
              </a:ext>
            </a:extLst>
          </p:cNvPr>
          <p:cNvSpPr>
            <a:spLocks noGrp="1"/>
          </p:cNvSpPr>
          <p:nvPr userDrawn="1">
            <p:ph sz="quarter" idx="17" hasCustomPrompt="1"/>
          </p:nvPr>
        </p:nvSpPr>
        <p:spPr bwMode="gray">
          <a:xfrm>
            <a:off x="8236361" y="2515154"/>
            <a:ext cx="3346704"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a:p>
            <a:pPr lvl="1"/>
            <a:endParaRPr lang="en-US"/>
          </a:p>
        </p:txBody>
      </p:sp>
      <p:sp>
        <p:nvSpPr>
          <p:cNvPr id="818" name="TextBox 817">
            <a:extLst>
              <a:ext uri="{FF2B5EF4-FFF2-40B4-BE49-F238E27FC236}">
                <a16:creationId xmlns:a16="http://schemas.microsoft.com/office/drawing/2014/main" id="{0B7E1504-B128-423C-AA77-E7FED5DC3B79}"/>
              </a:ext>
            </a:extLst>
          </p:cNvPr>
          <p:cNvSpPr txBox="1"/>
          <p:nvPr userDrawn="1"/>
        </p:nvSpPr>
        <p:spPr>
          <a:xfrm>
            <a:off x="11490941" y="638810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795">
              <a:latin typeface="+mj-lt"/>
            </a:endParaRPr>
          </a:p>
        </p:txBody>
      </p:sp>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2871" y="811831"/>
            <a:ext cx="10962687" cy="247743"/>
          </a:xfrm>
        </p:spPr>
        <p:txBody>
          <a:bodyPr/>
          <a:lstStyle>
            <a:lvl1pPr marL="0" indent="0" algn="l">
              <a:lnSpc>
                <a:spcPct val="100000"/>
              </a:lnSpc>
              <a:spcBef>
                <a:spcPts val="0"/>
              </a:spcBef>
              <a:buNone/>
              <a:defRPr sz="1995">
                <a:solidFill>
                  <a:schemeClr val="accent4"/>
                </a:solidFill>
                <a:latin typeface="+mn-lt"/>
              </a:defRPr>
            </a:lvl1pPr>
            <a:lvl2pPr marL="456515" indent="0" algn="ctr">
              <a:buNone/>
              <a:defRPr sz="1995"/>
            </a:lvl2pPr>
            <a:lvl3pPr marL="913030" indent="0" algn="ctr">
              <a:buNone/>
              <a:defRPr sz="1795"/>
            </a:lvl3pPr>
            <a:lvl4pPr marL="1369545" indent="0" algn="ctr">
              <a:buNone/>
              <a:defRPr sz="1600"/>
            </a:lvl4pPr>
            <a:lvl5pPr marL="1826059" indent="0" algn="ctr">
              <a:buNone/>
              <a:defRPr sz="1600"/>
            </a:lvl5pPr>
            <a:lvl6pPr marL="2282573" indent="0" algn="ctr">
              <a:buNone/>
              <a:defRPr sz="1600"/>
            </a:lvl6pPr>
            <a:lvl7pPr marL="2739088" indent="0" algn="ctr">
              <a:buNone/>
              <a:defRPr sz="1600"/>
            </a:lvl7pPr>
            <a:lvl8pPr marL="3195602" indent="0" algn="ctr">
              <a:buNone/>
              <a:defRPr sz="1600"/>
            </a:lvl8pPr>
            <a:lvl9pPr marL="3652117" indent="0" algn="ctr">
              <a:buNone/>
              <a:defRPr sz="1600"/>
            </a:lvl9pPr>
          </a:lstStyle>
          <a:p>
            <a:r>
              <a:rPr lang="en-US"/>
              <a:t>Click to add subtitle</a:t>
            </a:r>
          </a:p>
        </p:txBody>
      </p:sp>
      <p:sp>
        <p:nvSpPr>
          <p:cNvPr id="4" name="Text Placeholder 3">
            <a:extLst>
              <a:ext uri="{FF2B5EF4-FFF2-40B4-BE49-F238E27FC236}">
                <a16:creationId xmlns:a16="http://schemas.microsoft.com/office/drawing/2014/main" id="{59392189-2D4C-4618-9072-F26EE557FD02}"/>
              </a:ext>
            </a:extLst>
          </p:cNvPr>
          <p:cNvSpPr>
            <a:spLocks noGrp="1"/>
          </p:cNvSpPr>
          <p:nvPr>
            <p:ph type="body" sz="quarter" idx="21" hasCustomPrompt="1"/>
          </p:nvPr>
        </p:nvSpPr>
        <p:spPr>
          <a:xfrm>
            <a:off x="616504" y="1600200"/>
            <a:ext cx="3346704" cy="914400"/>
          </a:xfrm>
          <a:solidFill>
            <a:schemeClr val="accent4"/>
          </a:solidFill>
        </p:spPr>
        <p:txBody>
          <a:bodyPr lIns="182880" tIns="91440" rIns="182880" bIns="91440" anchor="ctr"/>
          <a:lstStyle>
            <a:lvl1pPr>
              <a:defRPr sz="1795">
                <a:solidFill>
                  <a:schemeClr val="bg1"/>
                </a:solidFill>
              </a:defRPr>
            </a:lvl1pPr>
            <a:lvl2pPr marL="0" indent="0">
              <a:buFont typeface="Open Sans" panose="020B0606030504020204" pitchFamily="34" charset="0"/>
              <a:buChar char="​"/>
              <a:defRPr sz="1795">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16" name="Text Placeholder 3">
            <a:extLst>
              <a:ext uri="{FF2B5EF4-FFF2-40B4-BE49-F238E27FC236}">
                <a16:creationId xmlns:a16="http://schemas.microsoft.com/office/drawing/2014/main" id="{665955AB-F417-4DCB-8CC3-98BAC90A9AFB}"/>
              </a:ext>
            </a:extLst>
          </p:cNvPr>
          <p:cNvSpPr>
            <a:spLocks noGrp="1"/>
          </p:cNvSpPr>
          <p:nvPr>
            <p:ph type="body" sz="quarter" idx="22" hasCustomPrompt="1"/>
          </p:nvPr>
        </p:nvSpPr>
        <p:spPr>
          <a:xfrm>
            <a:off x="4419676" y="1600200"/>
            <a:ext cx="3346704" cy="914400"/>
          </a:xfrm>
          <a:solidFill>
            <a:schemeClr val="accent1"/>
          </a:solidFill>
        </p:spPr>
        <p:txBody>
          <a:bodyPr lIns="182880" tIns="91440" rIns="182880" bIns="91440" anchor="ctr"/>
          <a:lstStyle>
            <a:lvl1pPr>
              <a:defRPr sz="1795">
                <a:solidFill>
                  <a:schemeClr val="bg1"/>
                </a:solidFill>
              </a:defRPr>
            </a:lvl1pPr>
            <a:lvl2pPr marL="0" indent="0">
              <a:buFont typeface="Open Sans" panose="020B0606030504020204" pitchFamily="34" charset="0"/>
              <a:buChar char="​"/>
              <a:defRPr sz="1795">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17" name="Text Placeholder 3">
            <a:extLst>
              <a:ext uri="{FF2B5EF4-FFF2-40B4-BE49-F238E27FC236}">
                <a16:creationId xmlns:a16="http://schemas.microsoft.com/office/drawing/2014/main" id="{7AFB5407-642C-468A-81DB-F0C5C485F6F7}"/>
              </a:ext>
            </a:extLst>
          </p:cNvPr>
          <p:cNvSpPr>
            <a:spLocks noGrp="1"/>
          </p:cNvSpPr>
          <p:nvPr>
            <p:ph type="body" sz="quarter" idx="23" hasCustomPrompt="1"/>
          </p:nvPr>
        </p:nvSpPr>
        <p:spPr>
          <a:xfrm>
            <a:off x="8236361" y="1600200"/>
            <a:ext cx="3346704" cy="914400"/>
          </a:xfrm>
          <a:solidFill>
            <a:schemeClr val="accent2"/>
          </a:solidFill>
        </p:spPr>
        <p:txBody>
          <a:bodyPr lIns="182880" tIns="91440" rIns="182880" bIns="91440" anchor="ctr"/>
          <a:lstStyle>
            <a:lvl1pPr>
              <a:defRPr sz="1795">
                <a:solidFill>
                  <a:schemeClr val="bg1"/>
                </a:solidFill>
              </a:defRPr>
            </a:lvl1pPr>
            <a:lvl2pPr marL="0" indent="0">
              <a:buFont typeface="Open Sans" panose="020B0606030504020204" pitchFamily="34" charset="0"/>
              <a:buChar char="​"/>
              <a:defRPr sz="1795">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Tree>
    <p:extLst>
      <p:ext uri="{BB962C8B-B14F-4D97-AF65-F5344CB8AC3E}">
        <p14:creationId xmlns:p14="http://schemas.microsoft.com/office/powerpoint/2010/main" val="421725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userDrawn="1">
            <p:ph sz="quarter" idx="14" hasCustomPrompt="1"/>
          </p:nvPr>
        </p:nvSpPr>
        <p:spPr bwMode="gray">
          <a:xfrm>
            <a:off x="616504" y="2515154"/>
            <a:ext cx="3346929"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 Level Seven</a:t>
            </a:r>
          </a:p>
          <a:p>
            <a:pPr lvl="7"/>
            <a:r>
              <a:rPr lang="en-US"/>
              <a:t>Level eight</a:t>
            </a:r>
          </a:p>
          <a:p>
            <a:pPr lvl="8"/>
            <a:r>
              <a:rPr lang="en-US"/>
              <a:t>Level Nine</a:t>
            </a:r>
          </a:p>
          <a:p>
            <a:pPr lvl="1"/>
            <a:endParaRPr lang="en-US"/>
          </a:p>
        </p:txBody>
      </p:sp>
      <p:sp>
        <p:nvSpPr>
          <p:cNvPr id="72" name="Content Placeholder 17">
            <a:extLst>
              <a:ext uri="{FF2B5EF4-FFF2-40B4-BE49-F238E27FC236}">
                <a16:creationId xmlns:a16="http://schemas.microsoft.com/office/drawing/2014/main" id="{A0456ED3-FDC5-4E29-B939-E35EA08477CA}"/>
              </a:ext>
            </a:extLst>
          </p:cNvPr>
          <p:cNvSpPr>
            <a:spLocks noGrp="1"/>
          </p:cNvSpPr>
          <p:nvPr userDrawn="1">
            <p:ph sz="quarter" idx="16" hasCustomPrompt="1"/>
          </p:nvPr>
        </p:nvSpPr>
        <p:spPr bwMode="gray">
          <a:xfrm>
            <a:off x="4419676" y="2515154"/>
            <a:ext cx="3349473"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 Level Seven </a:t>
            </a:r>
          </a:p>
          <a:p>
            <a:pPr lvl="7"/>
            <a:r>
              <a:rPr lang="en-US"/>
              <a:t>Level Eight</a:t>
            </a:r>
          </a:p>
          <a:p>
            <a:pPr lvl="8"/>
            <a:r>
              <a:rPr lang="en-US"/>
              <a:t>Level Nine</a:t>
            </a:r>
          </a:p>
          <a:p>
            <a:pPr lvl="3"/>
            <a:endParaRPr lang="en-US"/>
          </a:p>
          <a:p>
            <a:pPr lvl="1"/>
            <a:endParaRPr lang="en-US"/>
          </a:p>
        </p:txBody>
      </p:sp>
      <p:sp>
        <p:nvSpPr>
          <p:cNvPr id="73" name="Content Placeholder 17">
            <a:extLst>
              <a:ext uri="{FF2B5EF4-FFF2-40B4-BE49-F238E27FC236}">
                <a16:creationId xmlns:a16="http://schemas.microsoft.com/office/drawing/2014/main" id="{9C016467-4262-4DAA-9B43-A02E57530676}"/>
              </a:ext>
            </a:extLst>
          </p:cNvPr>
          <p:cNvSpPr>
            <a:spLocks noGrp="1"/>
          </p:cNvSpPr>
          <p:nvPr userDrawn="1">
            <p:ph sz="quarter" idx="17" hasCustomPrompt="1"/>
          </p:nvPr>
        </p:nvSpPr>
        <p:spPr bwMode="gray">
          <a:xfrm>
            <a:off x="8236361" y="2515154"/>
            <a:ext cx="3346704"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a:p>
            <a:pPr lvl="1"/>
            <a:endParaRPr lang="en-US"/>
          </a:p>
        </p:txBody>
      </p:sp>
      <p:sp>
        <p:nvSpPr>
          <p:cNvPr id="818" name="TextBox 817">
            <a:extLst>
              <a:ext uri="{FF2B5EF4-FFF2-40B4-BE49-F238E27FC236}">
                <a16:creationId xmlns:a16="http://schemas.microsoft.com/office/drawing/2014/main" id="{0B7E1504-B128-423C-AA77-E7FED5DC3B79}"/>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Text Placeholder 3">
            <a:extLst>
              <a:ext uri="{FF2B5EF4-FFF2-40B4-BE49-F238E27FC236}">
                <a16:creationId xmlns:a16="http://schemas.microsoft.com/office/drawing/2014/main" id="{59392189-2D4C-4618-9072-F26EE557FD02}"/>
              </a:ext>
            </a:extLst>
          </p:cNvPr>
          <p:cNvSpPr>
            <a:spLocks noGrp="1"/>
          </p:cNvSpPr>
          <p:nvPr>
            <p:ph type="body" sz="quarter" idx="21" hasCustomPrompt="1"/>
          </p:nvPr>
        </p:nvSpPr>
        <p:spPr>
          <a:xfrm>
            <a:off x="616504" y="1600200"/>
            <a:ext cx="3346704" cy="914400"/>
          </a:xfrm>
          <a:solidFill>
            <a:schemeClr val="accent4"/>
          </a:solidFill>
        </p:spPr>
        <p:txBody>
          <a:bodyPr lIns="182880" tIns="91440" rIns="182880" bIns="91440" anchor="ctr"/>
          <a:lstStyle>
            <a:lvl1pPr>
              <a:defRPr sz="1800">
                <a:solidFill>
                  <a:schemeClr val="bg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16" name="Text Placeholder 3">
            <a:extLst>
              <a:ext uri="{FF2B5EF4-FFF2-40B4-BE49-F238E27FC236}">
                <a16:creationId xmlns:a16="http://schemas.microsoft.com/office/drawing/2014/main" id="{665955AB-F417-4DCB-8CC3-98BAC90A9AFB}"/>
              </a:ext>
            </a:extLst>
          </p:cNvPr>
          <p:cNvSpPr>
            <a:spLocks noGrp="1"/>
          </p:cNvSpPr>
          <p:nvPr>
            <p:ph type="body" sz="quarter" idx="22" hasCustomPrompt="1"/>
          </p:nvPr>
        </p:nvSpPr>
        <p:spPr>
          <a:xfrm>
            <a:off x="4419676" y="1600200"/>
            <a:ext cx="3346704" cy="914400"/>
          </a:xfrm>
          <a:solidFill>
            <a:schemeClr val="accent1"/>
          </a:solidFill>
        </p:spPr>
        <p:txBody>
          <a:bodyPr lIns="182880" tIns="91440" rIns="182880" bIns="91440" anchor="ctr"/>
          <a:lstStyle>
            <a:lvl1pPr>
              <a:defRPr sz="1800">
                <a:solidFill>
                  <a:schemeClr val="bg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17" name="Text Placeholder 3">
            <a:extLst>
              <a:ext uri="{FF2B5EF4-FFF2-40B4-BE49-F238E27FC236}">
                <a16:creationId xmlns:a16="http://schemas.microsoft.com/office/drawing/2014/main" id="{7AFB5407-642C-468A-81DB-F0C5C485F6F7}"/>
              </a:ext>
            </a:extLst>
          </p:cNvPr>
          <p:cNvSpPr>
            <a:spLocks noGrp="1"/>
          </p:cNvSpPr>
          <p:nvPr>
            <p:ph type="body" sz="quarter" idx="23" hasCustomPrompt="1"/>
          </p:nvPr>
        </p:nvSpPr>
        <p:spPr>
          <a:xfrm>
            <a:off x="8236361" y="1600200"/>
            <a:ext cx="3346704" cy="914400"/>
          </a:xfrm>
          <a:solidFill>
            <a:schemeClr val="accent2"/>
          </a:solidFill>
        </p:spPr>
        <p:txBody>
          <a:bodyPr lIns="182880" tIns="91440" rIns="182880" bIns="91440" anchor="ctr"/>
          <a:lstStyle>
            <a:lvl1pPr>
              <a:defRPr sz="1800">
                <a:solidFill>
                  <a:schemeClr val="bg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Tree>
    <p:extLst>
      <p:ext uri="{BB962C8B-B14F-4D97-AF65-F5344CB8AC3E}">
        <p14:creationId xmlns:p14="http://schemas.microsoft.com/office/powerpoint/2010/main" val="340500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8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
        <p:nvSpPr>
          <p:cNvPr id="4" name="Subtitle 2">
            <a:extLst>
              <a:ext uri="{FF2B5EF4-FFF2-40B4-BE49-F238E27FC236}">
                <a16:creationId xmlns:a16="http://schemas.microsoft.com/office/drawing/2014/main" id="{EEA52DB6-2039-4C52-BB92-0EC352C395AE}"/>
              </a:ext>
            </a:extLst>
          </p:cNvPr>
          <p:cNvSpPr>
            <a:spLocks noGrp="1"/>
          </p:cNvSpPr>
          <p:nvPr>
            <p:ph type="subTitle" idx="10" hasCustomPrompt="1"/>
          </p:nvPr>
        </p:nvSpPr>
        <p:spPr>
          <a:xfrm>
            <a:off x="592874" y="1043173"/>
            <a:ext cx="10987947" cy="247743"/>
          </a:xfrm>
        </p:spPr>
        <p:txBody>
          <a:bodyPr/>
          <a:lstStyle>
            <a:lvl1pPr marL="0" indent="0" algn="l">
              <a:lnSpc>
                <a:spcPct val="100000"/>
              </a:lnSpc>
              <a:spcBef>
                <a:spcPts val="0"/>
              </a:spcBef>
              <a:buNone/>
              <a:defRPr sz="1992">
                <a:solidFill>
                  <a:schemeClr val="accent4"/>
                </a:solidFill>
                <a:latin typeface="Arial" panose="020B0604020202020204" pitchFamily="34" charset="0"/>
                <a:cs typeface="Arial" panose="020B0604020202020204" pitchFamily="34" charset="0"/>
              </a:defRPr>
            </a:lvl1pPr>
            <a:lvl2pPr marL="456104" indent="0" algn="ctr">
              <a:buNone/>
              <a:defRPr sz="1992"/>
            </a:lvl2pPr>
            <a:lvl3pPr marL="912208" indent="0" algn="ctr">
              <a:buNone/>
              <a:defRPr sz="1792"/>
            </a:lvl3pPr>
            <a:lvl4pPr marL="1368312" indent="0" algn="ctr">
              <a:buNone/>
              <a:defRPr sz="1600"/>
            </a:lvl4pPr>
            <a:lvl5pPr marL="1824416" indent="0" algn="ctr">
              <a:buNone/>
              <a:defRPr sz="1600"/>
            </a:lvl5pPr>
            <a:lvl6pPr marL="2280519" indent="0" algn="ctr">
              <a:buNone/>
              <a:defRPr sz="1600"/>
            </a:lvl6pPr>
            <a:lvl7pPr marL="2736624" indent="0" algn="ctr">
              <a:buNone/>
              <a:defRPr sz="1600"/>
            </a:lvl7pPr>
            <a:lvl8pPr marL="3192727" indent="0" algn="ctr">
              <a:buNone/>
              <a:defRPr sz="1600"/>
            </a:lvl8pPr>
            <a:lvl9pPr marL="3648831" indent="0" algn="ctr">
              <a:buNone/>
              <a:defRPr sz="1600"/>
            </a:lvl9pPr>
          </a:lstStyle>
          <a:p>
            <a:r>
              <a:rPr lang="en-US"/>
              <a:t>Click to add subtitle</a:t>
            </a:r>
          </a:p>
        </p:txBody>
      </p:sp>
    </p:spTree>
    <p:extLst>
      <p:ext uri="{BB962C8B-B14F-4D97-AF65-F5344CB8AC3E}">
        <p14:creationId xmlns:p14="http://schemas.microsoft.com/office/powerpoint/2010/main" val="133539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_Big Statement with Icon - Indigo">
    <p:spTree>
      <p:nvGrpSpPr>
        <p:cNvPr id="1" name=""/>
        <p:cNvGrpSpPr/>
        <p:nvPr/>
      </p:nvGrpSpPr>
      <p:grpSpPr>
        <a:xfrm>
          <a:off x="0" y="0"/>
          <a:ext cx="0" cy="0"/>
          <a:chOff x="0" y="0"/>
          <a:chExt cx="0" cy="0"/>
        </a:xfrm>
      </p:grpSpPr>
      <p:pic>
        <p:nvPicPr>
          <p:cNvPr id="6" name="Picture 5" descr="Diagram, icon&#10;&#10;Description automatically generated">
            <a:extLst>
              <a:ext uri="{FF2B5EF4-FFF2-40B4-BE49-F238E27FC236}">
                <a16:creationId xmlns:a16="http://schemas.microsoft.com/office/drawing/2014/main" id="{31EF58FB-C20E-499B-A17B-0C5756760C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040"/>
          <a:stretch/>
        </p:blipFill>
        <p:spPr>
          <a:xfrm>
            <a:off x="6323188" y="3195693"/>
            <a:ext cx="5865639" cy="3452001"/>
          </a:xfrm>
          <a:prstGeom prst="rect">
            <a:avLst/>
          </a:prstGeom>
        </p:spPr>
      </p:pic>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579811" y="1647406"/>
            <a:ext cx="6952207" cy="1334386"/>
          </a:xfrm>
        </p:spPr>
        <p:txBody>
          <a:bodyPr anchor="ctr"/>
          <a:lstStyle>
            <a:lvl1pPr marL="342591" indent="-342591">
              <a:lnSpc>
                <a:spcPct val="100000"/>
              </a:lnSpc>
              <a:spcBef>
                <a:spcPts val="0"/>
              </a:spcBef>
              <a:buClr>
                <a:schemeClr val="accent2"/>
              </a:buClr>
              <a:buFont typeface="Arial" panose="020B0604020202020204" pitchFamily="34" charset="0"/>
              <a:buChar char="•"/>
              <a:defRPr sz="1997">
                <a:solidFill>
                  <a:schemeClr val="accent2"/>
                </a:solidFill>
              </a:defRPr>
            </a:lvl1pPr>
            <a:lvl2pPr marL="272804" indent="0">
              <a:buNone/>
              <a:defRPr/>
            </a:lvl2pPr>
          </a:lstStyle>
          <a:p>
            <a:pPr lvl="0"/>
            <a:r>
              <a:rPr lang="en-US"/>
              <a:t>Enter Learning Objective 1 </a:t>
            </a:r>
          </a:p>
        </p:txBody>
      </p:sp>
      <p:sp>
        <p:nvSpPr>
          <p:cNvPr id="7" name="page number">
            <a:extLst>
              <a:ext uri="{FF2B5EF4-FFF2-40B4-BE49-F238E27FC236}">
                <a16:creationId xmlns:a16="http://schemas.microsoft.com/office/drawing/2014/main" id="{2A1148C9-BE55-F64C-8A6E-A5239BDB4089}"/>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 name="Title 1">
            <a:extLst>
              <a:ext uri="{FF2B5EF4-FFF2-40B4-BE49-F238E27FC236}">
                <a16:creationId xmlns:a16="http://schemas.microsoft.com/office/drawing/2014/main" id="{1A3C36EF-D79E-49C5-B949-8E0FA4C695BE}"/>
              </a:ext>
            </a:extLst>
          </p:cNvPr>
          <p:cNvSpPr>
            <a:spLocks noGrp="1"/>
          </p:cNvSpPr>
          <p:nvPr>
            <p:ph type="title" hasCustomPrompt="1"/>
          </p:nvPr>
        </p:nvSpPr>
        <p:spPr/>
        <p:txBody>
          <a:bodyPr/>
          <a:lstStyle>
            <a:lvl1pPr>
              <a:defRPr/>
            </a:lvl1pPr>
          </a:lstStyle>
          <a:p>
            <a:r>
              <a:rPr lang="en-US"/>
              <a:t>What’s In It For Me?</a:t>
            </a:r>
          </a:p>
        </p:txBody>
      </p:sp>
      <p:sp>
        <p:nvSpPr>
          <p:cNvPr id="8" name="Text Placeholder 862">
            <a:extLst>
              <a:ext uri="{FF2B5EF4-FFF2-40B4-BE49-F238E27FC236}">
                <a16:creationId xmlns:a16="http://schemas.microsoft.com/office/drawing/2014/main" id="{2955CEFC-B2E9-43AA-84EE-4B7E2D2FC4AD}"/>
              </a:ext>
            </a:extLst>
          </p:cNvPr>
          <p:cNvSpPr>
            <a:spLocks noGrp="1"/>
          </p:cNvSpPr>
          <p:nvPr>
            <p:ph type="body" sz="quarter" idx="13" hasCustomPrompt="1"/>
          </p:nvPr>
        </p:nvSpPr>
        <p:spPr>
          <a:xfrm>
            <a:off x="579811" y="2982760"/>
            <a:ext cx="6952207" cy="1334386"/>
          </a:xfrm>
        </p:spPr>
        <p:txBody>
          <a:bodyPr anchor="ctr"/>
          <a:lstStyle>
            <a:lvl1pPr marL="342591" indent="-342591">
              <a:lnSpc>
                <a:spcPct val="100000"/>
              </a:lnSpc>
              <a:spcBef>
                <a:spcPts val="0"/>
              </a:spcBef>
              <a:buClr>
                <a:schemeClr val="accent2"/>
              </a:buClr>
              <a:buFont typeface="Arial" panose="020B0604020202020204" pitchFamily="34" charset="0"/>
              <a:buChar char="•"/>
              <a:defRPr sz="1997">
                <a:solidFill>
                  <a:schemeClr val="accent2"/>
                </a:solidFill>
              </a:defRPr>
            </a:lvl1pPr>
            <a:lvl2pPr marL="272804" indent="0">
              <a:buNone/>
              <a:defRPr/>
            </a:lvl2pPr>
          </a:lstStyle>
          <a:p>
            <a:pPr lvl="0"/>
            <a:r>
              <a:rPr lang="en-US"/>
              <a:t>Enter Learning Objective 2 </a:t>
            </a:r>
          </a:p>
        </p:txBody>
      </p:sp>
      <p:sp>
        <p:nvSpPr>
          <p:cNvPr id="9" name="Text Placeholder 862">
            <a:extLst>
              <a:ext uri="{FF2B5EF4-FFF2-40B4-BE49-F238E27FC236}">
                <a16:creationId xmlns:a16="http://schemas.microsoft.com/office/drawing/2014/main" id="{6A4E0AB7-C2DB-4715-8D4F-043CFC9EF83D}"/>
              </a:ext>
            </a:extLst>
          </p:cNvPr>
          <p:cNvSpPr>
            <a:spLocks noGrp="1"/>
          </p:cNvSpPr>
          <p:nvPr>
            <p:ph type="body" sz="quarter" idx="14" hasCustomPrompt="1"/>
          </p:nvPr>
        </p:nvSpPr>
        <p:spPr>
          <a:xfrm>
            <a:off x="579811" y="4317146"/>
            <a:ext cx="6952207" cy="1334386"/>
          </a:xfrm>
        </p:spPr>
        <p:txBody>
          <a:bodyPr anchor="ctr"/>
          <a:lstStyle>
            <a:lvl1pPr marL="342591" indent="-342591">
              <a:lnSpc>
                <a:spcPct val="100000"/>
              </a:lnSpc>
              <a:spcBef>
                <a:spcPts val="0"/>
              </a:spcBef>
              <a:buClr>
                <a:schemeClr val="accent2"/>
              </a:buClr>
              <a:buFont typeface="Arial" panose="020B0604020202020204" pitchFamily="34" charset="0"/>
              <a:buChar char="•"/>
              <a:defRPr sz="1997">
                <a:solidFill>
                  <a:schemeClr val="accent2"/>
                </a:solidFill>
              </a:defRPr>
            </a:lvl1pPr>
            <a:lvl2pPr marL="272804" indent="0">
              <a:buNone/>
              <a:defRPr/>
            </a:lvl2pPr>
          </a:lstStyle>
          <a:p>
            <a:pPr lvl="0"/>
            <a:r>
              <a:rPr lang="en-US"/>
              <a:t>Enter Learning Objective 3 </a:t>
            </a:r>
          </a:p>
        </p:txBody>
      </p:sp>
      <p:sp>
        <p:nvSpPr>
          <p:cNvPr id="10" name="Subtitle 2">
            <a:extLst>
              <a:ext uri="{FF2B5EF4-FFF2-40B4-BE49-F238E27FC236}">
                <a16:creationId xmlns:a16="http://schemas.microsoft.com/office/drawing/2014/main" id="{691D0F4F-EFC4-4E78-BCA9-2E484916D6DF}"/>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Learning Objectives</a:t>
            </a:r>
          </a:p>
        </p:txBody>
      </p:sp>
    </p:spTree>
    <p:extLst>
      <p:ext uri="{BB962C8B-B14F-4D97-AF65-F5344CB8AC3E}">
        <p14:creationId xmlns:p14="http://schemas.microsoft.com/office/powerpoint/2010/main" val="230887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_Thre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lvl1pPr>
          </a:lstStyle>
          <a:p>
            <a:r>
              <a:rPr lang="en-US"/>
              <a:t>Key </a:t>
            </a:r>
            <a:r>
              <a:rPr lang="en-US" err="1"/>
              <a:t>Takeways</a:t>
            </a:r>
            <a:endParaRPr lang="en-US"/>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21" name="Oval 20">
            <a:extLst>
              <a:ext uri="{FF2B5EF4-FFF2-40B4-BE49-F238E27FC236}">
                <a16:creationId xmlns:a16="http://schemas.microsoft.com/office/drawing/2014/main" id="{B1C210DC-5DBB-4F0D-875F-CD8AAAB938CE}"/>
              </a:ext>
              <a:ext uri="{C183D7F6-B498-43B3-948B-1728B52AA6E4}">
                <adec:decorative xmlns:adec="http://schemas.microsoft.com/office/drawing/2017/decorative" val="1"/>
              </a:ext>
            </a:extLst>
          </p:cNvPr>
          <p:cNvSpPr/>
          <p:nvPr userDrawn="1"/>
        </p:nvSpPr>
        <p:spPr bwMode="gray">
          <a:xfrm>
            <a:off x="1981880" y="2055435"/>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endParaRPr lang="en-US" sz="1797">
              <a:solidFill>
                <a:schemeClr val="accent4"/>
              </a:solidFill>
            </a:endParaRP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5905" y="4267940"/>
            <a:ext cx="2744788" cy="1458912"/>
          </a:xfrm>
        </p:spPr>
        <p:txBody>
          <a:bodyPr/>
          <a:lstStyle>
            <a:lvl1pPr algn="ctr">
              <a:lnSpc>
                <a:spcPct val="100000"/>
              </a:lnSpc>
              <a:spcBef>
                <a:spcPts val="600"/>
              </a:spcBef>
              <a:defRPr sz="2397">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takeaway 1</a:t>
            </a:r>
          </a:p>
          <a:p>
            <a:pPr lvl="1"/>
            <a:r>
              <a:rPr lang="en-US"/>
              <a:t>Second level</a:t>
            </a:r>
          </a:p>
        </p:txBody>
      </p:sp>
      <p:sp>
        <p:nvSpPr>
          <p:cNvPr id="23" name="Oval 22">
            <a:extLst>
              <a:ext uri="{FF2B5EF4-FFF2-40B4-BE49-F238E27FC236}">
                <a16:creationId xmlns:a16="http://schemas.microsoft.com/office/drawing/2014/main" id="{6FECF9D0-D7A8-43DD-B38D-E1090C0B322F}"/>
              </a:ext>
              <a:ext uri="{C183D7F6-B498-43B3-948B-1728B52AA6E4}">
                <adec:decorative xmlns:adec="http://schemas.microsoft.com/office/drawing/2017/decorative" val="1"/>
              </a:ext>
            </a:extLst>
          </p:cNvPr>
          <p:cNvSpPr/>
          <p:nvPr userDrawn="1"/>
        </p:nvSpPr>
        <p:spPr bwMode="gray">
          <a:xfrm>
            <a:off x="5184927" y="2055435"/>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endParaRPr lang="en-US" sz="1797"/>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1228" y="4267940"/>
            <a:ext cx="2744788" cy="1458912"/>
          </a:xfrm>
        </p:spPr>
        <p:txBody>
          <a:bodyPr/>
          <a:lstStyle>
            <a:lvl1pPr algn="ctr">
              <a:lnSpc>
                <a:spcPct val="100000"/>
              </a:lnSpc>
              <a:spcBef>
                <a:spcPts val="600"/>
              </a:spcBef>
              <a:defRPr sz="2397">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takeaway 2</a:t>
            </a:r>
          </a:p>
          <a:p>
            <a:pPr lvl="1"/>
            <a:r>
              <a:rPr lang="en-US"/>
              <a:t>Second level</a:t>
            </a:r>
          </a:p>
        </p:txBody>
      </p:sp>
      <p:sp>
        <p:nvSpPr>
          <p:cNvPr id="22" name="Oval 21">
            <a:extLst>
              <a:ext uri="{FF2B5EF4-FFF2-40B4-BE49-F238E27FC236}">
                <a16:creationId xmlns:a16="http://schemas.microsoft.com/office/drawing/2014/main" id="{446F04B0-7860-407F-85B7-42E38FAFE34B}"/>
              </a:ext>
              <a:ext uri="{C183D7F6-B498-43B3-948B-1728B52AA6E4}">
                <adec:decorative xmlns:adec="http://schemas.microsoft.com/office/drawing/2017/decorative" val="1"/>
              </a:ext>
            </a:extLst>
          </p:cNvPr>
          <p:cNvSpPr/>
          <p:nvPr userDrawn="1"/>
        </p:nvSpPr>
        <p:spPr bwMode="gray">
          <a:xfrm>
            <a:off x="8389304" y="2055435"/>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endParaRPr lang="en-US" sz="1797"/>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3216" y="4267940"/>
            <a:ext cx="2744788" cy="1458912"/>
          </a:xfrm>
        </p:spPr>
        <p:txBody>
          <a:bodyPr/>
          <a:lstStyle>
            <a:lvl1pPr algn="ctr">
              <a:lnSpc>
                <a:spcPct val="100000"/>
              </a:lnSpc>
              <a:spcBef>
                <a:spcPts val="600"/>
              </a:spcBef>
              <a:defRPr sz="2397">
                <a:solidFill>
                  <a:schemeClr val="accent2"/>
                </a:solidFill>
              </a:defRPr>
            </a:lvl1pPr>
            <a:lvl2pPr marL="0" indent="0" algn="ctr">
              <a:lnSpc>
                <a:spcPct val="100000"/>
              </a:lnSpc>
              <a:spcBef>
                <a:spcPts val="600"/>
              </a:spcBef>
              <a:buFont typeface="Open Sans" panose="020B0606030504020204" pitchFamily="34" charset="0"/>
              <a:buChar char="​"/>
              <a:defRPr>
                <a:solidFill>
                  <a:schemeClr val="tx2"/>
                </a:solidFill>
              </a:defRPr>
            </a:lvl2pPr>
          </a:lstStyle>
          <a:p>
            <a:pPr lvl="0"/>
            <a:r>
              <a:rPr lang="en-US"/>
              <a:t>Click to add takeaway 3</a:t>
            </a:r>
          </a:p>
          <a:p>
            <a:pPr lvl="1"/>
            <a:r>
              <a:rPr lang="en-US"/>
              <a:t>Second level</a:t>
            </a:r>
          </a:p>
        </p:txBody>
      </p:sp>
      <p:sp>
        <p:nvSpPr>
          <p:cNvPr id="19" name="page number">
            <a:extLst>
              <a:ext uri="{FF2B5EF4-FFF2-40B4-BE49-F238E27FC236}">
                <a16:creationId xmlns:a16="http://schemas.microsoft.com/office/drawing/2014/main" id="{6122FC91-666D-7A42-9D21-9800CF4E370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7" name="Picture Placeholder 6">
            <a:extLst>
              <a:ext uri="{FF2B5EF4-FFF2-40B4-BE49-F238E27FC236}">
                <a16:creationId xmlns:a16="http://schemas.microsoft.com/office/drawing/2014/main" id="{36606F89-0EA6-412B-81C8-8476E31FCA0E}"/>
              </a:ext>
            </a:extLst>
          </p:cNvPr>
          <p:cNvSpPr>
            <a:spLocks noGrp="1"/>
          </p:cNvSpPr>
          <p:nvPr>
            <p:ph type="pic" sz="quarter" idx="21" hasCustomPrompt="1"/>
          </p:nvPr>
        </p:nvSpPr>
        <p:spPr>
          <a:xfrm>
            <a:off x="2338349" y="2411902"/>
            <a:ext cx="1116013" cy="1116012"/>
          </a:xfrm>
        </p:spPr>
        <p:txBody>
          <a:bodyPr/>
          <a:lstStyle>
            <a:lvl1pPr>
              <a:defRPr/>
            </a:lvl1pPr>
          </a:lstStyle>
          <a:p>
            <a:r>
              <a:rPr lang="en-US"/>
              <a:t>Add icon</a:t>
            </a:r>
          </a:p>
        </p:txBody>
      </p:sp>
      <p:sp>
        <p:nvSpPr>
          <p:cNvPr id="18" name="Picture Placeholder 6">
            <a:extLst>
              <a:ext uri="{FF2B5EF4-FFF2-40B4-BE49-F238E27FC236}">
                <a16:creationId xmlns:a16="http://schemas.microsoft.com/office/drawing/2014/main" id="{829FF40D-7E04-4BB1-96A6-FACA5299937B}"/>
              </a:ext>
            </a:extLst>
          </p:cNvPr>
          <p:cNvSpPr>
            <a:spLocks noGrp="1"/>
          </p:cNvSpPr>
          <p:nvPr>
            <p:ph type="pic" sz="quarter" idx="22" hasCustomPrompt="1"/>
          </p:nvPr>
        </p:nvSpPr>
        <p:spPr>
          <a:xfrm>
            <a:off x="5535612" y="2411902"/>
            <a:ext cx="1116013" cy="1116012"/>
          </a:xfrm>
        </p:spPr>
        <p:txBody>
          <a:bodyPr/>
          <a:lstStyle>
            <a:lvl1pPr>
              <a:defRPr/>
            </a:lvl1pPr>
          </a:lstStyle>
          <a:p>
            <a:r>
              <a:rPr lang="en-US"/>
              <a:t>Add icon</a:t>
            </a:r>
          </a:p>
        </p:txBody>
      </p:sp>
      <p:sp>
        <p:nvSpPr>
          <p:cNvPr id="20" name="Picture Placeholder 6">
            <a:extLst>
              <a:ext uri="{FF2B5EF4-FFF2-40B4-BE49-F238E27FC236}">
                <a16:creationId xmlns:a16="http://schemas.microsoft.com/office/drawing/2014/main" id="{25808B71-1639-45A0-BD54-1A50759A9B93}"/>
              </a:ext>
            </a:extLst>
          </p:cNvPr>
          <p:cNvSpPr>
            <a:spLocks noGrp="1"/>
          </p:cNvSpPr>
          <p:nvPr>
            <p:ph type="pic" sz="quarter" idx="23" hasCustomPrompt="1"/>
          </p:nvPr>
        </p:nvSpPr>
        <p:spPr>
          <a:xfrm>
            <a:off x="8745773" y="2411902"/>
            <a:ext cx="1116013" cy="1116012"/>
          </a:xfrm>
        </p:spPr>
        <p:txBody>
          <a:bodyPr/>
          <a:lstStyle>
            <a:lvl1pPr>
              <a:defRPr/>
            </a:lvl1pPr>
          </a:lstStyle>
          <a:p>
            <a:r>
              <a:rPr lang="en-US"/>
              <a:t>Add icon</a:t>
            </a:r>
          </a:p>
        </p:txBody>
      </p:sp>
    </p:spTree>
    <p:extLst>
      <p:ext uri="{BB962C8B-B14F-4D97-AF65-F5344CB8AC3E}">
        <p14:creationId xmlns:p14="http://schemas.microsoft.com/office/powerpoint/2010/main" val="33194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Video [No Speaker]">
    <p:bg>
      <p:bgPr>
        <a:gradFill flip="none" rotWithShape="1">
          <a:gsLst>
            <a:gs pos="95000">
              <a:schemeClr val="accent2"/>
            </a:gs>
            <a:gs pos="25000">
              <a:schemeClr val="accent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D7D43F-DC46-4B8A-82B8-DF7CE33C4CF5}"/>
              </a:ext>
            </a:extLst>
          </p:cNvPr>
          <p:cNvSpPr txBox="1"/>
          <p:nvPr userDrawn="1"/>
        </p:nvSpPr>
        <p:spPr>
          <a:xfrm>
            <a:off x="11490941" y="6388107"/>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bg1"/>
                </a:solidFill>
                <a:latin typeface="+mj-lt"/>
              </a:rPr>
              <a:pPr algn="r">
                <a:lnSpc>
                  <a:spcPct val="90000"/>
                </a:lnSpc>
              </a:pPr>
              <a:t>‹#›</a:t>
            </a:fld>
            <a:endParaRPr lang="en-US" sz="1796">
              <a:solidFill>
                <a:schemeClr val="bg1"/>
              </a:solidFill>
              <a:latin typeface="+mj-lt"/>
            </a:endParaRPr>
          </a:p>
        </p:txBody>
      </p:sp>
      <p:sp>
        <p:nvSpPr>
          <p:cNvPr id="16" name="Media Placeholder 2">
            <a:extLst>
              <a:ext uri="{FF2B5EF4-FFF2-40B4-BE49-F238E27FC236}">
                <a16:creationId xmlns:a16="http://schemas.microsoft.com/office/drawing/2014/main" id="{02ABCFF6-B0F4-4A5F-A0F5-559237598C4E}"/>
              </a:ext>
            </a:extLst>
          </p:cNvPr>
          <p:cNvSpPr>
            <a:spLocks noGrp="1"/>
          </p:cNvSpPr>
          <p:nvPr userDrawn="1">
            <p:ph type="media" sz="quarter" idx="10"/>
          </p:nvPr>
        </p:nvSpPr>
        <p:spPr>
          <a:xfrm>
            <a:off x="1460919" y="937963"/>
            <a:ext cx="9266995" cy="5214193"/>
          </a:xfrm>
        </p:spPr>
        <p:txBody>
          <a:bodyPr bIns="822960" anchor="ctr"/>
          <a:lstStyle>
            <a:lvl1pPr algn="ctr">
              <a:defRPr>
                <a:solidFill>
                  <a:schemeClr val="bg1"/>
                </a:solidFill>
              </a:defRPr>
            </a:lvl1pPr>
          </a:lstStyle>
          <a:p>
            <a:r>
              <a:rPr lang="en-US"/>
              <a:t>Click icon to add media</a:t>
            </a:r>
          </a:p>
        </p:txBody>
      </p:sp>
      <p:sp>
        <p:nvSpPr>
          <p:cNvPr id="17" name="Title 3">
            <a:extLst>
              <a:ext uri="{FF2B5EF4-FFF2-40B4-BE49-F238E27FC236}">
                <a16:creationId xmlns:a16="http://schemas.microsoft.com/office/drawing/2014/main" id="{14A99682-5351-4035-8F23-DA1ACBEFDA95}"/>
              </a:ext>
            </a:extLst>
          </p:cNvPr>
          <p:cNvSpPr>
            <a:spLocks noGrp="1"/>
          </p:cNvSpPr>
          <p:nvPr userDrawn="1">
            <p:ph type="title" hasCustomPrompt="1"/>
          </p:nvPr>
        </p:nvSpPr>
        <p:spPr>
          <a:xfrm>
            <a:off x="1460919" y="412751"/>
            <a:ext cx="9266995" cy="381000"/>
          </a:xfrm>
        </p:spPr>
        <p:txBody>
          <a:bodyPr/>
          <a:lstStyle>
            <a:lvl1pPr algn="l">
              <a:defRPr sz="2496">
                <a:solidFill>
                  <a:schemeClr val="bg1"/>
                </a:solidFill>
              </a:defRPr>
            </a:lvl1pPr>
          </a:lstStyle>
          <a:p>
            <a:r>
              <a:rPr lang="en-US"/>
              <a:t>Video Title</a:t>
            </a:r>
          </a:p>
        </p:txBody>
      </p:sp>
      <p:grpSp>
        <p:nvGrpSpPr>
          <p:cNvPr id="2" name="Group 1">
            <a:extLst>
              <a:ext uri="{FF2B5EF4-FFF2-40B4-BE49-F238E27FC236}">
                <a16:creationId xmlns:a16="http://schemas.microsoft.com/office/drawing/2014/main" id="{F4D96FD1-3464-4933-8C84-1EB71BFBDE66}"/>
              </a:ext>
            </a:extLst>
          </p:cNvPr>
          <p:cNvGrpSpPr/>
          <p:nvPr userDrawn="1"/>
        </p:nvGrpSpPr>
        <p:grpSpPr>
          <a:xfrm>
            <a:off x="418979" y="6215185"/>
            <a:ext cx="3283481" cy="556262"/>
            <a:chOff x="419085" y="6215185"/>
            <a:chExt cx="3284336" cy="556262"/>
          </a:xfrm>
        </p:grpSpPr>
        <p:pic>
          <p:nvPicPr>
            <p:cNvPr id="18" name="VMware logo">
              <a:extLst>
                <a:ext uri="{FF2B5EF4-FFF2-40B4-BE49-F238E27FC236}">
                  <a16:creationId xmlns:a16="http://schemas.microsoft.com/office/drawing/2014/main" id="{A13ADA31-7E62-4EE4-9113-F99707DB180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9" name="Copyright" descr="Confidential copyright VMware, Inc. 2021">
              <a:extLst>
                <a:ext uri="{FF2B5EF4-FFF2-40B4-BE49-F238E27FC236}">
                  <a16:creationId xmlns:a16="http://schemas.microsoft.com/office/drawing/2014/main" id="{96927369-20C8-4233-B785-EFDB517882CE}"/>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grpSp>
    </p:spTree>
    <p:extLst>
      <p:ext uri="{BB962C8B-B14F-4D97-AF65-F5344CB8AC3E}">
        <p14:creationId xmlns:p14="http://schemas.microsoft.com/office/powerpoint/2010/main" val="25154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_Big Statement with Icon - Ocean">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2F7BD83A-60BE-4E4B-93EE-AC1D6C59E5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651"/>
          <a:stretch/>
        </p:blipFill>
        <p:spPr>
          <a:xfrm>
            <a:off x="4768593" y="3105349"/>
            <a:ext cx="7315200" cy="3450905"/>
          </a:xfrm>
          <a:prstGeom prst="rect">
            <a:avLst/>
          </a:prstGeom>
        </p:spPr>
      </p:pic>
      <p:sp>
        <p:nvSpPr>
          <p:cNvPr id="8" name="page number">
            <a:extLst>
              <a:ext uri="{FF2B5EF4-FFF2-40B4-BE49-F238E27FC236}">
                <a16:creationId xmlns:a16="http://schemas.microsoft.com/office/drawing/2014/main" id="{45469056-638C-FF40-8AA5-0675077535BA}"/>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 name="Title 1">
            <a:extLst>
              <a:ext uri="{FF2B5EF4-FFF2-40B4-BE49-F238E27FC236}">
                <a16:creationId xmlns:a16="http://schemas.microsoft.com/office/drawing/2014/main" id="{5B4662F1-8811-46D5-9D53-8C06BC8F376A}"/>
              </a:ext>
            </a:extLst>
          </p:cNvPr>
          <p:cNvSpPr>
            <a:spLocks noGrp="1"/>
          </p:cNvSpPr>
          <p:nvPr>
            <p:ph type="title" hasCustomPrompt="1"/>
          </p:nvPr>
        </p:nvSpPr>
        <p:spPr/>
        <p:txBody>
          <a:bodyPr/>
          <a:lstStyle>
            <a:lvl1pPr>
              <a:defRPr/>
            </a:lvl1pPr>
          </a:lstStyle>
          <a:p>
            <a:r>
              <a:rPr lang="en-US"/>
              <a:t>Call to Action</a:t>
            </a:r>
          </a:p>
        </p:txBody>
      </p:sp>
      <p:sp>
        <p:nvSpPr>
          <p:cNvPr id="6" name="Text Placeholder 5">
            <a:extLst>
              <a:ext uri="{FF2B5EF4-FFF2-40B4-BE49-F238E27FC236}">
                <a16:creationId xmlns:a16="http://schemas.microsoft.com/office/drawing/2014/main" id="{C0E3B71A-9D5F-4E19-B3DE-2F8F1C174F6E}"/>
              </a:ext>
            </a:extLst>
          </p:cNvPr>
          <p:cNvSpPr>
            <a:spLocks noGrp="1"/>
          </p:cNvSpPr>
          <p:nvPr>
            <p:ph type="body" sz="quarter" idx="10" hasCustomPrompt="1"/>
          </p:nvPr>
        </p:nvSpPr>
        <p:spPr>
          <a:xfrm>
            <a:off x="579438" y="1296988"/>
            <a:ext cx="5514975" cy="843311"/>
          </a:xfrm>
        </p:spPr>
        <p:txBody>
          <a:bodyPr/>
          <a:lstStyle>
            <a:lvl1pPr marL="342591" indent="-342591">
              <a:buFont typeface="Arial" panose="020B0604020202020204" pitchFamily="34" charset="0"/>
              <a:buChar char="•"/>
              <a:defRPr sz="2397"/>
            </a:lvl1pPr>
          </a:lstStyle>
          <a:p>
            <a:pPr lvl="0"/>
            <a:r>
              <a:rPr lang="en-US"/>
              <a:t>Call to Action 1</a:t>
            </a:r>
          </a:p>
        </p:txBody>
      </p:sp>
      <p:sp>
        <p:nvSpPr>
          <p:cNvPr id="10" name="Text Placeholder 5">
            <a:extLst>
              <a:ext uri="{FF2B5EF4-FFF2-40B4-BE49-F238E27FC236}">
                <a16:creationId xmlns:a16="http://schemas.microsoft.com/office/drawing/2014/main" id="{54FB540D-0D51-4FD3-B50E-48CB3315FB89}"/>
              </a:ext>
            </a:extLst>
          </p:cNvPr>
          <p:cNvSpPr>
            <a:spLocks noGrp="1"/>
          </p:cNvSpPr>
          <p:nvPr>
            <p:ph type="body" sz="quarter" idx="11" hasCustomPrompt="1"/>
          </p:nvPr>
        </p:nvSpPr>
        <p:spPr>
          <a:xfrm>
            <a:off x="579438" y="2557225"/>
            <a:ext cx="5514975" cy="843311"/>
          </a:xfrm>
        </p:spPr>
        <p:txBody>
          <a:bodyPr/>
          <a:lstStyle>
            <a:lvl1pPr marL="342591" indent="-342591">
              <a:buFont typeface="Arial" panose="020B0604020202020204" pitchFamily="34" charset="0"/>
              <a:buChar char="•"/>
              <a:defRPr sz="2397"/>
            </a:lvl1pPr>
          </a:lstStyle>
          <a:p>
            <a:pPr lvl="0"/>
            <a:r>
              <a:rPr lang="en-US"/>
              <a:t>Call to Action 2</a:t>
            </a:r>
          </a:p>
        </p:txBody>
      </p:sp>
      <p:sp>
        <p:nvSpPr>
          <p:cNvPr id="11" name="Text Placeholder 5">
            <a:extLst>
              <a:ext uri="{FF2B5EF4-FFF2-40B4-BE49-F238E27FC236}">
                <a16:creationId xmlns:a16="http://schemas.microsoft.com/office/drawing/2014/main" id="{E95EA17A-D554-4907-90CF-A4D67A766102}"/>
              </a:ext>
            </a:extLst>
          </p:cNvPr>
          <p:cNvSpPr>
            <a:spLocks noGrp="1"/>
          </p:cNvSpPr>
          <p:nvPr>
            <p:ph type="body" sz="quarter" idx="12" hasCustomPrompt="1"/>
          </p:nvPr>
        </p:nvSpPr>
        <p:spPr>
          <a:xfrm>
            <a:off x="579438" y="3817456"/>
            <a:ext cx="5514975" cy="843311"/>
          </a:xfrm>
        </p:spPr>
        <p:txBody>
          <a:bodyPr/>
          <a:lstStyle>
            <a:lvl1pPr marL="342591" indent="-342591">
              <a:buFont typeface="Arial" panose="020B0604020202020204" pitchFamily="34" charset="0"/>
              <a:buChar char="•"/>
              <a:defRPr sz="2397"/>
            </a:lvl1pPr>
          </a:lstStyle>
          <a:p>
            <a:pPr lvl="0"/>
            <a:r>
              <a:rPr lang="en-US"/>
              <a:t>Call to Action 3</a:t>
            </a:r>
          </a:p>
        </p:txBody>
      </p:sp>
    </p:spTree>
    <p:extLst>
      <p:ext uri="{BB962C8B-B14F-4D97-AF65-F5344CB8AC3E}">
        <p14:creationId xmlns:p14="http://schemas.microsoft.com/office/powerpoint/2010/main" val="321936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Aqua">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6675FC6-0703-3C42-8CBD-782318274E82}"/>
              </a:ext>
              <a:ext uri="{C183D7F6-B498-43B3-948B-1728B52AA6E4}">
                <adec:decorative xmlns:adec="http://schemas.microsoft.com/office/drawing/2017/decorative" val="1"/>
              </a:ext>
            </a:extLst>
          </p:cNvPr>
          <p:cNvGrpSpPr/>
          <p:nvPr userDrawn="1"/>
        </p:nvGrpSpPr>
        <p:grpSpPr>
          <a:xfrm>
            <a:off x="-2096828" y="875742"/>
            <a:ext cx="8395793" cy="2908667"/>
            <a:chOff x="-2096828" y="875736"/>
            <a:chExt cx="8395793" cy="2908667"/>
          </a:xfrm>
        </p:grpSpPr>
        <p:sp>
          <p:nvSpPr>
            <p:cNvPr id="11" name="Freeform 10">
              <a:extLst>
                <a:ext uri="{FF2B5EF4-FFF2-40B4-BE49-F238E27FC236}">
                  <a16:creationId xmlns:a16="http://schemas.microsoft.com/office/drawing/2014/main" id="{32D62845-97D5-614C-B24D-84368E89A872}"/>
                </a:ext>
                <a:ext uri="{C183D7F6-B498-43B3-948B-1728B52AA6E4}">
                  <adec:decorative xmlns:adec="http://schemas.microsoft.com/office/drawing/2017/decorative" val="1"/>
                </a:ext>
              </a:extLst>
            </p:cNvPr>
            <p:cNvSpPr/>
            <p:nvPr userDrawn="1"/>
          </p:nvSpPr>
          <p:spPr>
            <a:xfrm rot="2700000">
              <a:off x="874528" y="-2095620"/>
              <a:ext cx="2453081" cy="8395793"/>
            </a:xfrm>
            <a:custGeom>
              <a:avLst/>
              <a:gdLst>
                <a:gd name="connsiteX0" fmla="*/ 0 w 2453081"/>
                <a:gd name="connsiteY0" fmla="*/ 2451371 h 8395793"/>
                <a:gd name="connsiteX1" fmla="*/ 951724 w 2453081"/>
                <a:gd name="connsiteY1" fmla="*/ 1499646 h 8395793"/>
                <a:gd name="connsiteX2" fmla="*/ 2451371 w 2453081"/>
                <a:gd name="connsiteY2" fmla="*/ 0 h 8395793"/>
                <a:gd name="connsiteX3" fmla="*/ 2451371 w 2453081"/>
                <a:gd name="connsiteY3" fmla="*/ 8322767 h 8395793"/>
                <a:gd name="connsiteX4" fmla="*/ 2453081 w 2453081"/>
                <a:gd name="connsiteY4" fmla="*/ 8340727 h 8395793"/>
                <a:gd name="connsiteX5" fmla="*/ 2453076 w 2453081"/>
                <a:gd name="connsiteY5" fmla="*/ 8395793 h 8395793"/>
                <a:gd name="connsiteX6" fmla="*/ 2107648 w 2453081"/>
                <a:gd name="connsiteY6" fmla="*/ 8050365 h 8395793"/>
                <a:gd name="connsiteX7" fmla="*/ 2107650 w 2453081"/>
                <a:gd name="connsiteY7" fmla="*/ 8050364 h 8395793"/>
                <a:gd name="connsiteX8" fmla="*/ 0 w 2453081"/>
                <a:gd name="connsiteY8" fmla="*/ 5942713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081" h="8395793">
                  <a:moveTo>
                    <a:pt x="0" y="2451371"/>
                  </a:moveTo>
                  <a:lnTo>
                    <a:pt x="951724" y="1499646"/>
                  </a:lnTo>
                  <a:lnTo>
                    <a:pt x="2451371" y="0"/>
                  </a:lnTo>
                  <a:lnTo>
                    <a:pt x="2451371" y="8322767"/>
                  </a:lnTo>
                  <a:lnTo>
                    <a:pt x="2453081" y="8340727"/>
                  </a:lnTo>
                  <a:lnTo>
                    <a:pt x="2453076" y="8395793"/>
                  </a:lnTo>
                  <a:lnTo>
                    <a:pt x="2107648" y="8050365"/>
                  </a:lnTo>
                  <a:lnTo>
                    <a:pt x="2107650" y="8050364"/>
                  </a:lnTo>
                  <a:lnTo>
                    <a:pt x="0" y="5942713"/>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2" name="Freeform 11">
              <a:extLst>
                <a:ext uri="{FF2B5EF4-FFF2-40B4-BE49-F238E27FC236}">
                  <a16:creationId xmlns:a16="http://schemas.microsoft.com/office/drawing/2014/main" id="{D8567B03-BB58-B046-8C08-41A6910CB75E}"/>
                </a:ext>
                <a:ext uri="{C183D7F6-B498-43B3-948B-1728B52AA6E4}">
                  <adec:decorative xmlns:adec="http://schemas.microsoft.com/office/drawing/2017/decorative" val="1"/>
                </a:ext>
              </a:extLst>
            </p:cNvPr>
            <p:cNvSpPr/>
            <p:nvPr userDrawn="1"/>
          </p:nvSpPr>
          <p:spPr>
            <a:xfrm rot="18900000">
              <a:off x="-1169136" y="3117277"/>
              <a:ext cx="6372785" cy="667126"/>
            </a:xfrm>
            <a:custGeom>
              <a:avLst/>
              <a:gdLst>
                <a:gd name="connsiteX0" fmla="*/ 6372785 w 6372785"/>
                <a:gd name="connsiteY0" fmla="*/ 0 h 667126"/>
                <a:gd name="connsiteX1" fmla="*/ 6372785 w 6372785"/>
                <a:gd name="connsiteY1" fmla="*/ 667126 h 667126"/>
                <a:gd name="connsiteX2" fmla="*/ 0 w 6372785"/>
                <a:gd name="connsiteY2" fmla="*/ 667126 h 667126"/>
                <a:gd name="connsiteX3" fmla="*/ 667126 w 6372785"/>
                <a:gd name="connsiteY3" fmla="*/ 0 h 667126"/>
              </a:gdLst>
              <a:ahLst/>
              <a:cxnLst>
                <a:cxn ang="0">
                  <a:pos x="connsiteX0" y="connsiteY0"/>
                </a:cxn>
                <a:cxn ang="0">
                  <a:pos x="connsiteX1" y="connsiteY1"/>
                </a:cxn>
                <a:cxn ang="0">
                  <a:pos x="connsiteX2" y="connsiteY2"/>
                </a:cxn>
                <a:cxn ang="0">
                  <a:pos x="connsiteX3" y="connsiteY3"/>
                </a:cxn>
              </a:cxnLst>
              <a:rect l="l" t="t" r="r" b="b"/>
              <a:pathLst>
                <a:path w="6372785" h="667126">
                  <a:moveTo>
                    <a:pt x="6372785" y="0"/>
                  </a:moveTo>
                  <a:lnTo>
                    <a:pt x="6372785" y="667126"/>
                  </a:lnTo>
                  <a:lnTo>
                    <a:pt x="0" y="667126"/>
                  </a:lnTo>
                  <a:lnTo>
                    <a:pt x="667126" y="0"/>
                  </a:lnTo>
                  <a:close/>
                </a:path>
              </a:pathLst>
            </a:custGeom>
            <a:gradFill>
              <a:gsLst>
                <a:gs pos="16000">
                  <a:schemeClr val="bg1">
                    <a:alpha val="0"/>
                  </a:schemeClr>
                </a:gs>
                <a:gs pos="77000">
                  <a:schemeClr val="tx2">
                    <a:lumMod val="0"/>
                    <a:lumOff val="100000"/>
                  </a:schemeClr>
                </a:gs>
              </a:gsLst>
              <a:lin ang="78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
        <p:nvSpPr>
          <p:cNvPr id="13" name="TextBox 12">
            <a:extLst>
              <a:ext uri="{FF2B5EF4-FFF2-40B4-BE49-F238E27FC236}">
                <a16:creationId xmlns:a16="http://schemas.microsoft.com/office/drawing/2014/main" id="{1BD12A38-34FF-DD48-95F6-31F5ED4772C8}"/>
              </a:ext>
            </a:extLst>
          </p:cNvPr>
          <p:cNvSpPr txBox="1"/>
          <p:nvPr userDrawn="1"/>
        </p:nvSpPr>
        <p:spPr>
          <a:xfrm>
            <a:off x="7122915" y="4133703"/>
            <a:ext cx="3585557" cy="692497"/>
          </a:xfrm>
          <a:prstGeom prst="rect">
            <a:avLst/>
          </a:prstGeom>
        </p:spPr>
        <p:txBody>
          <a:bodyPr wrap="square" lIns="0" tIns="0" rIns="0" bIns="0" rtlCol="0">
            <a:spAutoFit/>
          </a:bodyPr>
          <a:lstStyle/>
          <a:p>
            <a:pPr algn="r" defTabSz="913578" rtl="0" eaLnBrk="1" latinLnBrk="0" hangingPunct="1">
              <a:lnSpc>
                <a:spcPct val="90000"/>
              </a:lnSpc>
              <a:spcBef>
                <a:spcPct val="0"/>
              </a:spcBef>
              <a:spcAft>
                <a:spcPts val="600"/>
              </a:spcAft>
              <a:buNone/>
            </a:pPr>
            <a:r>
              <a:rPr lang="en-US" sz="4997" b="0" kern="1200" cap="none" baseline="0">
                <a:solidFill>
                  <a:schemeClr val="accent2"/>
                </a:solidFill>
                <a:latin typeface="+mj-lt"/>
                <a:ea typeface="+mj-ea"/>
                <a:cs typeface="+mj-cs"/>
              </a:rPr>
              <a:t>Thank You</a:t>
            </a:r>
          </a:p>
        </p:txBody>
      </p:sp>
      <p:pic>
        <p:nvPicPr>
          <p:cNvPr id="14" name="Graphic 13">
            <a:extLst>
              <a:ext uri="{FF2B5EF4-FFF2-40B4-BE49-F238E27FC236}">
                <a16:creationId xmlns:a16="http://schemas.microsoft.com/office/drawing/2014/main" id="{BA341B9A-C8D2-EA4F-9D8A-9922D0AD01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8" y="6218399"/>
            <a:ext cx="1539751" cy="557784"/>
          </a:xfrm>
          <a:prstGeom prst="rect">
            <a:avLst/>
          </a:prstGeom>
        </p:spPr>
      </p:pic>
      <p:sp>
        <p:nvSpPr>
          <p:cNvPr id="15" name="Copyright" descr="Confidential copyright VMware, Inc. 2021">
            <a:extLst>
              <a:ext uri="{FF2B5EF4-FFF2-40B4-BE49-F238E27FC236}">
                <a16:creationId xmlns:a16="http://schemas.microsoft.com/office/drawing/2014/main" id="{EA2C7395-580D-D445-BAF2-54BDC05A9BA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Tree>
    <p:extLst>
      <p:ext uri="{BB962C8B-B14F-4D97-AF65-F5344CB8AC3E}">
        <p14:creationId xmlns:p14="http://schemas.microsoft.com/office/powerpoint/2010/main" val="39979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2_Font Check">
    <p:bg>
      <p:bgPr>
        <a:solidFill>
          <a:schemeClr val="accent5"/>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9BE03A-21B0-4196-A033-4E90957BA156}"/>
              </a:ext>
            </a:extLst>
          </p:cNvPr>
          <p:cNvSpPr>
            <a:spLocks noGrp="1"/>
          </p:cNvSpPr>
          <p:nvPr>
            <p:ph type="title" hasCustomPrompt="1"/>
          </p:nvPr>
        </p:nvSpPr>
        <p:spPr/>
        <p:txBody>
          <a:bodyPr/>
          <a:lstStyle>
            <a:lvl1pPr>
              <a:defRPr>
                <a:solidFill>
                  <a:schemeClr val="bg1"/>
                </a:solidFill>
              </a:defRPr>
            </a:lvl1pPr>
          </a:lstStyle>
          <a:p>
            <a:r>
              <a:rPr lang="en-US" sz="2797">
                <a:solidFill>
                  <a:schemeClr val="bg1"/>
                </a:solidFill>
              </a:rPr>
              <a:t>Metropolis Font Check</a:t>
            </a:r>
          </a:p>
        </p:txBody>
      </p:sp>
      <p:sp>
        <p:nvSpPr>
          <p:cNvPr id="51" name="Subtitle 2">
            <a:extLst>
              <a:ext uri="{FF2B5EF4-FFF2-40B4-BE49-F238E27FC236}">
                <a16:creationId xmlns:a16="http://schemas.microsoft.com/office/drawing/2014/main" id="{CB049186-CC25-4BD3-8410-4DE62ED4B08B}"/>
              </a:ext>
            </a:extLst>
          </p:cNvPr>
          <p:cNvSpPr>
            <a:spLocks noGrp="1"/>
          </p:cNvSpPr>
          <p:nvPr>
            <p:ph type="subTitle" idx="10" hasCustomPrompt="1"/>
          </p:nvPr>
        </p:nvSpPr>
        <p:spPr>
          <a:xfrm>
            <a:off x="592869" y="838105"/>
            <a:ext cx="10962687" cy="247743"/>
          </a:xfrm>
        </p:spPr>
        <p:txBody>
          <a:bodyPr/>
          <a:lstStyle>
            <a:lvl1pPr marL="0" indent="0" algn="l">
              <a:buNone/>
              <a:defRPr sz="1997">
                <a:solidFill>
                  <a:schemeClr val="bg1"/>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Is the Metropolis font installed on my computer?</a:t>
            </a:r>
          </a:p>
        </p:txBody>
      </p:sp>
      <p:sp>
        <p:nvSpPr>
          <p:cNvPr id="43" name="Rectangle 42" descr="Do the fonts in the words below match on your screen?">
            <a:extLst>
              <a:ext uri="{FF2B5EF4-FFF2-40B4-BE49-F238E27FC236}">
                <a16:creationId xmlns:a16="http://schemas.microsoft.com/office/drawing/2014/main" id="{51A92F24-FC82-4FA9-9362-801284731CC8}"/>
              </a:ext>
            </a:extLst>
          </p:cNvPr>
          <p:cNvSpPr/>
          <p:nvPr userDrawn="1"/>
        </p:nvSpPr>
        <p:spPr bwMode="gray">
          <a:xfrm>
            <a:off x="623366" y="1616678"/>
            <a:ext cx="4633737" cy="2441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r>
              <a:rPr lang="en-US" sz="1100">
                <a:solidFill>
                  <a:schemeClr val="bg1"/>
                </a:solidFill>
              </a:rPr>
              <a:t>Do the fonts in the words below match on your screen?</a:t>
            </a:r>
          </a:p>
        </p:txBody>
      </p:sp>
      <p:cxnSp>
        <p:nvCxnSpPr>
          <p:cNvPr id="45" name="Straight Connector 44">
            <a:extLst>
              <a:ext uri="{FF2B5EF4-FFF2-40B4-BE49-F238E27FC236}">
                <a16:creationId xmlns:a16="http://schemas.microsoft.com/office/drawing/2014/main" id="{B59E37DB-3217-4772-AE8E-E9673A139975}"/>
              </a:ext>
              <a:ext uri="{C183D7F6-B498-43B3-948B-1728B52AA6E4}">
                <adec:decorative xmlns:adec="http://schemas.microsoft.com/office/drawing/2017/decorative" val="1"/>
              </a:ext>
            </a:extLst>
          </p:cNvPr>
          <p:cNvCxnSpPr>
            <a:cxnSpLocks/>
          </p:cNvCxnSpPr>
          <p:nvPr userDrawn="1"/>
        </p:nvCxnSpPr>
        <p:spPr>
          <a:xfrm>
            <a:off x="623364" y="1860778"/>
            <a:ext cx="7299849" cy="0"/>
          </a:xfrm>
          <a:prstGeom prst="line">
            <a:avLst/>
          </a:prstGeom>
          <a:ln w="25400">
            <a:solidFill>
              <a:schemeClr val="accent5">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0DFE264-D676-EA48-BBA7-F4F0331FA2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57155" y="2219739"/>
            <a:ext cx="3088310" cy="557972"/>
          </a:xfrm>
          <a:prstGeom prst="rect">
            <a:avLst/>
          </a:prstGeom>
        </p:spPr>
      </p:pic>
      <p:sp>
        <p:nvSpPr>
          <p:cNvPr id="44" name="Text Placeholder 43">
            <a:extLst>
              <a:ext uri="{FF2B5EF4-FFF2-40B4-BE49-F238E27FC236}">
                <a16:creationId xmlns:a16="http://schemas.microsoft.com/office/drawing/2014/main" id="{DDDC76C1-EE98-469A-A6AD-21148374D6C8}"/>
              </a:ext>
            </a:extLst>
          </p:cNvPr>
          <p:cNvSpPr>
            <a:spLocks noGrp="1"/>
          </p:cNvSpPr>
          <p:nvPr>
            <p:ph type="body" sz="quarter" idx="12" hasCustomPrompt="1"/>
          </p:nvPr>
        </p:nvSpPr>
        <p:spPr>
          <a:xfrm>
            <a:off x="598114" y="2908233"/>
            <a:ext cx="5354637" cy="895350"/>
          </a:xfrm>
        </p:spPr>
        <p:txBody>
          <a:bodyPr/>
          <a:lstStyle>
            <a:lvl1pPr>
              <a:defRPr sz="4897">
                <a:solidFill>
                  <a:schemeClr val="bg1"/>
                </a:solidFill>
              </a:defRPr>
            </a:lvl1pPr>
            <a:lvl2pPr>
              <a:defRPr sz="3597">
                <a:solidFill>
                  <a:schemeClr val="bg1"/>
                </a:solidFill>
              </a:defRPr>
            </a:lvl2pPr>
            <a:lvl3pPr>
              <a:defRPr sz="3197">
                <a:solidFill>
                  <a:schemeClr val="bg1"/>
                </a:solidFill>
              </a:defRPr>
            </a:lvl3pPr>
            <a:lvl4pPr>
              <a:defRPr sz="2797">
                <a:solidFill>
                  <a:schemeClr val="bg1"/>
                </a:solidFill>
              </a:defRPr>
            </a:lvl4pPr>
            <a:lvl5pPr>
              <a:defRPr sz="2797">
                <a:solidFill>
                  <a:schemeClr val="bg1"/>
                </a:solidFill>
              </a:defRPr>
            </a:lvl5pPr>
          </a:lstStyle>
          <a:p>
            <a:pPr lvl="0"/>
            <a:r>
              <a:rPr lang="en-US"/>
              <a:t>Metropolis</a:t>
            </a:r>
          </a:p>
        </p:txBody>
      </p:sp>
      <p:pic>
        <p:nvPicPr>
          <p:cNvPr id="5" name="Picture 4">
            <a:extLst>
              <a:ext uri="{FF2B5EF4-FFF2-40B4-BE49-F238E27FC236}">
                <a16:creationId xmlns:a16="http://schemas.microsoft.com/office/drawing/2014/main" id="{A0BB7D6E-2488-A644-A910-415B17221FB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30912" y="2242898"/>
            <a:ext cx="4743106" cy="538407"/>
          </a:xfrm>
          <a:prstGeom prst="rect">
            <a:avLst/>
          </a:prstGeom>
        </p:spPr>
      </p:pic>
      <p:sp>
        <p:nvSpPr>
          <p:cNvPr id="63" name="Text Placeholder 43">
            <a:extLst>
              <a:ext uri="{FF2B5EF4-FFF2-40B4-BE49-F238E27FC236}">
                <a16:creationId xmlns:a16="http://schemas.microsoft.com/office/drawing/2014/main" id="{6C28CB3F-7257-499E-B2F6-B9B1B38D820E}"/>
              </a:ext>
            </a:extLst>
          </p:cNvPr>
          <p:cNvSpPr>
            <a:spLocks noGrp="1"/>
          </p:cNvSpPr>
          <p:nvPr>
            <p:ph type="body" sz="quarter" idx="13" hasCustomPrompt="1"/>
          </p:nvPr>
        </p:nvSpPr>
        <p:spPr>
          <a:xfrm>
            <a:off x="5983683" y="2908233"/>
            <a:ext cx="5354637" cy="895350"/>
          </a:xfrm>
        </p:spPr>
        <p:txBody>
          <a:bodyPr/>
          <a:lstStyle>
            <a:lvl1pPr>
              <a:defRPr sz="4897">
                <a:solidFill>
                  <a:schemeClr val="bg1"/>
                </a:solidFill>
                <a:latin typeface="+mj-lt"/>
              </a:defRPr>
            </a:lvl1pPr>
            <a:lvl2pPr>
              <a:defRPr sz="3597">
                <a:solidFill>
                  <a:schemeClr val="bg1"/>
                </a:solidFill>
              </a:defRPr>
            </a:lvl2pPr>
            <a:lvl3pPr>
              <a:defRPr sz="3197">
                <a:solidFill>
                  <a:schemeClr val="bg1"/>
                </a:solidFill>
              </a:defRPr>
            </a:lvl3pPr>
            <a:lvl4pPr>
              <a:defRPr sz="2797">
                <a:solidFill>
                  <a:schemeClr val="bg1"/>
                </a:solidFill>
              </a:defRPr>
            </a:lvl4pPr>
            <a:lvl5pPr>
              <a:defRPr sz="2797">
                <a:solidFill>
                  <a:schemeClr val="bg1"/>
                </a:solidFill>
              </a:defRPr>
            </a:lvl5pPr>
          </a:lstStyle>
          <a:p>
            <a:pPr lvl="0"/>
            <a:r>
              <a:rPr lang="en-US"/>
              <a:t>Metropolis Light</a:t>
            </a:r>
          </a:p>
        </p:txBody>
      </p:sp>
    </p:spTree>
    <p:extLst>
      <p:ext uri="{BB962C8B-B14F-4D97-AF65-F5344CB8AC3E}">
        <p14:creationId xmlns:p14="http://schemas.microsoft.com/office/powerpoint/2010/main" val="101629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_Grid">
    <p:spTree>
      <p:nvGrpSpPr>
        <p:cNvPr id="1" name=""/>
        <p:cNvGrpSpPr/>
        <p:nvPr/>
      </p:nvGrpSpPr>
      <p:grpSpPr>
        <a:xfrm>
          <a:off x="0" y="0"/>
          <a:ext cx="0" cy="0"/>
          <a:chOff x="0" y="0"/>
          <a:chExt cx="0" cy="0"/>
        </a:xfrm>
      </p:grpSpPr>
      <p:grpSp>
        <p:nvGrpSpPr>
          <p:cNvPr id="61" name="grey boxes">
            <a:extLst>
              <a:ext uri="{FF2B5EF4-FFF2-40B4-BE49-F238E27FC236}">
                <a16:creationId xmlns:a16="http://schemas.microsoft.com/office/drawing/2014/main" id="{E2F285D2-B641-461F-87F0-20A9C65B2EF7}"/>
              </a:ext>
              <a:ext uri="{C183D7F6-B498-43B3-948B-1728B52AA6E4}">
                <adec:decorative xmlns:adec="http://schemas.microsoft.com/office/drawing/2017/decorative" val="1"/>
              </a:ext>
            </a:extLst>
          </p:cNvPr>
          <p:cNvGrpSpPr/>
          <p:nvPr userDrawn="1"/>
        </p:nvGrpSpPr>
        <p:grpSpPr bwMode="gray">
          <a:xfrm>
            <a:off x="609441" y="1600208"/>
            <a:ext cx="10055941" cy="4580469"/>
            <a:chOff x="609441" y="1600198"/>
            <a:chExt cx="10055941" cy="4580469"/>
          </a:xfrm>
        </p:grpSpPr>
        <p:sp>
          <p:nvSpPr>
            <p:cNvPr id="110" name="Rectangle 109">
              <a:extLst>
                <a:ext uri="{FF2B5EF4-FFF2-40B4-BE49-F238E27FC236}">
                  <a16:creationId xmlns:a16="http://schemas.microsoft.com/office/drawing/2014/main" id="{115EE1AC-AAA1-4CAF-886B-474B1A0C95C4}"/>
                </a:ext>
                <a:ext uri="{C183D7F6-B498-43B3-948B-1728B52AA6E4}">
                  <adec:decorative xmlns:adec="http://schemas.microsoft.com/office/drawing/2017/decorative" val="1"/>
                </a:ext>
              </a:extLst>
            </p:cNvPr>
            <p:cNvSpPr/>
            <p:nvPr/>
          </p:nvSpPr>
          <p:spPr bwMode="gray">
            <a:xfrm>
              <a:off x="609441" y="1600199"/>
              <a:ext cx="914203"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7"/>
            </a:p>
          </p:txBody>
        </p:sp>
        <p:sp>
          <p:nvSpPr>
            <p:cNvPr id="111" name="Rectangle 110">
              <a:extLst>
                <a:ext uri="{FF2B5EF4-FFF2-40B4-BE49-F238E27FC236}">
                  <a16:creationId xmlns:a16="http://schemas.microsoft.com/office/drawing/2014/main" id="{7037B7F2-249C-4DB7-A4FF-AD7E08892A0F}"/>
                </a:ext>
                <a:ext uri="{C183D7F6-B498-43B3-948B-1728B52AA6E4}">
                  <adec:decorative xmlns:adec="http://schemas.microsoft.com/office/drawing/2017/decorative" val="1"/>
                </a:ext>
              </a:extLst>
            </p:cNvPr>
            <p:cNvSpPr/>
            <p:nvPr/>
          </p:nvSpPr>
          <p:spPr bwMode="gray">
            <a:xfrm>
              <a:off x="2436448" y="1600198"/>
              <a:ext cx="915282"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7"/>
            </a:p>
          </p:txBody>
        </p:sp>
        <p:sp>
          <p:nvSpPr>
            <p:cNvPr id="112" name="Rectangle 111">
              <a:extLst>
                <a:ext uri="{FF2B5EF4-FFF2-40B4-BE49-F238E27FC236}">
                  <a16:creationId xmlns:a16="http://schemas.microsoft.com/office/drawing/2014/main" id="{6B02FE08-2379-4E6C-AE27-D7D2ECAB18B8}"/>
                </a:ext>
                <a:ext uri="{C183D7F6-B498-43B3-948B-1728B52AA6E4}">
                  <adec:decorative xmlns:adec="http://schemas.microsoft.com/office/drawing/2017/decorative" val="1"/>
                </a:ext>
              </a:extLst>
            </p:cNvPr>
            <p:cNvSpPr/>
            <p:nvPr/>
          </p:nvSpPr>
          <p:spPr bwMode="gray">
            <a:xfrm>
              <a:off x="4263453"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7"/>
            </a:p>
          </p:txBody>
        </p:sp>
        <p:sp>
          <p:nvSpPr>
            <p:cNvPr id="113" name="Rectangle 112">
              <a:extLst>
                <a:ext uri="{FF2B5EF4-FFF2-40B4-BE49-F238E27FC236}">
                  <a16:creationId xmlns:a16="http://schemas.microsoft.com/office/drawing/2014/main" id="{D7C17E9A-3B70-4668-8EAE-9C7D73BACCA1}"/>
                </a:ext>
                <a:ext uri="{C183D7F6-B498-43B3-948B-1728B52AA6E4}">
                  <adec:decorative xmlns:adec="http://schemas.microsoft.com/office/drawing/2017/decorative" val="1"/>
                </a:ext>
              </a:extLst>
            </p:cNvPr>
            <p:cNvSpPr/>
            <p:nvPr/>
          </p:nvSpPr>
          <p:spPr bwMode="gray">
            <a:xfrm>
              <a:off x="6090459"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7"/>
            </a:p>
          </p:txBody>
        </p:sp>
        <p:sp>
          <p:nvSpPr>
            <p:cNvPr id="114" name="Rectangle 113">
              <a:extLst>
                <a:ext uri="{FF2B5EF4-FFF2-40B4-BE49-F238E27FC236}">
                  <a16:creationId xmlns:a16="http://schemas.microsoft.com/office/drawing/2014/main" id="{E02751E5-34AD-4357-BC67-2269F668FD57}"/>
                </a:ext>
                <a:ext uri="{C183D7F6-B498-43B3-948B-1728B52AA6E4}">
                  <adec:decorative xmlns:adec="http://schemas.microsoft.com/office/drawing/2017/decorative" val="1"/>
                </a:ext>
              </a:extLst>
            </p:cNvPr>
            <p:cNvSpPr/>
            <p:nvPr/>
          </p:nvSpPr>
          <p:spPr bwMode="gray">
            <a:xfrm>
              <a:off x="7921943" y="1600198"/>
              <a:ext cx="916431"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7"/>
            </a:p>
          </p:txBody>
        </p:sp>
        <p:sp>
          <p:nvSpPr>
            <p:cNvPr id="115" name="Rectangle 114">
              <a:extLst>
                <a:ext uri="{FF2B5EF4-FFF2-40B4-BE49-F238E27FC236}">
                  <a16:creationId xmlns:a16="http://schemas.microsoft.com/office/drawing/2014/main" id="{452A85DA-B39F-40AB-B423-9F7CCB3D0D63}"/>
                </a:ext>
                <a:ext uri="{C183D7F6-B498-43B3-948B-1728B52AA6E4}">
                  <adec:decorative xmlns:adec="http://schemas.microsoft.com/office/drawing/2017/decorative" val="1"/>
                </a:ext>
              </a:extLst>
            </p:cNvPr>
            <p:cNvSpPr/>
            <p:nvPr/>
          </p:nvSpPr>
          <p:spPr bwMode="gray">
            <a:xfrm>
              <a:off x="9750028" y="1600198"/>
              <a:ext cx="915354"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7"/>
            </a:p>
          </p:txBody>
        </p:sp>
      </p:grpSp>
      <p:grpSp>
        <p:nvGrpSpPr>
          <p:cNvPr id="2" name="Group 1">
            <a:extLst>
              <a:ext uri="{FF2B5EF4-FFF2-40B4-BE49-F238E27FC236}">
                <a16:creationId xmlns:a16="http://schemas.microsoft.com/office/drawing/2014/main" id="{FEACC7A9-0E02-EC44-8212-DCAA966470C0}"/>
              </a:ext>
              <a:ext uri="{C183D7F6-B498-43B3-948B-1728B52AA6E4}">
                <adec:decorative xmlns:adec="http://schemas.microsoft.com/office/drawing/2017/decorative" val="1"/>
              </a:ext>
            </a:extLst>
          </p:cNvPr>
          <p:cNvGrpSpPr/>
          <p:nvPr userDrawn="1"/>
        </p:nvGrpSpPr>
        <p:grpSpPr>
          <a:xfrm>
            <a:off x="0" y="0"/>
            <a:ext cx="12188826" cy="6858004"/>
            <a:chOff x="0" y="0"/>
            <a:chExt cx="12188826" cy="6858004"/>
          </a:xfrm>
        </p:grpSpPr>
        <p:cxnSp>
          <p:nvCxnSpPr>
            <p:cNvPr id="85" name="Straight Connector 84">
              <a:extLst>
                <a:ext uri="{FF2B5EF4-FFF2-40B4-BE49-F238E27FC236}">
                  <a16:creationId xmlns:a16="http://schemas.microsoft.com/office/drawing/2014/main" id="{5B6B4CFD-041A-4081-89A4-C2B194E6465E}"/>
                </a:ext>
                <a:ext uri="{C183D7F6-B498-43B3-948B-1728B52AA6E4}">
                  <adec:decorative xmlns:adec="http://schemas.microsoft.com/office/drawing/2017/decorative" val="1"/>
                </a:ext>
              </a:extLst>
            </p:cNvPr>
            <p:cNvCxnSpPr/>
            <p:nvPr/>
          </p:nvCxnSpPr>
          <p:spPr bwMode="gray">
            <a:xfrm>
              <a:off x="60960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3B978F-4215-434A-A0BE-E77776CE37B1}"/>
                </a:ext>
                <a:ext uri="{C183D7F6-B498-43B3-948B-1728B52AA6E4}">
                  <adec:decorative xmlns:adec="http://schemas.microsoft.com/office/drawing/2017/decorative" val="1"/>
                </a:ext>
              </a:extLst>
            </p:cNvPr>
            <p:cNvCxnSpPr/>
            <p:nvPr/>
          </p:nvCxnSpPr>
          <p:spPr bwMode="gray">
            <a:xfrm>
              <a:off x="152364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EEB78C-3DA9-4AD7-BFB1-207EDE403F9D}"/>
                </a:ext>
                <a:ext uri="{C183D7F6-B498-43B3-948B-1728B52AA6E4}">
                  <adec:decorative xmlns:adec="http://schemas.microsoft.com/office/drawing/2017/decorative" val="1"/>
                </a:ext>
              </a:extLst>
            </p:cNvPr>
            <p:cNvCxnSpPr/>
            <p:nvPr/>
          </p:nvCxnSpPr>
          <p:spPr bwMode="gray">
            <a:xfrm>
              <a:off x="198066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062D7CE-4A4A-4C41-833F-B30B3E74AEAC}"/>
                </a:ext>
                <a:ext uri="{C183D7F6-B498-43B3-948B-1728B52AA6E4}">
                  <adec:decorative xmlns:adec="http://schemas.microsoft.com/office/drawing/2017/decorative" val="1"/>
                </a:ext>
              </a:extLst>
            </p:cNvPr>
            <p:cNvCxnSpPr/>
            <p:nvPr/>
          </p:nvCxnSpPr>
          <p:spPr bwMode="gray">
            <a:xfrm>
              <a:off x="2437686"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9C628EF-969E-4429-A992-9AD0AFECF81E}"/>
                </a:ext>
                <a:ext uri="{C183D7F6-B498-43B3-948B-1728B52AA6E4}">
                  <adec:decorative xmlns:adec="http://schemas.microsoft.com/office/drawing/2017/decorative" val="1"/>
                </a:ext>
              </a:extLst>
            </p:cNvPr>
            <p:cNvCxnSpPr/>
            <p:nvPr/>
          </p:nvCxnSpPr>
          <p:spPr bwMode="gray">
            <a:xfrm>
              <a:off x="289470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7BD383-0D5C-4E3A-99F7-4DC5A51DF948}"/>
                </a:ext>
                <a:ext uri="{C183D7F6-B498-43B3-948B-1728B52AA6E4}">
                  <adec:decorative xmlns:adec="http://schemas.microsoft.com/office/drawing/2017/decorative" val="1"/>
                </a:ext>
              </a:extLst>
            </p:cNvPr>
            <p:cNvCxnSpPr/>
            <p:nvPr/>
          </p:nvCxnSpPr>
          <p:spPr bwMode="gray">
            <a:xfrm>
              <a:off x="3351729"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A2EE63-4F24-4A26-9268-D15D92D5B068}"/>
                </a:ext>
                <a:ext uri="{C183D7F6-B498-43B3-948B-1728B52AA6E4}">
                  <adec:decorative xmlns:adec="http://schemas.microsoft.com/office/drawing/2017/decorative" val="1"/>
                </a:ext>
              </a:extLst>
            </p:cNvPr>
            <p:cNvCxnSpPr/>
            <p:nvPr/>
          </p:nvCxnSpPr>
          <p:spPr bwMode="gray">
            <a:xfrm>
              <a:off x="3808750"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64BB08D-864A-44D4-88F6-679DBAE518B7}"/>
                </a:ext>
                <a:ext uri="{C183D7F6-B498-43B3-948B-1728B52AA6E4}">
                  <adec:decorative xmlns:adec="http://schemas.microsoft.com/office/drawing/2017/decorative" val="1"/>
                </a:ext>
              </a:extLst>
            </p:cNvPr>
            <p:cNvCxnSpPr/>
            <p:nvPr/>
          </p:nvCxnSpPr>
          <p:spPr bwMode="gray">
            <a:xfrm>
              <a:off x="426577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FA3F8A1-60DA-47E1-92DD-967475B2DF58}"/>
                </a:ext>
                <a:ext uri="{C183D7F6-B498-43B3-948B-1728B52AA6E4}">
                  <adec:decorative xmlns:adec="http://schemas.microsoft.com/office/drawing/2017/decorative" val="1"/>
                </a:ext>
              </a:extLst>
            </p:cNvPr>
            <p:cNvCxnSpPr/>
            <p:nvPr/>
          </p:nvCxnSpPr>
          <p:spPr bwMode="gray">
            <a:xfrm>
              <a:off x="4722793"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DECF40D-CC60-45F8-B236-F9FAC1F3E8CF}"/>
                </a:ext>
                <a:ext uri="{C183D7F6-B498-43B3-948B-1728B52AA6E4}">
                  <adec:decorative xmlns:adec="http://schemas.microsoft.com/office/drawing/2017/decorative" val="1"/>
                </a:ext>
              </a:extLst>
            </p:cNvPr>
            <p:cNvCxnSpPr/>
            <p:nvPr/>
          </p:nvCxnSpPr>
          <p:spPr bwMode="gray">
            <a:xfrm>
              <a:off x="517981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23BAEC6-A3C2-4892-9093-BD8EA8A7E0F6}"/>
                </a:ext>
                <a:ext uri="{C183D7F6-B498-43B3-948B-1728B52AA6E4}">
                  <adec:decorative xmlns:adec="http://schemas.microsoft.com/office/drawing/2017/decorative" val="1"/>
                </a:ext>
              </a:extLst>
            </p:cNvPr>
            <p:cNvCxnSpPr/>
            <p:nvPr/>
          </p:nvCxnSpPr>
          <p:spPr bwMode="gray">
            <a:xfrm>
              <a:off x="5636836"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4E16FB9-EDCA-4CA6-9212-0AEBFCE175D7}"/>
                </a:ext>
                <a:ext uri="{C183D7F6-B498-43B3-948B-1728B52AA6E4}">
                  <adec:decorative xmlns:adec="http://schemas.microsoft.com/office/drawing/2017/decorative" val="1"/>
                </a:ext>
              </a:extLst>
            </p:cNvPr>
            <p:cNvCxnSpPr/>
            <p:nvPr/>
          </p:nvCxnSpPr>
          <p:spPr bwMode="gray">
            <a:xfrm>
              <a:off x="6093857"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3AE637F-804F-4244-9AA9-FF4A629A143C}"/>
                </a:ext>
                <a:ext uri="{C183D7F6-B498-43B3-948B-1728B52AA6E4}">
                  <adec:decorative xmlns:adec="http://schemas.microsoft.com/office/drawing/2017/decorative" val="1"/>
                </a:ext>
              </a:extLst>
            </p:cNvPr>
            <p:cNvCxnSpPr/>
            <p:nvPr/>
          </p:nvCxnSpPr>
          <p:spPr bwMode="gray">
            <a:xfrm>
              <a:off x="655087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EFB8414-3949-428A-B700-7C38A44425B2}"/>
                </a:ext>
                <a:ext uri="{C183D7F6-B498-43B3-948B-1728B52AA6E4}">
                  <adec:decorative xmlns:adec="http://schemas.microsoft.com/office/drawing/2017/decorative" val="1"/>
                </a:ext>
              </a:extLst>
            </p:cNvPr>
            <p:cNvCxnSpPr/>
            <p:nvPr/>
          </p:nvCxnSpPr>
          <p:spPr bwMode="gray">
            <a:xfrm>
              <a:off x="7007900"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A61D1AB-B7D2-4169-B38F-56371D50E1DA}"/>
                </a:ext>
                <a:ext uri="{C183D7F6-B498-43B3-948B-1728B52AA6E4}">
                  <adec:decorative xmlns:adec="http://schemas.microsoft.com/office/drawing/2017/decorative" val="1"/>
                </a:ext>
              </a:extLst>
            </p:cNvPr>
            <p:cNvCxnSpPr/>
            <p:nvPr/>
          </p:nvCxnSpPr>
          <p:spPr bwMode="gray">
            <a:xfrm>
              <a:off x="746492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00C4593-A442-4B6C-8E9D-80BFEB1746D6}"/>
                </a:ext>
                <a:ext uri="{C183D7F6-B498-43B3-948B-1728B52AA6E4}">
                  <adec:decorative xmlns:adec="http://schemas.microsoft.com/office/drawing/2017/decorative" val="1"/>
                </a:ext>
              </a:extLst>
            </p:cNvPr>
            <p:cNvCxnSpPr/>
            <p:nvPr/>
          </p:nvCxnSpPr>
          <p:spPr bwMode="gray">
            <a:xfrm>
              <a:off x="7921943"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5B5E413-FAFF-430F-B105-4D122D50AEE1}"/>
                </a:ext>
                <a:ext uri="{C183D7F6-B498-43B3-948B-1728B52AA6E4}">
                  <adec:decorative xmlns:adec="http://schemas.microsoft.com/office/drawing/2017/decorative" val="1"/>
                </a:ext>
              </a:extLst>
            </p:cNvPr>
            <p:cNvCxnSpPr/>
            <p:nvPr/>
          </p:nvCxnSpPr>
          <p:spPr bwMode="gray">
            <a:xfrm>
              <a:off x="837896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845328-662D-4D12-A209-6A0B1E78DF14}"/>
                </a:ext>
                <a:ext uri="{C183D7F6-B498-43B3-948B-1728B52AA6E4}">
                  <adec:decorative xmlns:adec="http://schemas.microsoft.com/office/drawing/2017/decorative" val="1"/>
                </a:ext>
              </a:extLst>
            </p:cNvPr>
            <p:cNvCxnSpPr/>
            <p:nvPr/>
          </p:nvCxnSpPr>
          <p:spPr bwMode="gray">
            <a:xfrm>
              <a:off x="883598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C19B5D-D919-4A48-953C-03994329E19B}"/>
                </a:ext>
                <a:ext uri="{C183D7F6-B498-43B3-948B-1728B52AA6E4}">
                  <adec:decorative xmlns:adec="http://schemas.microsoft.com/office/drawing/2017/decorative" val="1"/>
                </a:ext>
              </a:extLst>
            </p:cNvPr>
            <p:cNvCxnSpPr/>
            <p:nvPr/>
          </p:nvCxnSpPr>
          <p:spPr bwMode="gray">
            <a:xfrm>
              <a:off x="975002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C81C8DC-CB2F-445A-8F7B-5A864393B553}"/>
                </a:ext>
                <a:ext uri="{C183D7F6-B498-43B3-948B-1728B52AA6E4}">
                  <adec:decorative xmlns:adec="http://schemas.microsoft.com/office/drawing/2017/decorative" val="1"/>
                </a:ext>
              </a:extLst>
            </p:cNvPr>
            <p:cNvCxnSpPr/>
            <p:nvPr/>
          </p:nvCxnSpPr>
          <p:spPr bwMode="gray">
            <a:xfrm>
              <a:off x="9293007"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CD9F68-6C35-4B43-B8E1-1ABF75D8D588}"/>
                </a:ext>
                <a:ext uri="{C183D7F6-B498-43B3-948B-1728B52AA6E4}">
                  <adec:decorative xmlns:adec="http://schemas.microsoft.com/office/drawing/2017/decorative" val="1"/>
                </a:ext>
              </a:extLst>
            </p:cNvPr>
            <p:cNvCxnSpPr/>
            <p:nvPr/>
          </p:nvCxnSpPr>
          <p:spPr bwMode="gray">
            <a:xfrm>
              <a:off x="10207049"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BBCE95B-721C-44A5-8B94-8F0E42FF53FE}"/>
                </a:ext>
                <a:ext uri="{C183D7F6-B498-43B3-948B-1728B52AA6E4}">
                  <adec:decorative xmlns:adec="http://schemas.microsoft.com/office/drawing/2017/decorative" val="1"/>
                </a:ext>
              </a:extLst>
            </p:cNvPr>
            <p:cNvCxnSpPr/>
            <p:nvPr/>
          </p:nvCxnSpPr>
          <p:spPr bwMode="gray">
            <a:xfrm>
              <a:off x="1066407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B934F61-1ED7-4209-A1E3-04C68085B10E}"/>
                </a:ext>
                <a:ext uri="{C183D7F6-B498-43B3-948B-1728B52AA6E4}">
                  <adec:decorative xmlns:adec="http://schemas.microsoft.com/office/drawing/2017/decorative" val="1"/>
                </a:ext>
              </a:extLst>
            </p:cNvPr>
            <p:cNvCxnSpPr/>
            <p:nvPr/>
          </p:nvCxnSpPr>
          <p:spPr bwMode="gray">
            <a:xfrm>
              <a:off x="1112109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F636E46-095E-439D-B78B-EBC72DB23290}"/>
                </a:ext>
                <a:ext uri="{C183D7F6-B498-43B3-948B-1728B52AA6E4}">
                  <adec:decorative xmlns:adec="http://schemas.microsoft.com/office/drawing/2017/decorative" val="1"/>
                </a:ext>
              </a:extLst>
            </p:cNvPr>
            <p:cNvCxnSpPr/>
            <p:nvPr/>
          </p:nvCxnSpPr>
          <p:spPr bwMode="gray">
            <a:xfrm>
              <a:off x="106662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1497272-E949-488B-B9F6-FD10BA6526BF}"/>
                </a:ext>
                <a:ext uri="{C183D7F6-B498-43B3-948B-1728B52AA6E4}">
                  <adec:decorative xmlns:adec="http://schemas.microsoft.com/office/drawing/2017/decorative" val="1"/>
                </a:ext>
              </a:extLst>
            </p:cNvPr>
            <p:cNvCxnSpPr/>
            <p:nvPr/>
          </p:nvCxnSpPr>
          <p:spPr bwMode="gray">
            <a:xfrm>
              <a:off x="1157210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34689D4-9BAE-40BF-B953-E1A0CA4F5C15}"/>
                </a:ext>
                <a:ext uri="{C183D7F6-B498-43B3-948B-1728B52AA6E4}">
                  <adec:decorative xmlns:adec="http://schemas.microsoft.com/office/drawing/2017/decorative" val="1"/>
                </a:ext>
              </a:extLst>
            </p:cNvPr>
            <p:cNvCxnSpPr/>
            <p:nvPr/>
          </p:nvCxnSpPr>
          <p:spPr bwMode="gray">
            <a:xfrm rot="5400000">
              <a:off x="6094413" y="-6094413"/>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A3364-6F4C-4749-A110-B336801330E0}"/>
                </a:ext>
                <a:ext uri="{C183D7F6-B498-43B3-948B-1728B52AA6E4}">
                  <adec:decorative xmlns:adec="http://schemas.microsoft.com/office/drawing/2017/decorative" val="1"/>
                </a:ext>
              </a:extLst>
            </p:cNvPr>
            <p:cNvCxnSpPr/>
            <p:nvPr/>
          </p:nvCxnSpPr>
          <p:spPr bwMode="gray">
            <a:xfrm rot="5400000">
              <a:off x="6094413" y="-56372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0EC6B6-039D-4549-B1B1-8FF8A3FC2F66}"/>
                </a:ext>
                <a:ext uri="{C183D7F6-B498-43B3-948B-1728B52AA6E4}">
                  <adec:decorative xmlns:adec="http://schemas.microsoft.com/office/drawing/2017/decorative" val="1"/>
                </a:ext>
              </a:extLst>
            </p:cNvPr>
            <p:cNvCxnSpPr/>
            <p:nvPr/>
          </p:nvCxnSpPr>
          <p:spPr bwMode="gray">
            <a:xfrm rot="5400000">
              <a:off x="6094413" y="-51800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5F4FAC-9412-45E9-99EC-FDC351D60453}"/>
                </a:ext>
                <a:ext uri="{C183D7F6-B498-43B3-948B-1728B52AA6E4}">
                  <adec:decorative xmlns:adec="http://schemas.microsoft.com/office/drawing/2017/decorative" val="1"/>
                </a:ext>
              </a:extLst>
            </p:cNvPr>
            <p:cNvCxnSpPr/>
            <p:nvPr/>
          </p:nvCxnSpPr>
          <p:spPr bwMode="gray">
            <a:xfrm rot="5400000">
              <a:off x="6094413" y="-31202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0C0A33-67B3-48C9-9B83-C39DFDEF5E0A}"/>
                </a:ext>
                <a:ext uri="{C183D7F6-B498-43B3-948B-1728B52AA6E4}">
                  <adec:decorative xmlns:adec="http://schemas.microsoft.com/office/drawing/2017/decorative" val="1"/>
                </a:ext>
              </a:extLst>
            </p:cNvPr>
            <p:cNvCxnSpPr/>
            <p:nvPr/>
          </p:nvCxnSpPr>
          <p:spPr bwMode="gray">
            <a:xfrm rot="5400000">
              <a:off x="6094413" y="-26630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7FF284-D960-4A05-8053-9886608C6599}"/>
                </a:ext>
                <a:ext uri="{C183D7F6-B498-43B3-948B-1728B52AA6E4}">
                  <adec:decorative xmlns:adec="http://schemas.microsoft.com/office/drawing/2017/decorative" val="1"/>
                </a:ext>
              </a:extLst>
            </p:cNvPr>
            <p:cNvCxnSpPr/>
            <p:nvPr/>
          </p:nvCxnSpPr>
          <p:spPr bwMode="gray">
            <a:xfrm rot="5400000">
              <a:off x="6094413" y="-22058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BA61019-342C-4EDD-97C6-EDA59774644E}"/>
                </a:ext>
                <a:ext uri="{C183D7F6-B498-43B3-948B-1728B52AA6E4}">
                  <adec:decorative xmlns:adec="http://schemas.microsoft.com/office/drawing/2017/decorative" val="1"/>
                </a:ext>
              </a:extLst>
            </p:cNvPr>
            <p:cNvCxnSpPr/>
            <p:nvPr/>
          </p:nvCxnSpPr>
          <p:spPr bwMode="gray">
            <a:xfrm rot="5400000">
              <a:off x="6094413" y="-17486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34785CB-17D0-49DD-8DC9-3C93626DC776}"/>
                </a:ext>
                <a:ext uri="{C183D7F6-B498-43B3-948B-1728B52AA6E4}">
                  <adec:decorative xmlns:adec="http://schemas.microsoft.com/office/drawing/2017/decorative" val="1"/>
                </a:ext>
              </a:extLst>
            </p:cNvPr>
            <p:cNvCxnSpPr/>
            <p:nvPr/>
          </p:nvCxnSpPr>
          <p:spPr bwMode="gray">
            <a:xfrm rot="5400000">
              <a:off x="6094413" y="-1291438"/>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5DB222-E3A0-48A3-BBD5-FD2616577D2D}"/>
                </a:ext>
                <a:ext uri="{C183D7F6-B498-43B3-948B-1728B52AA6E4}">
                  <adec:decorative xmlns:adec="http://schemas.microsoft.com/office/drawing/2017/decorative" val="1"/>
                </a:ext>
              </a:extLst>
            </p:cNvPr>
            <p:cNvCxnSpPr/>
            <p:nvPr/>
          </p:nvCxnSpPr>
          <p:spPr bwMode="gray">
            <a:xfrm rot="5400000">
              <a:off x="6094413" y="-834238"/>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33E4E5-A945-4652-B574-37C6580344B0}"/>
                </a:ext>
                <a:ext uri="{C183D7F6-B498-43B3-948B-1728B52AA6E4}">
                  <adec:decorative xmlns:adec="http://schemas.microsoft.com/office/drawing/2017/decorative" val="1"/>
                </a:ext>
              </a:extLst>
            </p:cNvPr>
            <p:cNvCxnSpPr>
              <a:cxnSpLocks/>
            </p:cNvCxnSpPr>
            <p:nvPr/>
          </p:nvCxnSpPr>
          <p:spPr bwMode="gray">
            <a:xfrm flipH="1">
              <a:off x="1" y="5717375"/>
              <a:ext cx="12188825" cy="0"/>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2A597B-2B35-4BD4-B07E-D8CEF25A597D}"/>
                </a:ext>
                <a:ext uri="{C183D7F6-B498-43B3-948B-1728B52AA6E4}">
                  <adec:decorative xmlns:adec="http://schemas.microsoft.com/office/drawing/2017/decorative" val="1"/>
                </a:ext>
              </a:extLst>
            </p:cNvPr>
            <p:cNvCxnSpPr/>
            <p:nvPr/>
          </p:nvCxnSpPr>
          <p:spPr bwMode="gray">
            <a:xfrm rot="5400000">
              <a:off x="6094413" y="763591"/>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351C336-9D65-42C9-A33F-6971E6322E46}"/>
                </a:ext>
                <a:ext uri="{C183D7F6-B498-43B3-948B-1728B52AA6E4}">
                  <adec:decorative xmlns:adec="http://schemas.microsoft.com/office/drawing/2017/decorative" val="1"/>
                </a:ext>
              </a:extLst>
            </p:cNvPr>
            <p:cNvCxnSpPr/>
            <p:nvPr/>
          </p:nvCxnSpPr>
          <p:spPr bwMode="gray">
            <a:xfrm rot="5400000">
              <a:off x="6094413" y="-5637213"/>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AD9518-36D4-43F7-839D-D8FE389DF1F1}"/>
                </a:ext>
                <a:ext uri="{C183D7F6-B498-43B3-948B-1728B52AA6E4}">
                  <adec:decorative xmlns:adec="http://schemas.microsoft.com/office/drawing/2017/decorative" val="1"/>
                </a:ext>
              </a:extLst>
            </p:cNvPr>
            <p:cNvCxnSpPr/>
            <p:nvPr/>
          </p:nvCxnSpPr>
          <p:spPr bwMode="gray">
            <a:xfrm rot="5400000">
              <a:off x="6094413" y="-49514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575B3F-2A8B-4175-B6A5-D60652B87ED0}"/>
                </a:ext>
                <a:ext uri="{C183D7F6-B498-43B3-948B-1728B52AA6E4}">
                  <adec:decorative xmlns:adec="http://schemas.microsoft.com/office/drawing/2017/decorative" val="1"/>
                </a:ext>
              </a:extLst>
            </p:cNvPr>
            <p:cNvCxnSpPr/>
            <p:nvPr/>
          </p:nvCxnSpPr>
          <p:spPr bwMode="gray">
            <a:xfrm rot="5400000">
              <a:off x="6094413" y="86256"/>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CC90FC-8476-4A2A-8DF1-ECAB053A24FD}"/>
                </a:ext>
                <a:ext uri="{C183D7F6-B498-43B3-948B-1728B52AA6E4}">
                  <adec:decorative xmlns:adec="http://schemas.microsoft.com/office/drawing/2017/decorative" val="1"/>
                </a:ext>
              </a:extLst>
            </p:cNvPr>
            <p:cNvCxnSpPr/>
            <p:nvPr/>
          </p:nvCxnSpPr>
          <p:spPr bwMode="gray">
            <a:xfrm rot="5400000">
              <a:off x="6094413" y="306387"/>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FB03C8E-4661-465A-B25F-147D497525A0}"/>
                </a:ext>
                <a:ext uri="{C183D7F6-B498-43B3-948B-1728B52AA6E4}">
                  <adec:decorative xmlns:adec="http://schemas.microsoft.com/office/drawing/2017/decorative" val="1"/>
                </a:ext>
              </a:extLst>
            </p:cNvPr>
            <p:cNvCxnSpPr/>
            <p:nvPr/>
          </p:nvCxnSpPr>
          <p:spPr bwMode="gray">
            <a:xfrm rot="5400000">
              <a:off x="6094413" y="-40346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C8E030-5491-4C40-9E10-B197BD5CD587}"/>
                </a:ext>
                <a:ext uri="{C183D7F6-B498-43B3-948B-1728B52AA6E4}">
                  <adec:decorative xmlns:adec="http://schemas.microsoft.com/office/drawing/2017/decorative" val="1"/>
                </a:ext>
              </a:extLst>
            </p:cNvPr>
            <p:cNvCxnSpPr/>
            <p:nvPr/>
          </p:nvCxnSpPr>
          <p:spPr bwMode="gray">
            <a:xfrm rot="5400000">
              <a:off x="6094413" y="-35774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EBA261-0409-41DC-98E2-4BF8173333E9}"/>
                </a:ext>
                <a:ext uri="{C183D7F6-B498-43B3-948B-1728B52AA6E4}">
                  <adec:decorative xmlns:adec="http://schemas.microsoft.com/office/drawing/2017/decorative" val="1"/>
                </a:ext>
              </a:extLst>
            </p:cNvPr>
            <p:cNvCxnSpPr>
              <a:cxnSpLocks/>
            </p:cNvCxnSpPr>
            <p:nvPr/>
          </p:nvCxnSpPr>
          <p:spPr bwMode="gray">
            <a:xfrm rot="5400000">
              <a:off x="6094413" y="-44942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616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2_DO NOT USE">
    <p:bg>
      <p:bgPr>
        <a:solidFill>
          <a:srgbClr val="EC770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AED08D-D489-4C23-BFE9-9C4A6A94C4DA}"/>
              </a:ext>
            </a:extLst>
          </p:cNvPr>
          <p:cNvSpPr txBox="1"/>
          <p:nvPr userDrawn="1"/>
        </p:nvSpPr>
        <p:spPr>
          <a:xfrm>
            <a:off x="606395" y="721895"/>
            <a:ext cx="10876547" cy="4880008"/>
          </a:xfrm>
          <a:prstGeom prst="rect">
            <a:avLst/>
          </a:prstGeom>
          <a:noFill/>
        </p:spPr>
        <p:txBody>
          <a:bodyPr wrap="square" lIns="0" tIns="0" rIns="0" bIns="0" rtlCol="0" anchor="ctr">
            <a:noAutofit/>
          </a:bodyPr>
          <a:lstStyle/>
          <a:p>
            <a:pPr algn="ctr">
              <a:lnSpc>
                <a:spcPct val="90000"/>
              </a:lnSpc>
            </a:pPr>
            <a:r>
              <a:rPr lang="en-US" sz="5394" spc="300">
                <a:solidFill>
                  <a:schemeClr val="tx2">
                    <a:lumMod val="50000"/>
                  </a:schemeClr>
                </a:solidFill>
              </a:rPr>
              <a:t>DO NOT USE </a:t>
            </a:r>
          </a:p>
          <a:p>
            <a:pPr algn="ctr">
              <a:lnSpc>
                <a:spcPct val="90000"/>
              </a:lnSpc>
            </a:pPr>
            <a:endParaRPr lang="en-US" sz="5394" spc="300">
              <a:solidFill>
                <a:schemeClr val="tx2">
                  <a:lumMod val="50000"/>
                </a:schemeClr>
              </a:solidFill>
            </a:endParaRPr>
          </a:p>
          <a:p>
            <a:pPr algn="ctr">
              <a:lnSpc>
                <a:spcPct val="90000"/>
              </a:lnSpc>
            </a:pPr>
            <a:r>
              <a:rPr lang="en-US" sz="5394" spc="300">
                <a:solidFill>
                  <a:schemeClr val="tx2">
                    <a:lumMod val="50000"/>
                  </a:schemeClr>
                </a:solidFill>
              </a:rPr>
              <a:t>ALL LAYOUTS PAST THIS ARE NOT PART OF THIS TEMPLATE</a:t>
            </a:r>
          </a:p>
        </p:txBody>
      </p:sp>
    </p:spTree>
    <p:extLst>
      <p:ext uri="{BB962C8B-B14F-4D97-AF65-F5344CB8AC3E}">
        <p14:creationId xmlns:p14="http://schemas.microsoft.com/office/powerpoint/2010/main" val="31944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7_Title and Sub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50B906-C5A3-4658-B24C-B2B533310D26}"/>
              </a:ext>
            </a:extLst>
          </p:cNvPr>
          <p:cNvSpPr txBox="1"/>
          <p:nvPr userDrawn="1"/>
        </p:nvSpPr>
        <p:spPr>
          <a:xfrm>
            <a:off x="11490941" y="638810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795">
              <a:latin typeface="+mj-lt"/>
            </a:endParaRP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71" y="811831"/>
            <a:ext cx="10962687" cy="247743"/>
          </a:xfrm>
        </p:spPr>
        <p:txBody>
          <a:bodyPr/>
          <a:lstStyle>
            <a:lvl1pPr marL="0" indent="0" algn="l">
              <a:lnSpc>
                <a:spcPct val="100000"/>
              </a:lnSpc>
              <a:spcBef>
                <a:spcPts val="0"/>
              </a:spcBef>
              <a:buNone/>
              <a:defRPr sz="1995">
                <a:solidFill>
                  <a:schemeClr val="accent4"/>
                </a:solidFill>
                <a:latin typeface="+mn-lt"/>
              </a:defRPr>
            </a:lvl1pPr>
            <a:lvl2pPr marL="456515" indent="0" algn="ctr">
              <a:buNone/>
              <a:defRPr sz="1995"/>
            </a:lvl2pPr>
            <a:lvl3pPr marL="913030" indent="0" algn="ctr">
              <a:buNone/>
              <a:defRPr sz="1795"/>
            </a:lvl3pPr>
            <a:lvl4pPr marL="1369545" indent="0" algn="ctr">
              <a:buNone/>
              <a:defRPr sz="1600"/>
            </a:lvl4pPr>
            <a:lvl5pPr marL="1826059" indent="0" algn="ctr">
              <a:buNone/>
              <a:defRPr sz="1600"/>
            </a:lvl5pPr>
            <a:lvl6pPr marL="2282573" indent="0" algn="ctr">
              <a:buNone/>
              <a:defRPr sz="1600"/>
            </a:lvl6pPr>
            <a:lvl7pPr marL="2739088" indent="0" algn="ctr">
              <a:buNone/>
              <a:defRPr sz="1600"/>
            </a:lvl7pPr>
            <a:lvl8pPr marL="3195602" indent="0" algn="ctr">
              <a:buNone/>
              <a:defRPr sz="1600"/>
            </a:lvl8pPr>
            <a:lvl9pPr marL="3652117" indent="0" algn="ctr">
              <a:buNone/>
              <a:defRPr sz="1600"/>
            </a:lvl9pPr>
          </a:lstStyle>
          <a:p>
            <a:r>
              <a:rPr lang="en-US"/>
              <a:t>Click to add subtitle</a:t>
            </a:r>
          </a:p>
        </p:txBody>
      </p:sp>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Tree>
    <p:extLst>
      <p:ext uri="{BB962C8B-B14F-4D97-AF65-F5344CB8AC3E}">
        <p14:creationId xmlns:p14="http://schemas.microsoft.com/office/powerpoint/2010/main" val="275720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 with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0CD733-93DE-4793-929B-26E6DBA7592D}"/>
              </a:ext>
            </a:extLst>
          </p:cNvPr>
          <p:cNvSpPr/>
          <p:nvPr userDrawn="1"/>
        </p:nvSpPr>
        <p:spPr bwMode="ltGray">
          <a:xfrm>
            <a:off x="1" y="1600202"/>
            <a:ext cx="7923212" cy="45709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accent2"/>
              </a:solidFill>
            </a:endParaRPr>
          </a:p>
        </p:txBody>
      </p:sp>
      <p:cxnSp>
        <p:nvCxnSpPr>
          <p:cNvPr id="73" name="Straight Connector 72">
            <a:extLst>
              <a:ext uri="{FF2B5EF4-FFF2-40B4-BE49-F238E27FC236}">
                <a16:creationId xmlns:a16="http://schemas.microsoft.com/office/drawing/2014/main" id="{D8C8783A-257B-4A50-95A0-6C7B8E51707B}"/>
              </a:ext>
            </a:extLst>
          </p:cNvPr>
          <p:cNvCxnSpPr>
            <a:cxnSpLocks/>
          </p:cNvCxnSpPr>
          <p:nvPr userDrawn="1"/>
        </p:nvCxnSpPr>
        <p:spPr>
          <a:xfrm>
            <a:off x="8380413" y="1608668"/>
            <a:ext cx="3808412"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17EA1E-A574-444B-9004-45836D98DAD0}"/>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3" name="Title 2">
            <a:extLst>
              <a:ext uri="{FF2B5EF4-FFF2-40B4-BE49-F238E27FC236}">
                <a16:creationId xmlns:a16="http://schemas.microsoft.com/office/drawing/2014/main" id="{C157BCD9-063B-4ED4-B68C-092EC2C342E6}"/>
              </a:ext>
            </a:extLst>
          </p:cNvPr>
          <p:cNvSpPr>
            <a:spLocks noGrp="1"/>
          </p:cNvSpPr>
          <p:nvPr>
            <p:ph type="title" hasCustomPrompt="1"/>
          </p:nvPr>
        </p:nvSpPr>
        <p:spPr/>
        <p:txBody>
          <a:bodyPr wrap="none"/>
          <a:lstStyle>
            <a:lvl1pPr>
              <a:defRPr/>
            </a:lvl1pPr>
          </a:lstStyle>
          <a:p>
            <a:r>
              <a:rPr lang="en-US"/>
              <a:t>Click to Add One Line Title</a:t>
            </a:r>
          </a:p>
        </p:txBody>
      </p:sp>
      <p:sp>
        <p:nvSpPr>
          <p:cNvPr id="5" name="Text Placeholder 4">
            <a:extLst>
              <a:ext uri="{FF2B5EF4-FFF2-40B4-BE49-F238E27FC236}">
                <a16:creationId xmlns:a16="http://schemas.microsoft.com/office/drawing/2014/main" id="{7F7496CC-9DD2-4299-850C-005958FB65CC}"/>
              </a:ext>
            </a:extLst>
          </p:cNvPr>
          <p:cNvSpPr>
            <a:spLocks noGrp="1"/>
          </p:cNvSpPr>
          <p:nvPr>
            <p:ph type="body" sz="quarter" idx="17" hasCustomPrompt="1"/>
          </p:nvPr>
        </p:nvSpPr>
        <p:spPr>
          <a:xfrm>
            <a:off x="8380413" y="1600200"/>
            <a:ext cx="3808412" cy="4572000"/>
          </a:xfrm>
        </p:spPr>
        <p:txBody>
          <a:bodyPr tIns="457200" rIns="594360" bIns="457200"/>
          <a:lstStyle>
            <a:lvl1pPr>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 Seventh level</a:t>
            </a:r>
          </a:p>
          <a:p>
            <a:pPr lvl="7"/>
            <a:r>
              <a:rPr lang="en-US"/>
              <a:t> Eighth level</a:t>
            </a:r>
          </a:p>
          <a:p>
            <a:pPr lvl="8"/>
            <a:r>
              <a:rPr lang="en-US"/>
              <a:t>Ninth level</a:t>
            </a:r>
          </a:p>
        </p:txBody>
      </p:sp>
      <p:sp>
        <p:nvSpPr>
          <p:cNvPr id="9" name="Subtitle 2">
            <a:extLst>
              <a:ext uri="{FF2B5EF4-FFF2-40B4-BE49-F238E27FC236}">
                <a16:creationId xmlns:a16="http://schemas.microsoft.com/office/drawing/2014/main" id="{A0D276D7-17CD-46AB-99B2-97FD34FEEFFA}"/>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4731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_Three-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userDrawn="1">
            <p:ph sz="quarter" idx="14" hasCustomPrompt="1"/>
          </p:nvPr>
        </p:nvSpPr>
        <p:spPr bwMode="gray">
          <a:xfrm>
            <a:off x="616508" y="2515154"/>
            <a:ext cx="3346929"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 Level Seven</a:t>
            </a:r>
          </a:p>
          <a:p>
            <a:pPr lvl="7"/>
            <a:r>
              <a:rPr lang="en-US"/>
              <a:t>Level eight</a:t>
            </a:r>
          </a:p>
          <a:p>
            <a:pPr lvl="8"/>
            <a:r>
              <a:rPr lang="en-US"/>
              <a:t>Level Nine</a:t>
            </a:r>
          </a:p>
          <a:p>
            <a:pPr lvl="1"/>
            <a:endParaRPr lang="en-US"/>
          </a:p>
        </p:txBody>
      </p:sp>
      <p:sp>
        <p:nvSpPr>
          <p:cNvPr id="72" name="Content Placeholder 17">
            <a:extLst>
              <a:ext uri="{FF2B5EF4-FFF2-40B4-BE49-F238E27FC236}">
                <a16:creationId xmlns:a16="http://schemas.microsoft.com/office/drawing/2014/main" id="{A0456ED3-FDC5-4E29-B939-E35EA08477CA}"/>
              </a:ext>
            </a:extLst>
          </p:cNvPr>
          <p:cNvSpPr>
            <a:spLocks noGrp="1"/>
          </p:cNvSpPr>
          <p:nvPr userDrawn="1">
            <p:ph sz="quarter" idx="16" hasCustomPrompt="1"/>
          </p:nvPr>
        </p:nvSpPr>
        <p:spPr bwMode="gray">
          <a:xfrm>
            <a:off x="4419680" y="2515154"/>
            <a:ext cx="3349473"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 Level Seven </a:t>
            </a:r>
          </a:p>
          <a:p>
            <a:pPr lvl="7"/>
            <a:r>
              <a:rPr lang="en-US"/>
              <a:t>Level Eight</a:t>
            </a:r>
          </a:p>
          <a:p>
            <a:pPr lvl="8"/>
            <a:r>
              <a:rPr lang="en-US"/>
              <a:t>Level Nine</a:t>
            </a:r>
          </a:p>
          <a:p>
            <a:pPr lvl="3"/>
            <a:endParaRPr lang="en-US"/>
          </a:p>
          <a:p>
            <a:pPr lvl="1"/>
            <a:endParaRPr lang="en-US"/>
          </a:p>
        </p:txBody>
      </p:sp>
      <p:sp>
        <p:nvSpPr>
          <p:cNvPr id="73" name="Content Placeholder 17">
            <a:extLst>
              <a:ext uri="{FF2B5EF4-FFF2-40B4-BE49-F238E27FC236}">
                <a16:creationId xmlns:a16="http://schemas.microsoft.com/office/drawing/2014/main" id="{9C016467-4262-4DAA-9B43-A02E57530676}"/>
              </a:ext>
            </a:extLst>
          </p:cNvPr>
          <p:cNvSpPr>
            <a:spLocks noGrp="1"/>
          </p:cNvSpPr>
          <p:nvPr userDrawn="1">
            <p:ph sz="quarter" idx="17" hasCustomPrompt="1"/>
          </p:nvPr>
        </p:nvSpPr>
        <p:spPr bwMode="gray">
          <a:xfrm>
            <a:off x="8236361" y="2515154"/>
            <a:ext cx="3346704"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a:p>
            <a:pPr lvl="1"/>
            <a:endParaRPr lang="en-US"/>
          </a:p>
        </p:txBody>
      </p:sp>
      <p:sp>
        <p:nvSpPr>
          <p:cNvPr id="818" name="TextBox 817">
            <a:extLst>
              <a:ext uri="{FF2B5EF4-FFF2-40B4-BE49-F238E27FC236}">
                <a16:creationId xmlns:a16="http://schemas.microsoft.com/office/drawing/2014/main" id="{0B7E1504-B128-423C-AA77-E7FED5DC3B79}"/>
              </a:ext>
            </a:extLst>
          </p:cNvPr>
          <p:cNvSpPr txBox="1"/>
          <p:nvPr userDrawn="1"/>
        </p:nvSpPr>
        <p:spPr>
          <a:xfrm>
            <a:off x="11490941" y="6388107"/>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796">
              <a:latin typeface="+mj-lt"/>
            </a:endParaRPr>
          </a:p>
        </p:txBody>
      </p:sp>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accent4"/>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4" name="Text Placeholder 3">
            <a:extLst>
              <a:ext uri="{FF2B5EF4-FFF2-40B4-BE49-F238E27FC236}">
                <a16:creationId xmlns:a16="http://schemas.microsoft.com/office/drawing/2014/main" id="{59392189-2D4C-4618-9072-F26EE557FD02}"/>
              </a:ext>
            </a:extLst>
          </p:cNvPr>
          <p:cNvSpPr>
            <a:spLocks noGrp="1"/>
          </p:cNvSpPr>
          <p:nvPr>
            <p:ph type="body" sz="quarter" idx="21" hasCustomPrompt="1"/>
          </p:nvPr>
        </p:nvSpPr>
        <p:spPr>
          <a:xfrm>
            <a:off x="616504" y="1600200"/>
            <a:ext cx="3346704" cy="914400"/>
          </a:xfrm>
          <a:solidFill>
            <a:schemeClr val="accent4"/>
          </a:solidFill>
        </p:spPr>
        <p:txBody>
          <a:bodyPr lIns="182880" tIns="91440" rIns="182880" bIns="91440" anchor="ctr"/>
          <a:lstStyle>
            <a:lvl1pPr>
              <a:defRPr sz="1796">
                <a:solidFill>
                  <a:schemeClr val="bg1"/>
                </a:solidFill>
              </a:defRPr>
            </a:lvl1pPr>
            <a:lvl2pPr marL="0" indent="0">
              <a:buFont typeface="Open Sans" panose="020B0606030504020204" pitchFamily="34" charset="0"/>
              <a:buChar char="​"/>
              <a:defRPr sz="1796">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16" name="Text Placeholder 3">
            <a:extLst>
              <a:ext uri="{FF2B5EF4-FFF2-40B4-BE49-F238E27FC236}">
                <a16:creationId xmlns:a16="http://schemas.microsoft.com/office/drawing/2014/main" id="{665955AB-F417-4DCB-8CC3-98BAC90A9AFB}"/>
              </a:ext>
            </a:extLst>
          </p:cNvPr>
          <p:cNvSpPr>
            <a:spLocks noGrp="1"/>
          </p:cNvSpPr>
          <p:nvPr>
            <p:ph type="body" sz="quarter" idx="22" hasCustomPrompt="1"/>
          </p:nvPr>
        </p:nvSpPr>
        <p:spPr>
          <a:xfrm>
            <a:off x="4419676" y="1600200"/>
            <a:ext cx="3346704" cy="914400"/>
          </a:xfrm>
          <a:solidFill>
            <a:schemeClr val="accent1"/>
          </a:solidFill>
        </p:spPr>
        <p:txBody>
          <a:bodyPr lIns="182880" tIns="91440" rIns="182880" bIns="91440" anchor="ctr"/>
          <a:lstStyle>
            <a:lvl1pPr>
              <a:defRPr sz="1796">
                <a:solidFill>
                  <a:schemeClr val="bg1"/>
                </a:solidFill>
              </a:defRPr>
            </a:lvl1pPr>
            <a:lvl2pPr marL="0" indent="0">
              <a:buFont typeface="Open Sans" panose="020B0606030504020204" pitchFamily="34" charset="0"/>
              <a:buChar char="​"/>
              <a:defRPr sz="1796">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17" name="Text Placeholder 3">
            <a:extLst>
              <a:ext uri="{FF2B5EF4-FFF2-40B4-BE49-F238E27FC236}">
                <a16:creationId xmlns:a16="http://schemas.microsoft.com/office/drawing/2014/main" id="{7AFB5407-642C-468A-81DB-F0C5C485F6F7}"/>
              </a:ext>
            </a:extLst>
          </p:cNvPr>
          <p:cNvSpPr>
            <a:spLocks noGrp="1"/>
          </p:cNvSpPr>
          <p:nvPr>
            <p:ph type="body" sz="quarter" idx="23" hasCustomPrompt="1"/>
          </p:nvPr>
        </p:nvSpPr>
        <p:spPr>
          <a:xfrm>
            <a:off x="8236361" y="1600200"/>
            <a:ext cx="3346704" cy="914400"/>
          </a:xfrm>
          <a:solidFill>
            <a:schemeClr val="accent2"/>
          </a:solidFill>
        </p:spPr>
        <p:txBody>
          <a:bodyPr lIns="182880" tIns="91440" rIns="182880" bIns="91440" anchor="ctr"/>
          <a:lstStyle>
            <a:lvl1pPr>
              <a:defRPr sz="1796">
                <a:solidFill>
                  <a:schemeClr val="bg1"/>
                </a:solidFill>
              </a:defRPr>
            </a:lvl1pPr>
            <a:lvl2pPr marL="0" indent="0">
              <a:buFont typeface="Open Sans" panose="020B0606030504020204" pitchFamily="34" charset="0"/>
              <a:buChar char="​"/>
              <a:defRPr sz="1796">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Tree>
    <p:extLst>
      <p:ext uri="{BB962C8B-B14F-4D97-AF65-F5344CB8AC3E}">
        <p14:creationId xmlns:p14="http://schemas.microsoft.com/office/powerpoint/2010/main" val="421725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6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
        <p:nvSpPr>
          <p:cNvPr id="4" name="Subtitle 2">
            <a:extLst>
              <a:ext uri="{FF2B5EF4-FFF2-40B4-BE49-F238E27FC236}">
                <a16:creationId xmlns:a16="http://schemas.microsoft.com/office/drawing/2014/main" id="{EEA52DB6-2039-4C52-BB92-0EC352C395AE}"/>
              </a:ext>
            </a:extLst>
          </p:cNvPr>
          <p:cNvSpPr>
            <a:spLocks noGrp="1"/>
          </p:cNvSpPr>
          <p:nvPr>
            <p:ph type="subTitle" idx="10" hasCustomPrompt="1"/>
          </p:nvPr>
        </p:nvSpPr>
        <p:spPr>
          <a:xfrm>
            <a:off x="592873" y="1043171"/>
            <a:ext cx="10987947" cy="247743"/>
          </a:xfrm>
        </p:spPr>
        <p:txBody>
          <a:bodyPr/>
          <a:lstStyle>
            <a:lvl1pPr marL="0" indent="0" algn="l">
              <a:lnSpc>
                <a:spcPct val="100000"/>
              </a:lnSpc>
              <a:spcBef>
                <a:spcPts val="0"/>
              </a:spcBef>
              <a:buNone/>
              <a:defRPr sz="1993">
                <a:solidFill>
                  <a:schemeClr val="accent4"/>
                </a:solidFill>
                <a:latin typeface="Arial" panose="020B0604020202020204" pitchFamily="34" charset="0"/>
                <a:cs typeface="Arial" panose="020B0604020202020204" pitchFamily="34" charset="0"/>
              </a:defRPr>
            </a:lvl1pPr>
            <a:lvl2pPr marL="456241" indent="0" algn="ctr">
              <a:buNone/>
              <a:defRPr sz="1993"/>
            </a:lvl2pPr>
            <a:lvl3pPr marL="912482" indent="0" algn="ctr">
              <a:buNone/>
              <a:defRPr sz="1793"/>
            </a:lvl3pPr>
            <a:lvl4pPr marL="1368723" indent="0" algn="ctr">
              <a:buNone/>
              <a:defRPr sz="1600"/>
            </a:lvl4pPr>
            <a:lvl5pPr marL="1824963" indent="0" algn="ctr">
              <a:buNone/>
              <a:defRPr sz="1600"/>
            </a:lvl5pPr>
            <a:lvl6pPr marL="2281203" indent="0" algn="ctr">
              <a:buNone/>
              <a:defRPr sz="1600"/>
            </a:lvl6pPr>
            <a:lvl7pPr marL="2737445" indent="0" algn="ctr">
              <a:buNone/>
              <a:defRPr sz="1600"/>
            </a:lvl7pPr>
            <a:lvl8pPr marL="3193685" indent="0" algn="ctr">
              <a:buNone/>
              <a:defRPr sz="1600"/>
            </a:lvl8pPr>
            <a:lvl9pPr marL="3649926" indent="0" algn="ctr">
              <a:buNone/>
              <a:defRPr sz="1600"/>
            </a:lvl9pPr>
          </a:lstStyle>
          <a:p>
            <a:r>
              <a:rPr lang="en-US"/>
              <a:t>Click to add subtitle</a:t>
            </a:r>
          </a:p>
        </p:txBody>
      </p:sp>
    </p:spTree>
    <p:extLst>
      <p:ext uri="{BB962C8B-B14F-4D97-AF65-F5344CB8AC3E}">
        <p14:creationId xmlns:p14="http://schemas.microsoft.com/office/powerpoint/2010/main" val="133539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_Big Statement with Icon - Indigo">
    <p:spTree>
      <p:nvGrpSpPr>
        <p:cNvPr id="1" name=""/>
        <p:cNvGrpSpPr/>
        <p:nvPr/>
      </p:nvGrpSpPr>
      <p:grpSpPr>
        <a:xfrm>
          <a:off x="0" y="0"/>
          <a:ext cx="0" cy="0"/>
          <a:chOff x="0" y="0"/>
          <a:chExt cx="0" cy="0"/>
        </a:xfrm>
      </p:grpSpPr>
      <p:pic>
        <p:nvPicPr>
          <p:cNvPr id="6" name="Picture 5" descr="Diagram, icon&#10;&#10;Description automatically generated">
            <a:extLst>
              <a:ext uri="{FF2B5EF4-FFF2-40B4-BE49-F238E27FC236}">
                <a16:creationId xmlns:a16="http://schemas.microsoft.com/office/drawing/2014/main" id="{31EF58FB-C20E-499B-A17B-0C5756760C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040"/>
          <a:stretch/>
        </p:blipFill>
        <p:spPr>
          <a:xfrm>
            <a:off x="6323187" y="3195691"/>
            <a:ext cx="5865639" cy="3452001"/>
          </a:xfrm>
          <a:prstGeom prst="rect">
            <a:avLst/>
          </a:prstGeom>
        </p:spPr>
      </p:pic>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579810" y="1647406"/>
            <a:ext cx="6952207" cy="1334386"/>
          </a:xfrm>
        </p:spPr>
        <p:txBody>
          <a:bodyPr anchor="ctr"/>
          <a:lstStyle>
            <a:lvl1pPr marL="342694" indent="-342694">
              <a:lnSpc>
                <a:spcPct val="100000"/>
              </a:lnSpc>
              <a:spcBef>
                <a:spcPts val="0"/>
              </a:spcBef>
              <a:buClr>
                <a:schemeClr val="accent2"/>
              </a:buClr>
              <a:buFont typeface="Arial" panose="020B0604020202020204" pitchFamily="34" charset="0"/>
              <a:buChar char="•"/>
              <a:defRPr sz="1998">
                <a:solidFill>
                  <a:schemeClr val="accent2"/>
                </a:solidFill>
              </a:defRPr>
            </a:lvl1pPr>
            <a:lvl2pPr marL="272886" indent="0">
              <a:buNone/>
              <a:defRPr/>
            </a:lvl2pPr>
          </a:lstStyle>
          <a:p>
            <a:pPr lvl="0"/>
            <a:r>
              <a:rPr lang="en-US"/>
              <a:t>Enter Learning Objective 1 </a:t>
            </a:r>
          </a:p>
        </p:txBody>
      </p:sp>
      <p:sp>
        <p:nvSpPr>
          <p:cNvPr id="7" name="page number">
            <a:extLst>
              <a:ext uri="{FF2B5EF4-FFF2-40B4-BE49-F238E27FC236}">
                <a16:creationId xmlns:a16="http://schemas.microsoft.com/office/drawing/2014/main" id="{2A1148C9-BE55-F64C-8A6E-A5239BDB4089}"/>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 name="Title 1">
            <a:extLst>
              <a:ext uri="{FF2B5EF4-FFF2-40B4-BE49-F238E27FC236}">
                <a16:creationId xmlns:a16="http://schemas.microsoft.com/office/drawing/2014/main" id="{1A3C36EF-D79E-49C5-B949-8E0FA4C695BE}"/>
              </a:ext>
            </a:extLst>
          </p:cNvPr>
          <p:cNvSpPr>
            <a:spLocks noGrp="1"/>
          </p:cNvSpPr>
          <p:nvPr>
            <p:ph type="title" hasCustomPrompt="1"/>
          </p:nvPr>
        </p:nvSpPr>
        <p:spPr/>
        <p:txBody>
          <a:bodyPr/>
          <a:lstStyle>
            <a:lvl1pPr>
              <a:defRPr/>
            </a:lvl1pPr>
          </a:lstStyle>
          <a:p>
            <a:r>
              <a:rPr lang="en-US"/>
              <a:t>What’s In It For Me?</a:t>
            </a:r>
          </a:p>
        </p:txBody>
      </p:sp>
      <p:sp>
        <p:nvSpPr>
          <p:cNvPr id="8" name="Text Placeholder 862">
            <a:extLst>
              <a:ext uri="{FF2B5EF4-FFF2-40B4-BE49-F238E27FC236}">
                <a16:creationId xmlns:a16="http://schemas.microsoft.com/office/drawing/2014/main" id="{2955CEFC-B2E9-43AA-84EE-4B7E2D2FC4AD}"/>
              </a:ext>
            </a:extLst>
          </p:cNvPr>
          <p:cNvSpPr>
            <a:spLocks noGrp="1"/>
          </p:cNvSpPr>
          <p:nvPr>
            <p:ph type="body" sz="quarter" idx="13" hasCustomPrompt="1"/>
          </p:nvPr>
        </p:nvSpPr>
        <p:spPr>
          <a:xfrm>
            <a:off x="579810" y="2982760"/>
            <a:ext cx="6952207" cy="1334386"/>
          </a:xfrm>
        </p:spPr>
        <p:txBody>
          <a:bodyPr anchor="ctr"/>
          <a:lstStyle>
            <a:lvl1pPr marL="342694" indent="-342694">
              <a:lnSpc>
                <a:spcPct val="100000"/>
              </a:lnSpc>
              <a:spcBef>
                <a:spcPts val="0"/>
              </a:spcBef>
              <a:buClr>
                <a:schemeClr val="accent2"/>
              </a:buClr>
              <a:buFont typeface="Arial" panose="020B0604020202020204" pitchFamily="34" charset="0"/>
              <a:buChar char="•"/>
              <a:defRPr sz="1998">
                <a:solidFill>
                  <a:schemeClr val="accent2"/>
                </a:solidFill>
              </a:defRPr>
            </a:lvl1pPr>
            <a:lvl2pPr marL="272886" indent="0">
              <a:buNone/>
              <a:defRPr/>
            </a:lvl2pPr>
          </a:lstStyle>
          <a:p>
            <a:pPr lvl="0"/>
            <a:r>
              <a:rPr lang="en-US"/>
              <a:t>Enter Learning Objective 2 </a:t>
            </a:r>
          </a:p>
        </p:txBody>
      </p:sp>
      <p:sp>
        <p:nvSpPr>
          <p:cNvPr id="9" name="Text Placeholder 862">
            <a:extLst>
              <a:ext uri="{FF2B5EF4-FFF2-40B4-BE49-F238E27FC236}">
                <a16:creationId xmlns:a16="http://schemas.microsoft.com/office/drawing/2014/main" id="{6A4E0AB7-C2DB-4715-8D4F-043CFC9EF83D}"/>
              </a:ext>
            </a:extLst>
          </p:cNvPr>
          <p:cNvSpPr>
            <a:spLocks noGrp="1"/>
          </p:cNvSpPr>
          <p:nvPr>
            <p:ph type="body" sz="quarter" idx="14" hasCustomPrompt="1"/>
          </p:nvPr>
        </p:nvSpPr>
        <p:spPr>
          <a:xfrm>
            <a:off x="579810" y="4317146"/>
            <a:ext cx="6952207" cy="1334386"/>
          </a:xfrm>
        </p:spPr>
        <p:txBody>
          <a:bodyPr anchor="ctr"/>
          <a:lstStyle>
            <a:lvl1pPr marL="342694" indent="-342694">
              <a:lnSpc>
                <a:spcPct val="100000"/>
              </a:lnSpc>
              <a:spcBef>
                <a:spcPts val="0"/>
              </a:spcBef>
              <a:buClr>
                <a:schemeClr val="accent2"/>
              </a:buClr>
              <a:buFont typeface="Arial" panose="020B0604020202020204" pitchFamily="34" charset="0"/>
              <a:buChar char="•"/>
              <a:defRPr sz="1998">
                <a:solidFill>
                  <a:schemeClr val="accent2"/>
                </a:solidFill>
              </a:defRPr>
            </a:lvl1pPr>
            <a:lvl2pPr marL="272886" indent="0">
              <a:buNone/>
              <a:defRPr/>
            </a:lvl2pPr>
          </a:lstStyle>
          <a:p>
            <a:pPr lvl="0"/>
            <a:r>
              <a:rPr lang="en-US"/>
              <a:t>Enter Learning Objective 3 </a:t>
            </a:r>
          </a:p>
        </p:txBody>
      </p:sp>
      <p:sp>
        <p:nvSpPr>
          <p:cNvPr id="10" name="Subtitle 2">
            <a:extLst>
              <a:ext uri="{FF2B5EF4-FFF2-40B4-BE49-F238E27FC236}">
                <a16:creationId xmlns:a16="http://schemas.microsoft.com/office/drawing/2014/main" id="{691D0F4F-EFC4-4E78-BCA9-2E484916D6DF}"/>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Learning Objectives</a:t>
            </a:r>
          </a:p>
        </p:txBody>
      </p:sp>
    </p:spTree>
    <p:extLst>
      <p:ext uri="{BB962C8B-B14F-4D97-AF65-F5344CB8AC3E}">
        <p14:creationId xmlns:p14="http://schemas.microsoft.com/office/powerpoint/2010/main" val="230887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_Thre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lvl1pPr>
          </a:lstStyle>
          <a:p>
            <a:r>
              <a:rPr lang="en-US"/>
              <a:t>Key </a:t>
            </a:r>
            <a:r>
              <a:rPr lang="en-US" err="1"/>
              <a:t>Takeways</a:t>
            </a:r>
            <a:endParaRPr lang="en-US"/>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tx2"/>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21" name="Oval 20">
            <a:extLst>
              <a:ext uri="{FF2B5EF4-FFF2-40B4-BE49-F238E27FC236}">
                <a16:creationId xmlns:a16="http://schemas.microsoft.com/office/drawing/2014/main" id="{B1C210DC-5DBB-4F0D-875F-CD8AAAB938CE}"/>
              </a:ext>
              <a:ext uri="{C183D7F6-B498-43B3-948B-1728B52AA6E4}">
                <adec:decorative xmlns:adec="http://schemas.microsoft.com/office/drawing/2017/decorative" val="1"/>
              </a:ext>
            </a:extLst>
          </p:cNvPr>
          <p:cNvSpPr/>
          <p:nvPr userDrawn="1"/>
        </p:nvSpPr>
        <p:spPr bwMode="gray">
          <a:xfrm>
            <a:off x="1981879" y="2055433"/>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798">
              <a:solidFill>
                <a:schemeClr val="accent4"/>
              </a:solidFill>
            </a:endParaRP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5905" y="4267940"/>
            <a:ext cx="2744788" cy="1458912"/>
          </a:xfrm>
        </p:spPr>
        <p:txBody>
          <a:bodyPr/>
          <a:lstStyle>
            <a:lvl1pPr algn="ctr">
              <a:lnSpc>
                <a:spcPct val="100000"/>
              </a:lnSpc>
              <a:spcBef>
                <a:spcPts val="600"/>
              </a:spcBef>
              <a:defRPr sz="2398">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takeaway 1</a:t>
            </a:r>
          </a:p>
          <a:p>
            <a:pPr lvl="1"/>
            <a:r>
              <a:rPr lang="en-US"/>
              <a:t>Second level</a:t>
            </a:r>
          </a:p>
        </p:txBody>
      </p:sp>
      <p:sp>
        <p:nvSpPr>
          <p:cNvPr id="23" name="Oval 22">
            <a:extLst>
              <a:ext uri="{FF2B5EF4-FFF2-40B4-BE49-F238E27FC236}">
                <a16:creationId xmlns:a16="http://schemas.microsoft.com/office/drawing/2014/main" id="{6FECF9D0-D7A8-43DD-B38D-E1090C0B322F}"/>
              </a:ext>
              <a:ext uri="{C183D7F6-B498-43B3-948B-1728B52AA6E4}">
                <adec:decorative xmlns:adec="http://schemas.microsoft.com/office/drawing/2017/decorative" val="1"/>
              </a:ext>
            </a:extLst>
          </p:cNvPr>
          <p:cNvSpPr/>
          <p:nvPr userDrawn="1"/>
        </p:nvSpPr>
        <p:spPr bwMode="gray">
          <a:xfrm>
            <a:off x="5184926" y="2055433"/>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798"/>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1227" y="4267940"/>
            <a:ext cx="2744788" cy="1458912"/>
          </a:xfrm>
        </p:spPr>
        <p:txBody>
          <a:bodyPr/>
          <a:lstStyle>
            <a:lvl1pPr algn="ctr">
              <a:lnSpc>
                <a:spcPct val="100000"/>
              </a:lnSpc>
              <a:spcBef>
                <a:spcPts val="600"/>
              </a:spcBef>
              <a:defRPr sz="2398">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takeaway 2</a:t>
            </a:r>
          </a:p>
          <a:p>
            <a:pPr lvl="1"/>
            <a:r>
              <a:rPr lang="en-US"/>
              <a:t>Second level</a:t>
            </a:r>
          </a:p>
        </p:txBody>
      </p:sp>
      <p:sp>
        <p:nvSpPr>
          <p:cNvPr id="22" name="Oval 21">
            <a:extLst>
              <a:ext uri="{FF2B5EF4-FFF2-40B4-BE49-F238E27FC236}">
                <a16:creationId xmlns:a16="http://schemas.microsoft.com/office/drawing/2014/main" id="{446F04B0-7860-407F-85B7-42E38FAFE34B}"/>
              </a:ext>
              <a:ext uri="{C183D7F6-B498-43B3-948B-1728B52AA6E4}">
                <adec:decorative xmlns:adec="http://schemas.microsoft.com/office/drawing/2017/decorative" val="1"/>
              </a:ext>
            </a:extLst>
          </p:cNvPr>
          <p:cNvSpPr/>
          <p:nvPr userDrawn="1"/>
        </p:nvSpPr>
        <p:spPr bwMode="gray">
          <a:xfrm>
            <a:off x="8389303" y="2055433"/>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798"/>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3215" y="4267940"/>
            <a:ext cx="2744788" cy="1458912"/>
          </a:xfrm>
        </p:spPr>
        <p:txBody>
          <a:bodyPr/>
          <a:lstStyle>
            <a:lvl1pPr algn="ctr">
              <a:lnSpc>
                <a:spcPct val="100000"/>
              </a:lnSpc>
              <a:spcBef>
                <a:spcPts val="600"/>
              </a:spcBef>
              <a:defRPr sz="2398">
                <a:solidFill>
                  <a:schemeClr val="accent2"/>
                </a:solidFill>
              </a:defRPr>
            </a:lvl1pPr>
            <a:lvl2pPr marL="0" indent="0" algn="ctr">
              <a:lnSpc>
                <a:spcPct val="100000"/>
              </a:lnSpc>
              <a:spcBef>
                <a:spcPts val="600"/>
              </a:spcBef>
              <a:buFont typeface="Open Sans" panose="020B0606030504020204" pitchFamily="34" charset="0"/>
              <a:buChar char="​"/>
              <a:defRPr>
                <a:solidFill>
                  <a:schemeClr val="tx2"/>
                </a:solidFill>
              </a:defRPr>
            </a:lvl2pPr>
          </a:lstStyle>
          <a:p>
            <a:pPr lvl="0"/>
            <a:r>
              <a:rPr lang="en-US"/>
              <a:t>Click to add takeaway 3</a:t>
            </a:r>
          </a:p>
          <a:p>
            <a:pPr lvl="1"/>
            <a:r>
              <a:rPr lang="en-US"/>
              <a:t>Second level</a:t>
            </a:r>
          </a:p>
        </p:txBody>
      </p:sp>
      <p:sp>
        <p:nvSpPr>
          <p:cNvPr id="19" name="page number">
            <a:extLst>
              <a:ext uri="{FF2B5EF4-FFF2-40B4-BE49-F238E27FC236}">
                <a16:creationId xmlns:a16="http://schemas.microsoft.com/office/drawing/2014/main" id="{6122FC91-666D-7A42-9D21-9800CF4E370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7" name="Picture Placeholder 6">
            <a:extLst>
              <a:ext uri="{FF2B5EF4-FFF2-40B4-BE49-F238E27FC236}">
                <a16:creationId xmlns:a16="http://schemas.microsoft.com/office/drawing/2014/main" id="{36606F89-0EA6-412B-81C8-8476E31FCA0E}"/>
              </a:ext>
            </a:extLst>
          </p:cNvPr>
          <p:cNvSpPr>
            <a:spLocks noGrp="1"/>
          </p:cNvSpPr>
          <p:nvPr>
            <p:ph type="pic" sz="quarter" idx="21" hasCustomPrompt="1"/>
          </p:nvPr>
        </p:nvSpPr>
        <p:spPr>
          <a:xfrm>
            <a:off x="2338349" y="2411902"/>
            <a:ext cx="1116013" cy="1116012"/>
          </a:xfrm>
        </p:spPr>
        <p:txBody>
          <a:bodyPr/>
          <a:lstStyle>
            <a:lvl1pPr>
              <a:defRPr/>
            </a:lvl1pPr>
          </a:lstStyle>
          <a:p>
            <a:r>
              <a:rPr lang="en-US"/>
              <a:t>Add icon</a:t>
            </a:r>
          </a:p>
        </p:txBody>
      </p:sp>
      <p:sp>
        <p:nvSpPr>
          <p:cNvPr id="18" name="Picture Placeholder 6">
            <a:extLst>
              <a:ext uri="{FF2B5EF4-FFF2-40B4-BE49-F238E27FC236}">
                <a16:creationId xmlns:a16="http://schemas.microsoft.com/office/drawing/2014/main" id="{829FF40D-7E04-4BB1-96A6-FACA5299937B}"/>
              </a:ext>
            </a:extLst>
          </p:cNvPr>
          <p:cNvSpPr>
            <a:spLocks noGrp="1"/>
          </p:cNvSpPr>
          <p:nvPr>
            <p:ph type="pic" sz="quarter" idx="22" hasCustomPrompt="1"/>
          </p:nvPr>
        </p:nvSpPr>
        <p:spPr>
          <a:xfrm>
            <a:off x="5535612" y="2411902"/>
            <a:ext cx="1116013" cy="1116012"/>
          </a:xfrm>
        </p:spPr>
        <p:txBody>
          <a:bodyPr/>
          <a:lstStyle>
            <a:lvl1pPr>
              <a:defRPr/>
            </a:lvl1pPr>
          </a:lstStyle>
          <a:p>
            <a:r>
              <a:rPr lang="en-US"/>
              <a:t>Add icon</a:t>
            </a:r>
          </a:p>
        </p:txBody>
      </p:sp>
      <p:sp>
        <p:nvSpPr>
          <p:cNvPr id="20" name="Picture Placeholder 6">
            <a:extLst>
              <a:ext uri="{FF2B5EF4-FFF2-40B4-BE49-F238E27FC236}">
                <a16:creationId xmlns:a16="http://schemas.microsoft.com/office/drawing/2014/main" id="{25808B71-1639-45A0-BD54-1A50759A9B93}"/>
              </a:ext>
            </a:extLst>
          </p:cNvPr>
          <p:cNvSpPr>
            <a:spLocks noGrp="1"/>
          </p:cNvSpPr>
          <p:nvPr>
            <p:ph type="pic" sz="quarter" idx="23" hasCustomPrompt="1"/>
          </p:nvPr>
        </p:nvSpPr>
        <p:spPr>
          <a:xfrm>
            <a:off x="8745773" y="2411902"/>
            <a:ext cx="1116013" cy="1116012"/>
          </a:xfrm>
        </p:spPr>
        <p:txBody>
          <a:bodyPr/>
          <a:lstStyle>
            <a:lvl1pPr>
              <a:defRPr/>
            </a:lvl1pPr>
          </a:lstStyle>
          <a:p>
            <a:r>
              <a:rPr lang="en-US"/>
              <a:t>Add icon</a:t>
            </a:r>
          </a:p>
        </p:txBody>
      </p:sp>
    </p:spTree>
    <p:extLst>
      <p:ext uri="{BB962C8B-B14F-4D97-AF65-F5344CB8AC3E}">
        <p14:creationId xmlns:p14="http://schemas.microsoft.com/office/powerpoint/2010/main" val="33194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Video [No Speaker]">
    <p:bg>
      <p:bgPr>
        <a:gradFill flip="none" rotWithShape="1">
          <a:gsLst>
            <a:gs pos="95000">
              <a:schemeClr val="accent2"/>
            </a:gs>
            <a:gs pos="25000">
              <a:schemeClr val="accent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D7D43F-DC46-4B8A-82B8-DF7CE33C4CF5}"/>
              </a:ext>
            </a:extLst>
          </p:cNvPr>
          <p:cNvSpPr txBox="1"/>
          <p:nvPr userDrawn="1"/>
        </p:nvSpPr>
        <p:spPr>
          <a:xfrm>
            <a:off x="11490941" y="6388105"/>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bg1"/>
                </a:solidFill>
                <a:latin typeface="+mj-lt"/>
              </a:rPr>
              <a:pPr algn="r">
                <a:lnSpc>
                  <a:spcPct val="90000"/>
                </a:lnSpc>
              </a:pPr>
              <a:t>‹#›</a:t>
            </a:fld>
            <a:endParaRPr lang="en-US" sz="1797">
              <a:solidFill>
                <a:schemeClr val="bg1"/>
              </a:solidFill>
              <a:latin typeface="+mj-lt"/>
            </a:endParaRPr>
          </a:p>
        </p:txBody>
      </p:sp>
      <p:sp>
        <p:nvSpPr>
          <p:cNvPr id="16" name="Media Placeholder 2">
            <a:extLst>
              <a:ext uri="{FF2B5EF4-FFF2-40B4-BE49-F238E27FC236}">
                <a16:creationId xmlns:a16="http://schemas.microsoft.com/office/drawing/2014/main" id="{02ABCFF6-B0F4-4A5F-A0F5-559237598C4E}"/>
              </a:ext>
            </a:extLst>
          </p:cNvPr>
          <p:cNvSpPr>
            <a:spLocks noGrp="1"/>
          </p:cNvSpPr>
          <p:nvPr userDrawn="1">
            <p:ph type="media" sz="quarter" idx="10"/>
          </p:nvPr>
        </p:nvSpPr>
        <p:spPr>
          <a:xfrm>
            <a:off x="1460918" y="937962"/>
            <a:ext cx="9266995" cy="5214193"/>
          </a:xfrm>
        </p:spPr>
        <p:txBody>
          <a:bodyPr bIns="822960" anchor="ctr"/>
          <a:lstStyle>
            <a:lvl1pPr algn="ctr">
              <a:defRPr>
                <a:solidFill>
                  <a:schemeClr val="bg1"/>
                </a:solidFill>
              </a:defRPr>
            </a:lvl1pPr>
          </a:lstStyle>
          <a:p>
            <a:r>
              <a:rPr lang="en-US"/>
              <a:t>Click icon to add media</a:t>
            </a:r>
          </a:p>
        </p:txBody>
      </p:sp>
      <p:sp>
        <p:nvSpPr>
          <p:cNvPr id="17" name="Title 3">
            <a:extLst>
              <a:ext uri="{FF2B5EF4-FFF2-40B4-BE49-F238E27FC236}">
                <a16:creationId xmlns:a16="http://schemas.microsoft.com/office/drawing/2014/main" id="{14A99682-5351-4035-8F23-DA1ACBEFDA95}"/>
              </a:ext>
            </a:extLst>
          </p:cNvPr>
          <p:cNvSpPr>
            <a:spLocks noGrp="1"/>
          </p:cNvSpPr>
          <p:nvPr userDrawn="1">
            <p:ph type="title" hasCustomPrompt="1"/>
          </p:nvPr>
        </p:nvSpPr>
        <p:spPr>
          <a:xfrm>
            <a:off x="1460918" y="412751"/>
            <a:ext cx="9266995" cy="381000"/>
          </a:xfrm>
        </p:spPr>
        <p:txBody>
          <a:bodyPr/>
          <a:lstStyle>
            <a:lvl1pPr algn="l">
              <a:defRPr sz="2497">
                <a:solidFill>
                  <a:schemeClr val="bg1"/>
                </a:solidFill>
              </a:defRPr>
            </a:lvl1pPr>
          </a:lstStyle>
          <a:p>
            <a:r>
              <a:rPr lang="en-US"/>
              <a:t>Video Title</a:t>
            </a:r>
          </a:p>
        </p:txBody>
      </p:sp>
      <p:grpSp>
        <p:nvGrpSpPr>
          <p:cNvPr id="2" name="Group 1">
            <a:extLst>
              <a:ext uri="{FF2B5EF4-FFF2-40B4-BE49-F238E27FC236}">
                <a16:creationId xmlns:a16="http://schemas.microsoft.com/office/drawing/2014/main" id="{F4D96FD1-3464-4933-8C84-1EB71BFBDE66}"/>
              </a:ext>
            </a:extLst>
          </p:cNvPr>
          <p:cNvGrpSpPr/>
          <p:nvPr userDrawn="1"/>
        </p:nvGrpSpPr>
        <p:grpSpPr>
          <a:xfrm>
            <a:off x="418978" y="6215185"/>
            <a:ext cx="3283481" cy="556262"/>
            <a:chOff x="419085" y="6215185"/>
            <a:chExt cx="3284336" cy="556262"/>
          </a:xfrm>
        </p:grpSpPr>
        <p:pic>
          <p:nvPicPr>
            <p:cNvPr id="18" name="VMware logo">
              <a:extLst>
                <a:ext uri="{FF2B5EF4-FFF2-40B4-BE49-F238E27FC236}">
                  <a16:creationId xmlns:a16="http://schemas.microsoft.com/office/drawing/2014/main" id="{A13ADA31-7E62-4EE4-9113-F99707DB180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9" name="Copyright" descr="Confidential copyright VMware, Inc. 2021">
              <a:extLst>
                <a:ext uri="{FF2B5EF4-FFF2-40B4-BE49-F238E27FC236}">
                  <a16:creationId xmlns:a16="http://schemas.microsoft.com/office/drawing/2014/main" id="{96927369-20C8-4233-B785-EFDB517882CE}"/>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grpSp>
    </p:spTree>
    <p:extLst>
      <p:ext uri="{BB962C8B-B14F-4D97-AF65-F5344CB8AC3E}">
        <p14:creationId xmlns:p14="http://schemas.microsoft.com/office/powerpoint/2010/main" val="25154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_Big Statement with Icon - Ocean">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2F7BD83A-60BE-4E4B-93EE-AC1D6C59E5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651"/>
          <a:stretch/>
        </p:blipFill>
        <p:spPr>
          <a:xfrm>
            <a:off x="4768593" y="3105347"/>
            <a:ext cx="7315200" cy="3450905"/>
          </a:xfrm>
          <a:prstGeom prst="rect">
            <a:avLst/>
          </a:prstGeom>
        </p:spPr>
      </p:pic>
      <p:sp>
        <p:nvSpPr>
          <p:cNvPr id="8" name="page number">
            <a:extLst>
              <a:ext uri="{FF2B5EF4-FFF2-40B4-BE49-F238E27FC236}">
                <a16:creationId xmlns:a16="http://schemas.microsoft.com/office/drawing/2014/main" id="{45469056-638C-FF40-8AA5-0675077535BA}"/>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 name="Title 1">
            <a:extLst>
              <a:ext uri="{FF2B5EF4-FFF2-40B4-BE49-F238E27FC236}">
                <a16:creationId xmlns:a16="http://schemas.microsoft.com/office/drawing/2014/main" id="{5B4662F1-8811-46D5-9D53-8C06BC8F376A}"/>
              </a:ext>
            </a:extLst>
          </p:cNvPr>
          <p:cNvSpPr>
            <a:spLocks noGrp="1"/>
          </p:cNvSpPr>
          <p:nvPr>
            <p:ph type="title" hasCustomPrompt="1"/>
          </p:nvPr>
        </p:nvSpPr>
        <p:spPr/>
        <p:txBody>
          <a:bodyPr/>
          <a:lstStyle>
            <a:lvl1pPr>
              <a:defRPr/>
            </a:lvl1pPr>
          </a:lstStyle>
          <a:p>
            <a:r>
              <a:rPr lang="en-US"/>
              <a:t>Call to Action</a:t>
            </a:r>
          </a:p>
        </p:txBody>
      </p:sp>
      <p:sp>
        <p:nvSpPr>
          <p:cNvPr id="6" name="Text Placeholder 5">
            <a:extLst>
              <a:ext uri="{FF2B5EF4-FFF2-40B4-BE49-F238E27FC236}">
                <a16:creationId xmlns:a16="http://schemas.microsoft.com/office/drawing/2014/main" id="{C0E3B71A-9D5F-4E19-B3DE-2F8F1C174F6E}"/>
              </a:ext>
            </a:extLst>
          </p:cNvPr>
          <p:cNvSpPr>
            <a:spLocks noGrp="1"/>
          </p:cNvSpPr>
          <p:nvPr>
            <p:ph type="body" sz="quarter" idx="10" hasCustomPrompt="1"/>
          </p:nvPr>
        </p:nvSpPr>
        <p:spPr>
          <a:xfrm>
            <a:off x="579438" y="1296988"/>
            <a:ext cx="5514975" cy="843311"/>
          </a:xfrm>
        </p:spPr>
        <p:txBody>
          <a:bodyPr/>
          <a:lstStyle>
            <a:lvl1pPr marL="342694" indent="-342694">
              <a:buFont typeface="Arial" panose="020B0604020202020204" pitchFamily="34" charset="0"/>
              <a:buChar char="•"/>
              <a:defRPr sz="2398"/>
            </a:lvl1pPr>
          </a:lstStyle>
          <a:p>
            <a:pPr lvl="0"/>
            <a:r>
              <a:rPr lang="en-US"/>
              <a:t>Call to Action 1</a:t>
            </a:r>
          </a:p>
        </p:txBody>
      </p:sp>
      <p:sp>
        <p:nvSpPr>
          <p:cNvPr id="10" name="Text Placeholder 5">
            <a:extLst>
              <a:ext uri="{FF2B5EF4-FFF2-40B4-BE49-F238E27FC236}">
                <a16:creationId xmlns:a16="http://schemas.microsoft.com/office/drawing/2014/main" id="{54FB540D-0D51-4FD3-B50E-48CB3315FB89}"/>
              </a:ext>
            </a:extLst>
          </p:cNvPr>
          <p:cNvSpPr>
            <a:spLocks noGrp="1"/>
          </p:cNvSpPr>
          <p:nvPr>
            <p:ph type="body" sz="quarter" idx="11" hasCustomPrompt="1"/>
          </p:nvPr>
        </p:nvSpPr>
        <p:spPr>
          <a:xfrm>
            <a:off x="579438" y="2557223"/>
            <a:ext cx="5514975" cy="843311"/>
          </a:xfrm>
        </p:spPr>
        <p:txBody>
          <a:bodyPr/>
          <a:lstStyle>
            <a:lvl1pPr marL="342694" indent="-342694">
              <a:buFont typeface="Arial" panose="020B0604020202020204" pitchFamily="34" charset="0"/>
              <a:buChar char="•"/>
              <a:defRPr sz="2398"/>
            </a:lvl1pPr>
          </a:lstStyle>
          <a:p>
            <a:pPr lvl="0"/>
            <a:r>
              <a:rPr lang="en-US"/>
              <a:t>Call to Action 2</a:t>
            </a:r>
          </a:p>
        </p:txBody>
      </p:sp>
      <p:sp>
        <p:nvSpPr>
          <p:cNvPr id="11" name="Text Placeholder 5">
            <a:extLst>
              <a:ext uri="{FF2B5EF4-FFF2-40B4-BE49-F238E27FC236}">
                <a16:creationId xmlns:a16="http://schemas.microsoft.com/office/drawing/2014/main" id="{E95EA17A-D554-4907-90CF-A4D67A766102}"/>
              </a:ext>
            </a:extLst>
          </p:cNvPr>
          <p:cNvSpPr>
            <a:spLocks noGrp="1"/>
          </p:cNvSpPr>
          <p:nvPr>
            <p:ph type="body" sz="quarter" idx="12" hasCustomPrompt="1"/>
          </p:nvPr>
        </p:nvSpPr>
        <p:spPr>
          <a:xfrm>
            <a:off x="579438" y="3817454"/>
            <a:ext cx="5514975" cy="843311"/>
          </a:xfrm>
        </p:spPr>
        <p:txBody>
          <a:bodyPr/>
          <a:lstStyle>
            <a:lvl1pPr marL="342694" indent="-342694">
              <a:buFont typeface="Arial" panose="020B0604020202020204" pitchFamily="34" charset="0"/>
              <a:buChar char="•"/>
              <a:defRPr sz="2398"/>
            </a:lvl1pPr>
          </a:lstStyle>
          <a:p>
            <a:pPr lvl="0"/>
            <a:r>
              <a:rPr lang="en-US"/>
              <a:t>Call to Action 3</a:t>
            </a:r>
          </a:p>
        </p:txBody>
      </p:sp>
    </p:spTree>
    <p:extLst>
      <p:ext uri="{BB962C8B-B14F-4D97-AF65-F5344CB8AC3E}">
        <p14:creationId xmlns:p14="http://schemas.microsoft.com/office/powerpoint/2010/main" val="321936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Aqua">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6675FC6-0703-3C42-8CBD-782318274E82}"/>
              </a:ext>
              <a:ext uri="{C183D7F6-B498-43B3-948B-1728B52AA6E4}">
                <adec:decorative xmlns:adec="http://schemas.microsoft.com/office/drawing/2017/decorative" val="1"/>
              </a:ext>
            </a:extLst>
          </p:cNvPr>
          <p:cNvGrpSpPr/>
          <p:nvPr userDrawn="1"/>
        </p:nvGrpSpPr>
        <p:grpSpPr>
          <a:xfrm>
            <a:off x="-2096828" y="875740"/>
            <a:ext cx="8395793" cy="2908667"/>
            <a:chOff x="-2096828" y="875736"/>
            <a:chExt cx="8395793" cy="2908667"/>
          </a:xfrm>
        </p:grpSpPr>
        <p:sp>
          <p:nvSpPr>
            <p:cNvPr id="11" name="Freeform 10">
              <a:extLst>
                <a:ext uri="{FF2B5EF4-FFF2-40B4-BE49-F238E27FC236}">
                  <a16:creationId xmlns:a16="http://schemas.microsoft.com/office/drawing/2014/main" id="{32D62845-97D5-614C-B24D-84368E89A872}"/>
                </a:ext>
                <a:ext uri="{C183D7F6-B498-43B3-948B-1728B52AA6E4}">
                  <adec:decorative xmlns:adec="http://schemas.microsoft.com/office/drawing/2017/decorative" val="1"/>
                </a:ext>
              </a:extLst>
            </p:cNvPr>
            <p:cNvSpPr/>
            <p:nvPr userDrawn="1"/>
          </p:nvSpPr>
          <p:spPr>
            <a:xfrm rot="2700000">
              <a:off x="874528" y="-2095620"/>
              <a:ext cx="2453081" cy="8395793"/>
            </a:xfrm>
            <a:custGeom>
              <a:avLst/>
              <a:gdLst>
                <a:gd name="connsiteX0" fmla="*/ 0 w 2453081"/>
                <a:gd name="connsiteY0" fmla="*/ 2451371 h 8395793"/>
                <a:gd name="connsiteX1" fmla="*/ 951724 w 2453081"/>
                <a:gd name="connsiteY1" fmla="*/ 1499646 h 8395793"/>
                <a:gd name="connsiteX2" fmla="*/ 2451371 w 2453081"/>
                <a:gd name="connsiteY2" fmla="*/ 0 h 8395793"/>
                <a:gd name="connsiteX3" fmla="*/ 2451371 w 2453081"/>
                <a:gd name="connsiteY3" fmla="*/ 8322767 h 8395793"/>
                <a:gd name="connsiteX4" fmla="*/ 2453081 w 2453081"/>
                <a:gd name="connsiteY4" fmla="*/ 8340727 h 8395793"/>
                <a:gd name="connsiteX5" fmla="*/ 2453076 w 2453081"/>
                <a:gd name="connsiteY5" fmla="*/ 8395793 h 8395793"/>
                <a:gd name="connsiteX6" fmla="*/ 2107648 w 2453081"/>
                <a:gd name="connsiteY6" fmla="*/ 8050365 h 8395793"/>
                <a:gd name="connsiteX7" fmla="*/ 2107650 w 2453081"/>
                <a:gd name="connsiteY7" fmla="*/ 8050364 h 8395793"/>
                <a:gd name="connsiteX8" fmla="*/ 0 w 2453081"/>
                <a:gd name="connsiteY8" fmla="*/ 5942713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081" h="8395793">
                  <a:moveTo>
                    <a:pt x="0" y="2451371"/>
                  </a:moveTo>
                  <a:lnTo>
                    <a:pt x="951724" y="1499646"/>
                  </a:lnTo>
                  <a:lnTo>
                    <a:pt x="2451371" y="0"/>
                  </a:lnTo>
                  <a:lnTo>
                    <a:pt x="2451371" y="8322767"/>
                  </a:lnTo>
                  <a:lnTo>
                    <a:pt x="2453081" y="8340727"/>
                  </a:lnTo>
                  <a:lnTo>
                    <a:pt x="2453076" y="8395793"/>
                  </a:lnTo>
                  <a:lnTo>
                    <a:pt x="2107648" y="8050365"/>
                  </a:lnTo>
                  <a:lnTo>
                    <a:pt x="2107650" y="8050364"/>
                  </a:lnTo>
                  <a:lnTo>
                    <a:pt x="0" y="5942713"/>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2" name="Freeform 11">
              <a:extLst>
                <a:ext uri="{FF2B5EF4-FFF2-40B4-BE49-F238E27FC236}">
                  <a16:creationId xmlns:a16="http://schemas.microsoft.com/office/drawing/2014/main" id="{D8567B03-BB58-B046-8C08-41A6910CB75E}"/>
                </a:ext>
                <a:ext uri="{C183D7F6-B498-43B3-948B-1728B52AA6E4}">
                  <adec:decorative xmlns:adec="http://schemas.microsoft.com/office/drawing/2017/decorative" val="1"/>
                </a:ext>
              </a:extLst>
            </p:cNvPr>
            <p:cNvSpPr/>
            <p:nvPr userDrawn="1"/>
          </p:nvSpPr>
          <p:spPr>
            <a:xfrm rot="18900000">
              <a:off x="-1169136" y="3117277"/>
              <a:ext cx="6372785" cy="667126"/>
            </a:xfrm>
            <a:custGeom>
              <a:avLst/>
              <a:gdLst>
                <a:gd name="connsiteX0" fmla="*/ 6372785 w 6372785"/>
                <a:gd name="connsiteY0" fmla="*/ 0 h 667126"/>
                <a:gd name="connsiteX1" fmla="*/ 6372785 w 6372785"/>
                <a:gd name="connsiteY1" fmla="*/ 667126 h 667126"/>
                <a:gd name="connsiteX2" fmla="*/ 0 w 6372785"/>
                <a:gd name="connsiteY2" fmla="*/ 667126 h 667126"/>
                <a:gd name="connsiteX3" fmla="*/ 667126 w 6372785"/>
                <a:gd name="connsiteY3" fmla="*/ 0 h 667126"/>
              </a:gdLst>
              <a:ahLst/>
              <a:cxnLst>
                <a:cxn ang="0">
                  <a:pos x="connsiteX0" y="connsiteY0"/>
                </a:cxn>
                <a:cxn ang="0">
                  <a:pos x="connsiteX1" y="connsiteY1"/>
                </a:cxn>
                <a:cxn ang="0">
                  <a:pos x="connsiteX2" y="connsiteY2"/>
                </a:cxn>
                <a:cxn ang="0">
                  <a:pos x="connsiteX3" y="connsiteY3"/>
                </a:cxn>
              </a:cxnLst>
              <a:rect l="l" t="t" r="r" b="b"/>
              <a:pathLst>
                <a:path w="6372785" h="667126">
                  <a:moveTo>
                    <a:pt x="6372785" y="0"/>
                  </a:moveTo>
                  <a:lnTo>
                    <a:pt x="6372785" y="667126"/>
                  </a:lnTo>
                  <a:lnTo>
                    <a:pt x="0" y="667126"/>
                  </a:lnTo>
                  <a:lnTo>
                    <a:pt x="667126" y="0"/>
                  </a:lnTo>
                  <a:close/>
                </a:path>
              </a:pathLst>
            </a:custGeom>
            <a:gradFill>
              <a:gsLst>
                <a:gs pos="16000">
                  <a:schemeClr val="bg1">
                    <a:alpha val="0"/>
                  </a:schemeClr>
                </a:gs>
                <a:gs pos="77000">
                  <a:schemeClr val="tx2">
                    <a:lumMod val="0"/>
                    <a:lumOff val="100000"/>
                  </a:schemeClr>
                </a:gs>
              </a:gsLst>
              <a:lin ang="78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
        <p:nvSpPr>
          <p:cNvPr id="13" name="TextBox 12">
            <a:extLst>
              <a:ext uri="{FF2B5EF4-FFF2-40B4-BE49-F238E27FC236}">
                <a16:creationId xmlns:a16="http://schemas.microsoft.com/office/drawing/2014/main" id="{1BD12A38-34FF-DD48-95F6-31F5ED4772C8}"/>
              </a:ext>
            </a:extLst>
          </p:cNvPr>
          <p:cNvSpPr txBox="1"/>
          <p:nvPr userDrawn="1"/>
        </p:nvSpPr>
        <p:spPr>
          <a:xfrm>
            <a:off x="7122914" y="4133701"/>
            <a:ext cx="3585557" cy="692497"/>
          </a:xfrm>
          <a:prstGeom prst="rect">
            <a:avLst/>
          </a:prstGeom>
        </p:spPr>
        <p:txBody>
          <a:bodyPr wrap="square" lIns="0" tIns="0" rIns="0" bIns="0" rtlCol="0">
            <a:spAutoFit/>
          </a:bodyPr>
          <a:lstStyle/>
          <a:p>
            <a:pPr algn="r" defTabSz="913852" rtl="0" eaLnBrk="1" latinLnBrk="0" hangingPunct="1">
              <a:lnSpc>
                <a:spcPct val="90000"/>
              </a:lnSpc>
              <a:spcBef>
                <a:spcPct val="0"/>
              </a:spcBef>
              <a:spcAft>
                <a:spcPts val="600"/>
              </a:spcAft>
              <a:buNone/>
            </a:pPr>
            <a:r>
              <a:rPr lang="en-US" sz="4998" b="0" kern="1200" cap="none" baseline="0">
                <a:solidFill>
                  <a:schemeClr val="accent2"/>
                </a:solidFill>
                <a:latin typeface="+mj-lt"/>
                <a:ea typeface="+mj-ea"/>
                <a:cs typeface="+mj-cs"/>
              </a:rPr>
              <a:t>Thank You</a:t>
            </a:r>
          </a:p>
        </p:txBody>
      </p:sp>
      <p:pic>
        <p:nvPicPr>
          <p:cNvPr id="14" name="Graphic 13">
            <a:extLst>
              <a:ext uri="{FF2B5EF4-FFF2-40B4-BE49-F238E27FC236}">
                <a16:creationId xmlns:a16="http://schemas.microsoft.com/office/drawing/2014/main" id="{BA341B9A-C8D2-EA4F-9D8A-9922D0AD01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7" y="6218399"/>
            <a:ext cx="1539751" cy="557784"/>
          </a:xfrm>
          <a:prstGeom prst="rect">
            <a:avLst/>
          </a:prstGeom>
        </p:spPr>
      </p:pic>
      <p:sp>
        <p:nvSpPr>
          <p:cNvPr id="15" name="Copyright" descr="Confidential copyright VMware, Inc. 2021">
            <a:extLst>
              <a:ext uri="{FF2B5EF4-FFF2-40B4-BE49-F238E27FC236}">
                <a16:creationId xmlns:a16="http://schemas.microsoft.com/office/drawing/2014/main" id="{EA2C7395-580D-D445-BAF2-54BDC05A9BA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Tree>
    <p:extLst>
      <p:ext uri="{BB962C8B-B14F-4D97-AF65-F5344CB8AC3E}">
        <p14:creationId xmlns:p14="http://schemas.microsoft.com/office/powerpoint/2010/main" val="39979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_Font Check">
    <p:bg>
      <p:bgPr>
        <a:solidFill>
          <a:schemeClr val="accent5"/>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9BE03A-21B0-4196-A033-4E90957BA156}"/>
              </a:ext>
            </a:extLst>
          </p:cNvPr>
          <p:cNvSpPr>
            <a:spLocks noGrp="1"/>
          </p:cNvSpPr>
          <p:nvPr>
            <p:ph type="title" hasCustomPrompt="1"/>
          </p:nvPr>
        </p:nvSpPr>
        <p:spPr/>
        <p:txBody>
          <a:bodyPr/>
          <a:lstStyle>
            <a:lvl1pPr>
              <a:defRPr>
                <a:solidFill>
                  <a:schemeClr val="bg1"/>
                </a:solidFill>
              </a:defRPr>
            </a:lvl1pPr>
          </a:lstStyle>
          <a:p>
            <a:r>
              <a:rPr lang="en-US" sz="2798">
                <a:solidFill>
                  <a:schemeClr val="bg1"/>
                </a:solidFill>
              </a:rPr>
              <a:t>Metropolis Font Check</a:t>
            </a:r>
          </a:p>
        </p:txBody>
      </p:sp>
      <p:sp>
        <p:nvSpPr>
          <p:cNvPr id="51" name="Subtitle 2">
            <a:extLst>
              <a:ext uri="{FF2B5EF4-FFF2-40B4-BE49-F238E27FC236}">
                <a16:creationId xmlns:a16="http://schemas.microsoft.com/office/drawing/2014/main" id="{CB049186-CC25-4BD3-8410-4DE62ED4B08B}"/>
              </a:ext>
            </a:extLst>
          </p:cNvPr>
          <p:cNvSpPr>
            <a:spLocks noGrp="1"/>
          </p:cNvSpPr>
          <p:nvPr>
            <p:ph type="subTitle" idx="10" hasCustomPrompt="1"/>
          </p:nvPr>
        </p:nvSpPr>
        <p:spPr>
          <a:xfrm>
            <a:off x="592868" y="838105"/>
            <a:ext cx="10962687" cy="247743"/>
          </a:xfrm>
        </p:spPr>
        <p:txBody>
          <a:bodyPr/>
          <a:lstStyle>
            <a:lvl1pPr marL="0" indent="0" algn="l">
              <a:buNone/>
              <a:defRPr sz="1998">
                <a:solidFill>
                  <a:schemeClr val="bg1"/>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Is the Metropolis font installed on my computer?</a:t>
            </a:r>
          </a:p>
        </p:txBody>
      </p:sp>
      <p:sp>
        <p:nvSpPr>
          <p:cNvPr id="43" name="Rectangle 42" descr="Do the fonts in the words below match on your screen?">
            <a:extLst>
              <a:ext uri="{FF2B5EF4-FFF2-40B4-BE49-F238E27FC236}">
                <a16:creationId xmlns:a16="http://schemas.microsoft.com/office/drawing/2014/main" id="{51A92F24-FC82-4FA9-9362-801284731CC8}"/>
              </a:ext>
            </a:extLst>
          </p:cNvPr>
          <p:cNvSpPr/>
          <p:nvPr userDrawn="1"/>
        </p:nvSpPr>
        <p:spPr bwMode="gray">
          <a:xfrm>
            <a:off x="623365" y="1616678"/>
            <a:ext cx="4633737" cy="2441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r>
              <a:rPr lang="en-US" sz="1100">
                <a:solidFill>
                  <a:schemeClr val="bg1"/>
                </a:solidFill>
              </a:rPr>
              <a:t>Do the fonts in the words below match on your screen?</a:t>
            </a:r>
          </a:p>
        </p:txBody>
      </p:sp>
      <p:cxnSp>
        <p:nvCxnSpPr>
          <p:cNvPr id="45" name="Straight Connector 44">
            <a:extLst>
              <a:ext uri="{FF2B5EF4-FFF2-40B4-BE49-F238E27FC236}">
                <a16:creationId xmlns:a16="http://schemas.microsoft.com/office/drawing/2014/main" id="{B59E37DB-3217-4772-AE8E-E9673A139975}"/>
              </a:ext>
              <a:ext uri="{C183D7F6-B498-43B3-948B-1728B52AA6E4}">
                <adec:decorative xmlns:adec="http://schemas.microsoft.com/office/drawing/2017/decorative" val="1"/>
              </a:ext>
            </a:extLst>
          </p:cNvPr>
          <p:cNvCxnSpPr>
            <a:cxnSpLocks/>
          </p:cNvCxnSpPr>
          <p:nvPr userDrawn="1"/>
        </p:nvCxnSpPr>
        <p:spPr>
          <a:xfrm>
            <a:off x="623364" y="1860778"/>
            <a:ext cx="7299849" cy="0"/>
          </a:xfrm>
          <a:prstGeom prst="line">
            <a:avLst/>
          </a:prstGeom>
          <a:ln w="25400">
            <a:solidFill>
              <a:schemeClr val="accent5">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0DFE264-D676-EA48-BBA7-F4F0331FA2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57155" y="2219739"/>
            <a:ext cx="3088310" cy="557972"/>
          </a:xfrm>
          <a:prstGeom prst="rect">
            <a:avLst/>
          </a:prstGeom>
        </p:spPr>
      </p:pic>
      <p:sp>
        <p:nvSpPr>
          <p:cNvPr id="44" name="Text Placeholder 43">
            <a:extLst>
              <a:ext uri="{FF2B5EF4-FFF2-40B4-BE49-F238E27FC236}">
                <a16:creationId xmlns:a16="http://schemas.microsoft.com/office/drawing/2014/main" id="{DDDC76C1-EE98-469A-A6AD-21148374D6C8}"/>
              </a:ext>
            </a:extLst>
          </p:cNvPr>
          <p:cNvSpPr>
            <a:spLocks noGrp="1"/>
          </p:cNvSpPr>
          <p:nvPr>
            <p:ph type="body" sz="quarter" idx="12" hasCustomPrompt="1"/>
          </p:nvPr>
        </p:nvSpPr>
        <p:spPr>
          <a:xfrm>
            <a:off x="598114" y="2908233"/>
            <a:ext cx="5354637" cy="895350"/>
          </a:xfrm>
        </p:spPr>
        <p:txBody>
          <a:bodyPr/>
          <a:lstStyle>
            <a:lvl1pPr>
              <a:defRPr sz="4898">
                <a:solidFill>
                  <a:schemeClr val="bg1"/>
                </a:solidFill>
              </a:defRPr>
            </a:lvl1pPr>
            <a:lvl2pPr>
              <a:defRPr sz="3598">
                <a:solidFill>
                  <a:schemeClr val="bg1"/>
                </a:solidFill>
              </a:defRPr>
            </a:lvl2pPr>
            <a:lvl3pPr>
              <a:defRPr sz="3198">
                <a:solidFill>
                  <a:schemeClr val="bg1"/>
                </a:solidFill>
              </a:defRPr>
            </a:lvl3pPr>
            <a:lvl4pPr>
              <a:defRPr sz="2798">
                <a:solidFill>
                  <a:schemeClr val="bg1"/>
                </a:solidFill>
              </a:defRPr>
            </a:lvl4pPr>
            <a:lvl5pPr>
              <a:defRPr sz="2798">
                <a:solidFill>
                  <a:schemeClr val="bg1"/>
                </a:solidFill>
              </a:defRPr>
            </a:lvl5pPr>
          </a:lstStyle>
          <a:p>
            <a:pPr lvl="0"/>
            <a:r>
              <a:rPr lang="en-US"/>
              <a:t>Metropolis</a:t>
            </a:r>
          </a:p>
        </p:txBody>
      </p:sp>
      <p:pic>
        <p:nvPicPr>
          <p:cNvPr id="5" name="Picture 4">
            <a:extLst>
              <a:ext uri="{FF2B5EF4-FFF2-40B4-BE49-F238E27FC236}">
                <a16:creationId xmlns:a16="http://schemas.microsoft.com/office/drawing/2014/main" id="{A0BB7D6E-2488-A644-A910-415B17221FB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30912" y="2242896"/>
            <a:ext cx="4743106" cy="538407"/>
          </a:xfrm>
          <a:prstGeom prst="rect">
            <a:avLst/>
          </a:prstGeom>
        </p:spPr>
      </p:pic>
      <p:sp>
        <p:nvSpPr>
          <p:cNvPr id="63" name="Text Placeholder 43">
            <a:extLst>
              <a:ext uri="{FF2B5EF4-FFF2-40B4-BE49-F238E27FC236}">
                <a16:creationId xmlns:a16="http://schemas.microsoft.com/office/drawing/2014/main" id="{6C28CB3F-7257-499E-B2F6-B9B1B38D820E}"/>
              </a:ext>
            </a:extLst>
          </p:cNvPr>
          <p:cNvSpPr>
            <a:spLocks noGrp="1"/>
          </p:cNvSpPr>
          <p:nvPr>
            <p:ph type="body" sz="quarter" idx="13" hasCustomPrompt="1"/>
          </p:nvPr>
        </p:nvSpPr>
        <p:spPr>
          <a:xfrm>
            <a:off x="5983683" y="2908233"/>
            <a:ext cx="5354637" cy="895350"/>
          </a:xfrm>
        </p:spPr>
        <p:txBody>
          <a:bodyPr/>
          <a:lstStyle>
            <a:lvl1pPr>
              <a:defRPr sz="4898">
                <a:solidFill>
                  <a:schemeClr val="bg1"/>
                </a:solidFill>
                <a:latin typeface="+mj-lt"/>
              </a:defRPr>
            </a:lvl1pPr>
            <a:lvl2pPr>
              <a:defRPr sz="3598">
                <a:solidFill>
                  <a:schemeClr val="bg1"/>
                </a:solidFill>
              </a:defRPr>
            </a:lvl2pPr>
            <a:lvl3pPr>
              <a:defRPr sz="3198">
                <a:solidFill>
                  <a:schemeClr val="bg1"/>
                </a:solidFill>
              </a:defRPr>
            </a:lvl3pPr>
            <a:lvl4pPr>
              <a:defRPr sz="2798">
                <a:solidFill>
                  <a:schemeClr val="bg1"/>
                </a:solidFill>
              </a:defRPr>
            </a:lvl4pPr>
            <a:lvl5pPr>
              <a:defRPr sz="2798">
                <a:solidFill>
                  <a:schemeClr val="bg1"/>
                </a:solidFill>
              </a:defRPr>
            </a:lvl5pPr>
          </a:lstStyle>
          <a:p>
            <a:pPr lvl="0"/>
            <a:r>
              <a:rPr lang="en-US"/>
              <a:t>Metropolis Light</a:t>
            </a:r>
          </a:p>
        </p:txBody>
      </p:sp>
    </p:spTree>
    <p:extLst>
      <p:ext uri="{BB962C8B-B14F-4D97-AF65-F5344CB8AC3E}">
        <p14:creationId xmlns:p14="http://schemas.microsoft.com/office/powerpoint/2010/main" val="101629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Grid">
    <p:spTree>
      <p:nvGrpSpPr>
        <p:cNvPr id="1" name=""/>
        <p:cNvGrpSpPr/>
        <p:nvPr/>
      </p:nvGrpSpPr>
      <p:grpSpPr>
        <a:xfrm>
          <a:off x="0" y="0"/>
          <a:ext cx="0" cy="0"/>
          <a:chOff x="0" y="0"/>
          <a:chExt cx="0" cy="0"/>
        </a:xfrm>
      </p:grpSpPr>
      <p:grpSp>
        <p:nvGrpSpPr>
          <p:cNvPr id="61" name="grey boxes">
            <a:extLst>
              <a:ext uri="{FF2B5EF4-FFF2-40B4-BE49-F238E27FC236}">
                <a16:creationId xmlns:a16="http://schemas.microsoft.com/office/drawing/2014/main" id="{E2F285D2-B641-461F-87F0-20A9C65B2EF7}"/>
              </a:ext>
              <a:ext uri="{C183D7F6-B498-43B3-948B-1728B52AA6E4}">
                <adec:decorative xmlns:adec="http://schemas.microsoft.com/office/drawing/2017/decorative" val="1"/>
              </a:ext>
            </a:extLst>
          </p:cNvPr>
          <p:cNvGrpSpPr/>
          <p:nvPr userDrawn="1"/>
        </p:nvGrpSpPr>
        <p:grpSpPr bwMode="gray">
          <a:xfrm>
            <a:off x="609441" y="1600206"/>
            <a:ext cx="10055941" cy="4580469"/>
            <a:chOff x="609441" y="1600198"/>
            <a:chExt cx="10055941" cy="4580469"/>
          </a:xfrm>
        </p:grpSpPr>
        <p:sp>
          <p:nvSpPr>
            <p:cNvPr id="110" name="Rectangle 109">
              <a:extLst>
                <a:ext uri="{FF2B5EF4-FFF2-40B4-BE49-F238E27FC236}">
                  <a16:creationId xmlns:a16="http://schemas.microsoft.com/office/drawing/2014/main" id="{115EE1AC-AAA1-4CAF-886B-474B1A0C95C4}"/>
                </a:ext>
                <a:ext uri="{C183D7F6-B498-43B3-948B-1728B52AA6E4}">
                  <adec:decorative xmlns:adec="http://schemas.microsoft.com/office/drawing/2017/decorative" val="1"/>
                </a:ext>
              </a:extLst>
            </p:cNvPr>
            <p:cNvSpPr/>
            <p:nvPr/>
          </p:nvSpPr>
          <p:spPr bwMode="gray">
            <a:xfrm>
              <a:off x="609441" y="1600199"/>
              <a:ext cx="914203"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8"/>
            </a:p>
          </p:txBody>
        </p:sp>
        <p:sp>
          <p:nvSpPr>
            <p:cNvPr id="111" name="Rectangle 110">
              <a:extLst>
                <a:ext uri="{FF2B5EF4-FFF2-40B4-BE49-F238E27FC236}">
                  <a16:creationId xmlns:a16="http://schemas.microsoft.com/office/drawing/2014/main" id="{7037B7F2-249C-4DB7-A4FF-AD7E08892A0F}"/>
                </a:ext>
                <a:ext uri="{C183D7F6-B498-43B3-948B-1728B52AA6E4}">
                  <adec:decorative xmlns:adec="http://schemas.microsoft.com/office/drawing/2017/decorative" val="1"/>
                </a:ext>
              </a:extLst>
            </p:cNvPr>
            <p:cNvSpPr/>
            <p:nvPr/>
          </p:nvSpPr>
          <p:spPr bwMode="gray">
            <a:xfrm>
              <a:off x="2436448" y="1600198"/>
              <a:ext cx="915282"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8"/>
            </a:p>
          </p:txBody>
        </p:sp>
        <p:sp>
          <p:nvSpPr>
            <p:cNvPr id="112" name="Rectangle 111">
              <a:extLst>
                <a:ext uri="{FF2B5EF4-FFF2-40B4-BE49-F238E27FC236}">
                  <a16:creationId xmlns:a16="http://schemas.microsoft.com/office/drawing/2014/main" id="{6B02FE08-2379-4E6C-AE27-D7D2ECAB18B8}"/>
                </a:ext>
                <a:ext uri="{C183D7F6-B498-43B3-948B-1728B52AA6E4}">
                  <adec:decorative xmlns:adec="http://schemas.microsoft.com/office/drawing/2017/decorative" val="1"/>
                </a:ext>
              </a:extLst>
            </p:cNvPr>
            <p:cNvSpPr/>
            <p:nvPr/>
          </p:nvSpPr>
          <p:spPr bwMode="gray">
            <a:xfrm>
              <a:off x="4263453"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8"/>
            </a:p>
          </p:txBody>
        </p:sp>
        <p:sp>
          <p:nvSpPr>
            <p:cNvPr id="113" name="Rectangle 112">
              <a:extLst>
                <a:ext uri="{FF2B5EF4-FFF2-40B4-BE49-F238E27FC236}">
                  <a16:creationId xmlns:a16="http://schemas.microsoft.com/office/drawing/2014/main" id="{D7C17E9A-3B70-4668-8EAE-9C7D73BACCA1}"/>
                </a:ext>
                <a:ext uri="{C183D7F6-B498-43B3-948B-1728B52AA6E4}">
                  <adec:decorative xmlns:adec="http://schemas.microsoft.com/office/drawing/2017/decorative" val="1"/>
                </a:ext>
              </a:extLst>
            </p:cNvPr>
            <p:cNvSpPr/>
            <p:nvPr/>
          </p:nvSpPr>
          <p:spPr bwMode="gray">
            <a:xfrm>
              <a:off x="6090459"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8"/>
            </a:p>
          </p:txBody>
        </p:sp>
        <p:sp>
          <p:nvSpPr>
            <p:cNvPr id="114" name="Rectangle 113">
              <a:extLst>
                <a:ext uri="{FF2B5EF4-FFF2-40B4-BE49-F238E27FC236}">
                  <a16:creationId xmlns:a16="http://schemas.microsoft.com/office/drawing/2014/main" id="{E02751E5-34AD-4357-BC67-2269F668FD57}"/>
                </a:ext>
                <a:ext uri="{C183D7F6-B498-43B3-948B-1728B52AA6E4}">
                  <adec:decorative xmlns:adec="http://schemas.microsoft.com/office/drawing/2017/decorative" val="1"/>
                </a:ext>
              </a:extLst>
            </p:cNvPr>
            <p:cNvSpPr/>
            <p:nvPr/>
          </p:nvSpPr>
          <p:spPr bwMode="gray">
            <a:xfrm>
              <a:off x="7921943" y="1600198"/>
              <a:ext cx="916431"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8"/>
            </a:p>
          </p:txBody>
        </p:sp>
        <p:sp>
          <p:nvSpPr>
            <p:cNvPr id="115" name="Rectangle 114">
              <a:extLst>
                <a:ext uri="{FF2B5EF4-FFF2-40B4-BE49-F238E27FC236}">
                  <a16:creationId xmlns:a16="http://schemas.microsoft.com/office/drawing/2014/main" id="{452A85DA-B39F-40AB-B423-9F7CCB3D0D63}"/>
                </a:ext>
                <a:ext uri="{C183D7F6-B498-43B3-948B-1728B52AA6E4}">
                  <adec:decorative xmlns:adec="http://schemas.microsoft.com/office/drawing/2017/decorative" val="1"/>
                </a:ext>
              </a:extLst>
            </p:cNvPr>
            <p:cNvSpPr/>
            <p:nvPr/>
          </p:nvSpPr>
          <p:spPr bwMode="gray">
            <a:xfrm>
              <a:off x="9750028" y="1600198"/>
              <a:ext cx="915354"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8"/>
            </a:p>
          </p:txBody>
        </p:sp>
      </p:grpSp>
      <p:grpSp>
        <p:nvGrpSpPr>
          <p:cNvPr id="2" name="Group 1">
            <a:extLst>
              <a:ext uri="{FF2B5EF4-FFF2-40B4-BE49-F238E27FC236}">
                <a16:creationId xmlns:a16="http://schemas.microsoft.com/office/drawing/2014/main" id="{FEACC7A9-0E02-EC44-8212-DCAA966470C0}"/>
              </a:ext>
              <a:ext uri="{C183D7F6-B498-43B3-948B-1728B52AA6E4}">
                <adec:decorative xmlns:adec="http://schemas.microsoft.com/office/drawing/2017/decorative" val="1"/>
              </a:ext>
            </a:extLst>
          </p:cNvPr>
          <p:cNvGrpSpPr/>
          <p:nvPr userDrawn="1"/>
        </p:nvGrpSpPr>
        <p:grpSpPr>
          <a:xfrm>
            <a:off x="0" y="0"/>
            <a:ext cx="12188826" cy="6858004"/>
            <a:chOff x="0" y="0"/>
            <a:chExt cx="12188826" cy="6858004"/>
          </a:xfrm>
        </p:grpSpPr>
        <p:cxnSp>
          <p:nvCxnSpPr>
            <p:cNvPr id="85" name="Straight Connector 84">
              <a:extLst>
                <a:ext uri="{FF2B5EF4-FFF2-40B4-BE49-F238E27FC236}">
                  <a16:creationId xmlns:a16="http://schemas.microsoft.com/office/drawing/2014/main" id="{5B6B4CFD-041A-4081-89A4-C2B194E6465E}"/>
                </a:ext>
                <a:ext uri="{C183D7F6-B498-43B3-948B-1728B52AA6E4}">
                  <adec:decorative xmlns:adec="http://schemas.microsoft.com/office/drawing/2017/decorative" val="1"/>
                </a:ext>
              </a:extLst>
            </p:cNvPr>
            <p:cNvCxnSpPr/>
            <p:nvPr/>
          </p:nvCxnSpPr>
          <p:spPr bwMode="gray">
            <a:xfrm>
              <a:off x="60960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3B978F-4215-434A-A0BE-E77776CE37B1}"/>
                </a:ext>
                <a:ext uri="{C183D7F6-B498-43B3-948B-1728B52AA6E4}">
                  <adec:decorative xmlns:adec="http://schemas.microsoft.com/office/drawing/2017/decorative" val="1"/>
                </a:ext>
              </a:extLst>
            </p:cNvPr>
            <p:cNvCxnSpPr/>
            <p:nvPr/>
          </p:nvCxnSpPr>
          <p:spPr bwMode="gray">
            <a:xfrm>
              <a:off x="152364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EEB78C-3DA9-4AD7-BFB1-207EDE403F9D}"/>
                </a:ext>
                <a:ext uri="{C183D7F6-B498-43B3-948B-1728B52AA6E4}">
                  <adec:decorative xmlns:adec="http://schemas.microsoft.com/office/drawing/2017/decorative" val="1"/>
                </a:ext>
              </a:extLst>
            </p:cNvPr>
            <p:cNvCxnSpPr/>
            <p:nvPr/>
          </p:nvCxnSpPr>
          <p:spPr bwMode="gray">
            <a:xfrm>
              <a:off x="198066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062D7CE-4A4A-4C41-833F-B30B3E74AEAC}"/>
                </a:ext>
                <a:ext uri="{C183D7F6-B498-43B3-948B-1728B52AA6E4}">
                  <adec:decorative xmlns:adec="http://schemas.microsoft.com/office/drawing/2017/decorative" val="1"/>
                </a:ext>
              </a:extLst>
            </p:cNvPr>
            <p:cNvCxnSpPr/>
            <p:nvPr/>
          </p:nvCxnSpPr>
          <p:spPr bwMode="gray">
            <a:xfrm>
              <a:off x="2437686"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9C628EF-969E-4429-A992-9AD0AFECF81E}"/>
                </a:ext>
                <a:ext uri="{C183D7F6-B498-43B3-948B-1728B52AA6E4}">
                  <adec:decorative xmlns:adec="http://schemas.microsoft.com/office/drawing/2017/decorative" val="1"/>
                </a:ext>
              </a:extLst>
            </p:cNvPr>
            <p:cNvCxnSpPr/>
            <p:nvPr/>
          </p:nvCxnSpPr>
          <p:spPr bwMode="gray">
            <a:xfrm>
              <a:off x="289470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7BD383-0D5C-4E3A-99F7-4DC5A51DF948}"/>
                </a:ext>
                <a:ext uri="{C183D7F6-B498-43B3-948B-1728B52AA6E4}">
                  <adec:decorative xmlns:adec="http://schemas.microsoft.com/office/drawing/2017/decorative" val="1"/>
                </a:ext>
              </a:extLst>
            </p:cNvPr>
            <p:cNvCxnSpPr/>
            <p:nvPr/>
          </p:nvCxnSpPr>
          <p:spPr bwMode="gray">
            <a:xfrm>
              <a:off x="3351729"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A2EE63-4F24-4A26-9268-D15D92D5B068}"/>
                </a:ext>
                <a:ext uri="{C183D7F6-B498-43B3-948B-1728B52AA6E4}">
                  <adec:decorative xmlns:adec="http://schemas.microsoft.com/office/drawing/2017/decorative" val="1"/>
                </a:ext>
              </a:extLst>
            </p:cNvPr>
            <p:cNvCxnSpPr/>
            <p:nvPr/>
          </p:nvCxnSpPr>
          <p:spPr bwMode="gray">
            <a:xfrm>
              <a:off x="3808750"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64BB08D-864A-44D4-88F6-679DBAE518B7}"/>
                </a:ext>
                <a:ext uri="{C183D7F6-B498-43B3-948B-1728B52AA6E4}">
                  <adec:decorative xmlns:adec="http://schemas.microsoft.com/office/drawing/2017/decorative" val="1"/>
                </a:ext>
              </a:extLst>
            </p:cNvPr>
            <p:cNvCxnSpPr/>
            <p:nvPr/>
          </p:nvCxnSpPr>
          <p:spPr bwMode="gray">
            <a:xfrm>
              <a:off x="426577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FA3F8A1-60DA-47E1-92DD-967475B2DF58}"/>
                </a:ext>
                <a:ext uri="{C183D7F6-B498-43B3-948B-1728B52AA6E4}">
                  <adec:decorative xmlns:adec="http://schemas.microsoft.com/office/drawing/2017/decorative" val="1"/>
                </a:ext>
              </a:extLst>
            </p:cNvPr>
            <p:cNvCxnSpPr/>
            <p:nvPr/>
          </p:nvCxnSpPr>
          <p:spPr bwMode="gray">
            <a:xfrm>
              <a:off x="4722793"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DECF40D-CC60-45F8-B236-F9FAC1F3E8CF}"/>
                </a:ext>
                <a:ext uri="{C183D7F6-B498-43B3-948B-1728B52AA6E4}">
                  <adec:decorative xmlns:adec="http://schemas.microsoft.com/office/drawing/2017/decorative" val="1"/>
                </a:ext>
              </a:extLst>
            </p:cNvPr>
            <p:cNvCxnSpPr/>
            <p:nvPr/>
          </p:nvCxnSpPr>
          <p:spPr bwMode="gray">
            <a:xfrm>
              <a:off x="517981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23BAEC6-A3C2-4892-9093-BD8EA8A7E0F6}"/>
                </a:ext>
                <a:ext uri="{C183D7F6-B498-43B3-948B-1728B52AA6E4}">
                  <adec:decorative xmlns:adec="http://schemas.microsoft.com/office/drawing/2017/decorative" val="1"/>
                </a:ext>
              </a:extLst>
            </p:cNvPr>
            <p:cNvCxnSpPr/>
            <p:nvPr/>
          </p:nvCxnSpPr>
          <p:spPr bwMode="gray">
            <a:xfrm>
              <a:off x="5636836"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4E16FB9-EDCA-4CA6-9212-0AEBFCE175D7}"/>
                </a:ext>
                <a:ext uri="{C183D7F6-B498-43B3-948B-1728B52AA6E4}">
                  <adec:decorative xmlns:adec="http://schemas.microsoft.com/office/drawing/2017/decorative" val="1"/>
                </a:ext>
              </a:extLst>
            </p:cNvPr>
            <p:cNvCxnSpPr/>
            <p:nvPr/>
          </p:nvCxnSpPr>
          <p:spPr bwMode="gray">
            <a:xfrm>
              <a:off x="6093857"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3AE637F-804F-4244-9AA9-FF4A629A143C}"/>
                </a:ext>
                <a:ext uri="{C183D7F6-B498-43B3-948B-1728B52AA6E4}">
                  <adec:decorative xmlns:adec="http://schemas.microsoft.com/office/drawing/2017/decorative" val="1"/>
                </a:ext>
              </a:extLst>
            </p:cNvPr>
            <p:cNvCxnSpPr/>
            <p:nvPr/>
          </p:nvCxnSpPr>
          <p:spPr bwMode="gray">
            <a:xfrm>
              <a:off x="655087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EFB8414-3949-428A-B700-7C38A44425B2}"/>
                </a:ext>
                <a:ext uri="{C183D7F6-B498-43B3-948B-1728B52AA6E4}">
                  <adec:decorative xmlns:adec="http://schemas.microsoft.com/office/drawing/2017/decorative" val="1"/>
                </a:ext>
              </a:extLst>
            </p:cNvPr>
            <p:cNvCxnSpPr/>
            <p:nvPr/>
          </p:nvCxnSpPr>
          <p:spPr bwMode="gray">
            <a:xfrm>
              <a:off x="7007900"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A61D1AB-B7D2-4169-B38F-56371D50E1DA}"/>
                </a:ext>
                <a:ext uri="{C183D7F6-B498-43B3-948B-1728B52AA6E4}">
                  <adec:decorative xmlns:adec="http://schemas.microsoft.com/office/drawing/2017/decorative" val="1"/>
                </a:ext>
              </a:extLst>
            </p:cNvPr>
            <p:cNvCxnSpPr/>
            <p:nvPr/>
          </p:nvCxnSpPr>
          <p:spPr bwMode="gray">
            <a:xfrm>
              <a:off x="746492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00C4593-A442-4B6C-8E9D-80BFEB1746D6}"/>
                </a:ext>
                <a:ext uri="{C183D7F6-B498-43B3-948B-1728B52AA6E4}">
                  <adec:decorative xmlns:adec="http://schemas.microsoft.com/office/drawing/2017/decorative" val="1"/>
                </a:ext>
              </a:extLst>
            </p:cNvPr>
            <p:cNvCxnSpPr/>
            <p:nvPr/>
          </p:nvCxnSpPr>
          <p:spPr bwMode="gray">
            <a:xfrm>
              <a:off x="7921943"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5B5E413-FAFF-430F-B105-4D122D50AEE1}"/>
                </a:ext>
                <a:ext uri="{C183D7F6-B498-43B3-948B-1728B52AA6E4}">
                  <adec:decorative xmlns:adec="http://schemas.microsoft.com/office/drawing/2017/decorative" val="1"/>
                </a:ext>
              </a:extLst>
            </p:cNvPr>
            <p:cNvCxnSpPr/>
            <p:nvPr/>
          </p:nvCxnSpPr>
          <p:spPr bwMode="gray">
            <a:xfrm>
              <a:off x="837896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845328-662D-4D12-A209-6A0B1E78DF14}"/>
                </a:ext>
                <a:ext uri="{C183D7F6-B498-43B3-948B-1728B52AA6E4}">
                  <adec:decorative xmlns:adec="http://schemas.microsoft.com/office/drawing/2017/decorative" val="1"/>
                </a:ext>
              </a:extLst>
            </p:cNvPr>
            <p:cNvCxnSpPr/>
            <p:nvPr/>
          </p:nvCxnSpPr>
          <p:spPr bwMode="gray">
            <a:xfrm>
              <a:off x="883598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C19B5D-D919-4A48-953C-03994329E19B}"/>
                </a:ext>
                <a:ext uri="{C183D7F6-B498-43B3-948B-1728B52AA6E4}">
                  <adec:decorative xmlns:adec="http://schemas.microsoft.com/office/drawing/2017/decorative" val="1"/>
                </a:ext>
              </a:extLst>
            </p:cNvPr>
            <p:cNvCxnSpPr/>
            <p:nvPr/>
          </p:nvCxnSpPr>
          <p:spPr bwMode="gray">
            <a:xfrm>
              <a:off x="975002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C81C8DC-CB2F-445A-8F7B-5A864393B553}"/>
                </a:ext>
                <a:ext uri="{C183D7F6-B498-43B3-948B-1728B52AA6E4}">
                  <adec:decorative xmlns:adec="http://schemas.microsoft.com/office/drawing/2017/decorative" val="1"/>
                </a:ext>
              </a:extLst>
            </p:cNvPr>
            <p:cNvCxnSpPr/>
            <p:nvPr/>
          </p:nvCxnSpPr>
          <p:spPr bwMode="gray">
            <a:xfrm>
              <a:off x="9293007"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CD9F68-6C35-4B43-B8E1-1ABF75D8D588}"/>
                </a:ext>
                <a:ext uri="{C183D7F6-B498-43B3-948B-1728B52AA6E4}">
                  <adec:decorative xmlns:adec="http://schemas.microsoft.com/office/drawing/2017/decorative" val="1"/>
                </a:ext>
              </a:extLst>
            </p:cNvPr>
            <p:cNvCxnSpPr/>
            <p:nvPr/>
          </p:nvCxnSpPr>
          <p:spPr bwMode="gray">
            <a:xfrm>
              <a:off x="10207049"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BBCE95B-721C-44A5-8B94-8F0E42FF53FE}"/>
                </a:ext>
                <a:ext uri="{C183D7F6-B498-43B3-948B-1728B52AA6E4}">
                  <adec:decorative xmlns:adec="http://schemas.microsoft.com/office/drawing/2017/decorative" val="1"/>
                </a:ext>
              </a:extLst>
            </p:cNvPr>
            <p:cNvCxnSpPr/>
            <p:nvPr/>
          </p:nvCxnSpPr>
          <p:spPr bwMode="gray">
            <a:xfrm>
              <a:off x="1066407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B934F61-1ED7-4209-A1E3-04C68085B10E}"/>
                </a:ext>
                <a:ext uri="{C183D7F6-B498-43B3-948B-1728B52AA6E4}">
                  <adec:decorative xmlns:adec="http://schemas.microsoft.com/office/drawing/2017/decorative" val="1"/>
                </a:ext>
              </a:extLst>
            </p:cNvPr>
            <p:cNvCxnSpPr/>
            <p:nvPr/>
          </p:nvCxnSpPr>
          <p:spPr bwMode="gray">
            <a:xfrm>
              <a:off x="1112109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F636E46-095E-439D-B78B-EBC72DB23290}"/>
                </a:ext>
                <a:ext uri="{C183D7F6-B498-43B3-948B-1728B52AA6E4}">
                  <adec:decorative xmlns:adec="http://schemas.microsoft.com/office/drawing/2017/decorative" val="1"/>
                </a:ext>
              </a:extLst>
            </p:cNvPr>
            <p:cNvCxnSpPr/>
            <p:nvPr/>
          </p:nvCxnSpPr>
          <p:spPr bwMode="gray">
            <a:xfrm>
              <a:off x="106662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1497272-E949-488B-B9F6-FD10BA6526BF}"/>
                </a:ext>
                <a:ext uri="{C183D7F6-B498-43B3-948B-1728B52AA6E4}">
                  <adec:decorative xmlns:adec="http://schemas.microsoft.com/office/drawing/2017/decorative" val="1"/>
                </a:ext>
              </a:extLst>
            </p:cNvPr>
            <p:cNvCxnSpPr/>
            <p:nvPr/>
          </p:nvCxnSpPr>
          <p:spPr bwMode="gray">
            <a:xfrm>
              <a:off x="1157210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34689D4-9BAE-40BF-B953-E1A0CA4F5C15}"/>
                </a:ext>
                <a:ext uri="{C183D7F6-B498-43B3-948B-1728B52AA6E4}">
                  <adec:decorative xmlns:adec="http://schemas.microsoft.com/office/drawing/2017/decorative" val="1"/>
                </a:ext>
              </a:extLst>
            </p:cNvPr>
            <p:cNvCxnSpPr/>
            <p:nvPr/>
          </p:nvCxnSpPr>
          <p:spPr bwMode="gray">
            <a:xfrm rot="5400000">
              <a:off x="6094413" y="-6094413"/>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A3364-6F4C-4749-A110-B336801330E0}"/>
                </a:ext>
                <a:ext uri="{C183D7F6-B498-43B3-948B-1728B52AA6E4}">
                  <adec:decorative xmlns:adec="http://schemas.microsoft.com/office/drawing/2017/decorative" val="1"/>
                </a:ext>
              </a:extLst>
            </p:cNvPr>
            <p:cNvCxnSpPr/>
            <p:nvPr/>
          </p:nvCxnSpPr>
          <p:spPr bwMode="gray">
            <a:xfrm rot="5400000">
              <a:off x="6094413" y="-56372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0EC6B6-039D-4549-B1B1-8FF8A3FC2F66}"/>
                </a:ext>
                <a:ext uri="{C183D7F6-B498-43B3-948B-1728B52AA6E4}">
                  <adec:decorative xmlns:adec="http://schemas.microsoft.com/office/drawing/2017/decorative" val="1"/>
                </a:ext>
              </a:extLst>
            </p:cNvPr>
            <p:cNvCxnSpPr/>
            <p:nvPr/>
          </p:nvCxnSpPr>
          <p:spPr bwMode="gray">
            <a:xfrm rot="5400000">
              <a:off x="6094413" y="-51800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5F4FAC-9412-45E9-99EC-FDC351D60453}"/>
                </a:ext>
                <a:ext uri="{C183D7F6-B498-43B3-948B-1728B52AA6E4}">
                  <adec:decorative xmlns:adec="http://schemas.microsoft.com/office/drawing/2017/decorative" val="1"/>
                </a:ext>
              </a:extLst>
            </p:cNvPr>
            <p:cNvCxnSpPr/>
            <p:nvPr/>
          </p:nvCxnSpPr>
          <p:spPr bwMode="gray">
            <a:xfrm rot="5400000">
              <a:off x="6094413" y="-31202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0C0A33-67B3-48C9-9B83-C39DFDEF5E0A}"/>
                </a:ext>
                <a:ext uri="{C183D7F6-B498-43B3-948B-1728B52AA6E4}">
                  <adec:decorative xmlns:adec="http://schemas.microsoft.com/office/drawing/2017/decorative" val="1"/>
                </a:ext>
              </a:extLst>
            </p:cNvPr>
            <p:cNvCxnSpPr/>
            <p:nvPr/>
          </p:nvCxnSpPr>
          <p:spPr bwMode="gray">
            <a:xfrm rot="5400000">
              <a:off x="6094413" y="-26630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7FF284-D960-4A05-8053-9886608C6599}"/>
                </a:ext>
                <a:ext uri="{C183D7F6-B498-43B3-948B-1728B52AA6E4}">
                  <adec:decorative xmlns:adec="http://schemas.microsoft.com/office/drawing/2017/decorative" val="1"/>
                </a:ext>
              </a:extLst>
            </p:cNvPr>
            <p:cNvCxnSpPr/>
            <p:nvPr/>
          </p:nvCxnSpPr>
          <p:spPr bwMode="gray">
            <a:xfrm rot="5400000">
              <a:off x="6094413" y="-22058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BA61019-342C-4EDD-97C6-EDA59774644E}"/>
                </a:ext>
                <a:ext uri="{C183D7F6-B498-43B3-948B-1728B52AA6E4}">
                  <adec:decorative xmlns:adec="http://schemas.microsoft.com/office/drawing/2017/decorative" val="1"/>
                </a:ext>
              </a:extLst>
            </p:cNvPr>
            <p:cNvCxnSpPr/>
            <p:nvPr/>
          </p:nvCxnSpPr>
          <p:spPr bwMode="gray">
            <a:xfrm rot="5400000">
              <a:off x="6094413" y="-17486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34785CB-17D0-49DD-8DC9-3C93626DC776}"/>
                </a:ext>
                <a:ext uri="{C183D7F6-B498-43B3-948B-1728B52AA6E4}">
                  <adec:decorative xmlns:adec="http://schemas.microsoft.com/office/drawing/2017/decorative" val="1"/>
                </a:ext>
              </a:extLst>
            </p:cNvPr>
            <p:cNvCxnSpPr/>
            <p:nvPr/>
          </p:nvCxnSpPr>
          <p:spPr bwMode="gray">
            <a:xfrm rot="5400000">
              <a:off x="6094413" y="-1291438"/>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5DB222-E3A0-48A3-BBD5-FD2616577D2D}"/>
                </a:ext>
                <a:ext uri="{C183D7F6-B498-43B3-948B-1728B52AA6E4}">
                  <adec:decorative xmlns:adec="http://schemas.microsoft.com/office/drawing/2017/decorative" val="1"/>
                </a:ext>
              </a:extLst>
            </p:cNvPr>
            <p:cNvCxnSpPr/>
            <p:nvPr/>
          </p:nvCxnSpPr>
          <p:spPr bwMode="gray">
            <a:xfrm rot="5400000">
              <a:off x="6094413" y="-834238"/>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33E4E5-A945-4652-B574-37C6580344B0}"/>
                </a:ext>
                <a:ext uri="{C183D7F6-B498-43B3-948B-1728B52AA6E4}">
                  <adec:decorative xmlns:adec="http://schemas.microsoft.com/office/drawing/2017/decorative" val="1"/>
                </a:ext>
              </a:extLst>
            </p:cNvPr>
            <p:cNvCxnSpPr>
              <a:cxnSpLocks/>
            </p:cNvCxnSpPr>
            <p:nvPr/>
          </p:nvCxnSpPr>
          <p:spPr bwMode="gray">
            <a:xfrm flipH="1">
              <a:off x="1" y="5717375"/>
              <a:ext cx="12188825" cy="0"/>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2A597B-2B35-4BD4-B07E-D8CEF25A597D}"/>
                </a:ext>
                <a:ext uri="{C183D7F6-B498-43B3-948B-1728B52AA6E4}">
                  <adec:decorative xmlns:adec="http://schemas.microsoft.com/office/drawing/2017/decorative" val="1"/>
                </a:ext>
              </a:extLst>
            </p:cNvPr>
            <p:cNvCxnSpPr/>
            <p:nvPr/>
          </p:nvCxnSpPr>
          <p:spPr bwMode="gray">
            <a:xfrm rot="5400000">
              <a:off x="6094413" y="763591"/>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351C336-9D65-42C9-A33F-6971E6322E46}"/>
                </a:ext>
                <a:ext uri="{C183D7F6-B498-43B3-948B-1728B52AA6E4}">
                  <adec:decorative xmlns:adec="http://schemas.microsoft.com/office/drawing/2017/decorative" val="1"/>
                </a:ext>
              </a:extLst>
            </p:cNvPr>
            <p:cNvCxnSpPr/>
            <p:nvPr/>
          </p:nvCxnSpPr>
          <p:spPr bwMode="gray">
            <a:xfrm rot="5400000">
              <a:off x="6094413" y="-5637213"/>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AD9518-36D4-43F7-839D-D8FE389DF1F1}"/>
                </a:ext>
                <a:ext uri="{C183D7F6-B498-43B3-948B-1728B52AA6E4}">
                  <adec:decorative xmlns:adec="http://schemas.microsoft.com/office/drawing/2017/decorative" val="1"/>
                </a:ext>
              </a:extLst>
            </p:cNvPr>
            <p:cNvCxnSpPr/>
            <p:nvPr/>
          </p:nvCxnSpPr>
          <p:spPr bwMode="gray">
            <a:xfrm rot="5400000">
              <a:off x="6094413" y="-49514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575B3F-2A8B-4175-B6A5-D60652B87ED0}"/>
                </a:ext>
                <a:ext uri="{C183D7F6-B498-43B3-948B-1728B52AA6E4}">
                  <adec:decorative xmlns:adec="http://schemas.microsoft.com/office/drawing/2017/decorative" val="1"/>
                </a:ext>
              </a:extLst>
            </p:cNvPr>
            <p:cNvCxnSpPr/>
            <p:nvPr/>
          </p:nvCxnSpPr>
          <p:spPr bwMode="gray">
            <a:xfrm rot="5400000">
              <a:off x="6094413" y="86256"/>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CC90FC-8476-4A2A-8DF1-ECAB053A24FD}"/>
                </a:ext>
                <a:ext uri="{C183D7F6-B498-43B3-948B-1728B52AA6E4}">
                  <adec:decorative xmlns:adec="http://schemas.microsoft.com/office/drawing/2017/decorative" val="1"/>
                </a:ext>
              </a:extLst>
            </p:cNvPr>
            <p:cNvCxnSpPr/>
            <p:nvPr/>
          </p:nvCxnSpPr>
          <p:spPr bwMode="gray">
            <a:xfrm rot="5400000">
              <a:off x="6094413" y="306387"/>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FB03C8E-4661-465A-B25F-147D497525A0}"/>
                </a:ext>
                <a:ext uri="{C183D7F6-B498-43B3-948B-1728B52AA6E4}">
                  <adec:decorative xmlns:adec="http://schemas.microsoft.com/office/drawing/2017/decorative" val="1"/>
                </a:ext>
              </a:extLst>
            </p:cNvPr>
            <p:cNvCxnSpPr/>
            <p:nvPr/>
          </p:nvCxnSpPr>
          <p:spPr bwMode="gray">
            <a:xfrm rot="5400000">
              <a:off x="6094413" y="-40346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C8E030-5491-4C40-9E10-B197BD5CD587}"/>
                </a:ext>
                <a:ext uri="{C183D7F6-B498-43B3-948B-1728B52AA6E4}">
                  <adec:decorative xmlns:adec="http://schemas.microsoft.com/office/drawing/2017/decorative" val="1"/>
                </a:ext>
              </a:extLst>
            </p:cNvPr>
            <p:cNvCxnSpPr/>
            <p:nvPr/>
          </p:nvCxnSpPr>
          <p:spPr bwMode="gray">
            <a:xfrm rot="5400000">
              <a:off x="6094413" y="-35774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EBA261-0409-41DC-98E2-4BF8173333E9}"/>
                </a:ext>
                <a:ext uri="{C183D7F6-B498-43B3-948B-1728B52AA6E4}">
                  <adec:decorative xmlns:adec="http://schemas.microsoft.com/office/drawing/2017/decorative" val="1"/>
                </a:ext>
              </a:extLst>
            </p:cNvPr>
            <p:cNvCxnSpPr>
              <a:cxnSpLocks/>
            </p:cNvCxnSpPr>
            <p:nvPr/>
          </p:nvCxnSpPr>
          <p:spPr bwMode="gray">
            <a:xfrm rot="5400000">
              <a:off x="6094413" y="-44942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616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DO NOT USE">
    <p:bg>
      <p:bgPr>
        <a:solidFill>
          <a:srgbClr val="EC770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AED08D-D489-4C23-BFE9-9C4A6A94C4DA}"/>
              </a:ext>
            </a:extLst>
          </p:cNvPr>
          <p:cNvSpPr txBox="1"/>
          <p:nvPr userDrawn="1"/>
        </p:nvSpPr>
        <p:spPr>
          <a:xfrm>
            <a:off x="606394" y="721895"/>
            <a:ext cx="10876547" cy="4880008"/>
          </a:xfrm>
          <a:prstGeom prst="rect">
            <a:avLst/>
          </a:prstGeom>
          <a:noFill/>
        </p:spPr>
        <p:txBody>
          <a:bodyPr wrap="square" lIns="0" tIns="0" rIns="0" bIns="0" rtlCol="0" anchor="ctr">
            <a:noAutofit/>
          </a:bodyPr>
          <a:lstStyle/>
          <a:p>
            <a:pPr algn="ctr">
              <a:lnSpc>
                <a:spcPct val="90000"/>
              </a:lnSpc>
            </a:pPr>
            <a:r>
              <a:rPr lang="en-US" sz="5396" spc="300">
                <a:solidFill>
                  <a:schemeClr val="tx2">
                    <a:lumMod val="50000"/>
                  </a:schemeClr>
                </a:solidFill>
              </a:rPr>
              <a:t>DO NOT USE </a:t>
            </a:r>
          </a:p>
          <a:p>
            <a:pPr algn="ctr">
              <a:lnSpc>
                <a:spcPct val="90000"/>
              </a:lnSpc>
            </a:pPr>
            <a:endParaRPr lang="en-US" sz="5396" spc="300">
              <a:solidFill>
                <a:schemeClr val="tx2">
                  <a:lumMod val="50000"/>
                </a:schemeClr>
              </a:solidFill>
            </a:endParaRPr>
          </a:p>
          <a:p>
            <a:pPr algn="ctr">
              <a:lnSpc>
                <a:spcPct val="90000"/>
              </a:lnSpc>
            </a:pPr>
            <a:r>
              <a:rPr lang="en-US" sz="5396" spc="300">
                <a:solidFill>
                  <a:schemeClr val="tx2">
                    <a:lumMod val="50000"/>
                  </a:schemeClr>
                </a:solidFill>
              </a:rPr>
              <a:t>ALL LAYOUTS PAST THIS ARE NOT PART OF THIS TEMPLATE</a:t>
            </a:r>
          </a:p>
        </p:txBody>
      </p:sp>
    </p:spTree>
    <p:extLst>
      <p:ext uri="{BB962C8B-B14F-4D97-AF65-F5344CB8AC3E}">
        <p14:creationId xmlns:p14="http://schemas.microsoft.com/office/powerpoint/2010/main" val="31944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lum">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F68A354-4C62-4F2A-9CB5-8CD9B953F237}"/>
              </a:ext>
            </a:extLst>
          </p:cNvPr>
          <p:cNvSpPr/>
          <p:nvPr userDrawn="1"/>
        </p:nvSpPr>
        <p:spPr>
          <a:xfrm rot="2700000">
            <a:off x="1530975" y="-2580079"/>
            <a:ext cx="3206987" cy="9623529"/>
          </a:xfrm>
          <a:custGeom>
            <a:avLst/>
            <a:gdLst>
              <a:gd name="connsiteX0" fmla="*/ 3621 w 3204432"/>
              <a:gd name="connsiteY0" fmla="*/ 3200811 h 9623529"/>
              <a:gd name="connsiteX1" fmla="*/ 3204432 w 3204432"/>
              <a:gd name="connsiteY1" fmla="*/ 0 h 9623529"/>
              <a:gd name="connsiteX2" fmla="*/ 3204432 w 3204432"/>
              <a:gd name="connsiteY2" fmla="*/ 8389488 h 9623529"/>
              <a:gd name="connsiteX3" fmla="*/ 3197162 w 3204432"/>
              <a:gd name="connsiteY3" fmla="*/ 8389488 h 9623529"/>
              <a:gd name="connsiteX4" fmla="*/ 3201565 w 3204432"/>
              <a:gd name="connsiteY4" fmla="*/ 8393890 h 9623529"/>
              <a:gd name="connsiteX5" fmla="*/ 1971926 w 3204432"/>
              <a:gd name="connsiteY5" fmla="*/ 9623529 h 9623529"/>
              <a:gd name="connsiteX6" fmla="*/ 0 w 3204432"/>
              <a:gd name="connsiteY6" fmla="*/ 7651603 h 9623529"/>
              <a:gd name="connsiteX7" fmla="*/ 3621 w 3204432"/>
              <a:gd name="connsiteY7" fmla="*/ 7647982 h 9623529"/>
              <a:gd name="connsiteX8" fmla="*/ 3621 w 3204432"/>
              <a:gd name="connsiteY8" fmla="*/ 3200811 h 9623529"/>
              <a:gd name="connsiteX0" fmla="*/ 3621 w 3206055"/>
              <a:gd name="connsiteY0" fmla="*/ 3200811 h 9623529"/>
              <a:gd name="connsiteX1" fmla="*/ 3204432 w 3206055"/>
              <a:gd name="connsiteY1" fmla="*/ 0 h 9623529"/>
              <a:gd name="connsiteX2" fmla="*/ 3204432 w 3206055"/>
              <a:gd name="connsiteY2" fmla="*/ 8389488 h 9623529"/>
              <a:gd name="connsiteX3" fmla="*/ 3197162 w 3206055"/>
              <a:gd name="connsiteY3" fmla="*/ 8389488 h 9623529"/>
              <a:gd name="connsiteX4" fmla="*/ 3206055 w 3206055"/>
              <a:gd name="connsiteY4" fmla="*/ 9386208 h 9623529"/>
              <a:gd name="connsiteX5" fmla="*/ 1971926 w 3206055"/>
              <a:gd name="connsiteY5" fmla="*/ 9623529 h 9623529"/>
              <a:gd name="connsiteX6" fmla="*/ 0 w 3206055"/>
              <a:gd name="connsiteY6" fmla="*/ 7651603 h 9623529"/>
              <a:gd name="connsiteX7" fmla="*/ 3621 w 3206055"/>
              <a:gd name="connsiteY7" fmla="*/ 7647982 h 9623529"/>
              <a:gd name="connsiteX8" fmla="*/ 3621 w 3206055"/>
              <a:gd name="connsiteY8" fmla="*/ 3200811 h 9623529"/>
              <a:gd name="connsiteX0" fmla="*/ 3621 w 3206987"/>
              <a:gd name="connsiteY0" fmla="*/ 3200811 h 9623529"/>
              <a:gd name="connsiteX1" fmla="*/ 3204432 w 3206987"/>
              <a:gd name="connsiteY1" fmla="*/ 0 h 9623529"/>
              <a:gd name="connsiteX2" fmla="*/ 3204432 w 3206987"/>
              <a:gd name="connsiteY2" fmla="*/ 8389488 h 9623529"/>
              <a:gd name="connsiteX3" fmla="*/ 3206142 w 3206987"/>
              <a:gd name="connsiteY3" fmla="*/ 8407448 h 9623529"/>
              <a:gd name="connsiteX4" fmla="*/ 3206055 w 3206987"/>
              <a:gd name="connsiteY4" fmla="*/ 9386208 h 9623529"/>
              <a:gd name="connsiteX5" fmla="*/ 1971926 w 3206987"/>
              <a:gd name="connsiteY5" fmla="*/ 9623529 h 9623529"/>
              <a:gd name="connsiteX6" fmla="*/ 0 w 3206987"/>
              <a:gd name="connsiteY6" fmla="*/ 7651603 h 9623529"/>
              <a:gd name="connsiteX7" fmla="*/ 3621 w 3206987"/>
              <a:gd name="connsiteY7" fmla="*/ 7647982 h 9623529"/>
              <a:gd name="connsiteX8" fmla="*/ 3621 w 3206987"/>
              <a:gd name="connsiteY8" fmla="*/ 3200811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87" h="9623529">
                <a:moveTo>
                  <a:pt x="3621" y="3200811"/>
                </a:moveTo>
                <a:lnTo>
                  <a:pt x="3204432" y="0"/>
                </a:lnTo>
                <a:lnTo>
                  <a:pt x="3204432" y="8389488"/>
                </a:lnTo>
                <a:lnTo>
                  <a:pt x="3206142" y="8407448"/>
                </a:lnTo>
                <a:cubicBezTo>
                  <a:pt x="3209106" y="8739688"/>
                  <a:pt x="3203091" y="9053968"/>
                  <a:pt x="3206055" y="9386208"/>
                </a:cubicBezTo>
                <a:lnTo>
                  <a:pt x="1971926" y="9623529"/>
                </a:lnTo>
                <a:lnTo>
                  <a:pt x="0" y="7651603"/>
                </a:lnTo>
                <a:lnTo>
                  <a:pt x="3621" y="7647982"/>
                </a:lnTo>
                <a:lnTo>
                  <a:pt x="3621" y="3200811"/>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6">
            <a:extLst>
              <a:ext uri="{FF2B5EF4-FFF2-40B4-BE49-F238E27FC236}">
                <a16:creationId xmlns:a16="http://schemas.microsoft.com/office/drawing/2014/main" id="{C835AD62-92DE-42CB-A787-503E2A1C1C7A}"/>
              </a:ext>
            </a:extLst>
          </p:cNvPr>
          <p:cNvSpPr/>
          <p:nvPr userDrawn="1"/>
        </p:nvSpPr>
        <p:spPr>
          <a:xfrm rot="2700000">
            <a:off x="1632126" y="1230939"/>
            <a:ext cx="3535790" cy="7514148"/>
          </a:xfrm>
          <a:custGeom>
            <a:avLst/>
            <a:gdLst>
              <a:gd name="connsiteX0" fmla="*/ 0 w 3535790"/>
              <a:gd name="connsiteY0" fmla="*/ 0 h 7514148"/>
              <a:gd name="connsiteX1" fmla="*/ 3535790 w 3535790"/>
              <a:gd name="connsiteY1" fmla="*/ 0 h 7514148"/>
              <a:gd name="connsiteX2" fmla="*/ 3535790 w 3535790"/>
              <a:gd name="connsiteY2" fmla="*/ 4642648 h 7514148"/>
              <a:gd name="connsiteX3" fmla="*/ 706090 w 3535790"/>
              <a:gd name="connsiteY3" fmla="*/ 7514148 h 7514148"/>
              <a:gd name="connsiteX4" fmla="*/ 0 w 3535790"/>
              <a:gd name="connsiteY4" fmla="*/ 6808058 h 7514148"/>
              <a:gd name="connsiteX5" fmla="*/ 0 w 3535790"/>
              <a:gd name="connsiteY5" fmla="*/ 0 h 75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5790" h="7514148">
                <a:moveTo>
                  <a:pt x="0" y="0"/>
                </a:moveTo>
                <a:lnTo>
                  <a:pt x="3535790" y="0"/>
                </a:lnTo>
                <a:lnTo>
                  <a:pt x="3535790" y="4642648"/>
                </a:lnTo>
                <a:lnTo>
                  <a:pt x="706090" y="7514148"/>
                </a:lnTo>
                <a:lnTo>
                  <a:pt x="0" y="6808058"/>
                </a:lnTo>
                <a:lnTo>
                  <a:pt x="0" y="0"/>
                </a:lnTo>
                <a:close/>
              </a:path>
            </a:pathLst>
          </a:custGeom>
          <a:gradFill>
            <a:gsLst>
              <a:gs pos="8580">
                <a:srgbClr val="0286CD">
                  <a:alpha val="0"/>
                </a:srgbClr>
              </a:gs>
              <a:gs pos="0">
                <a:schemeClr val="accent1">
                  <a:alpha val="0"/>
                </a:schemeClr>
              </a:gs>
              <a:gs pos="78000">
                <a:schemeClr val="accent2">
                  <a:lumMod val="75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 name="Title 1"/>
          <p:cNvSpPr>
            <a:spLocks noGrp="1"/>
          </p:cNvSpPr>
          <p:nvPr>
            <p:ph type="title" hasCustomPrompt="1"/>
          </p:nvPr>
        </p:nvSpPr>
        <p:spPr>
          <a:xfrm>
            <a:off x="6592948" y="1582578"/>
            <a:ext cx="4996403" cy="1234440"/>
          </a:xfrm>
        </p:spPr>
        <p:txBody>
          <a:bodyPr wrap="square" anchor="b"/>
          <a:lstStyle>
            <a:lvl1pPr algn="l">
              <a:defRPr sz="4000" b="0" cap="none" baseline="0"/>
            </a:lvl1pPr>
          </a:lstStyle>
          <a:p>
            <a:r>
              <a:rPr lang="en-US"/>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71216"/>
            <a:ext cx="5116452" cy="416403"/>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2948" y="4737425"/>
            <a:ext cx="3657600" cy="355601"/>
          </a:xfrm>
        </p:spPr>
        <p:txBody>
          <a:bodyPr anchor="b"/>
          <a:lstStyle>
            <a:lvl1pPr algn="l">
              <a:buNone/>
              <a:defRPr sz="1600">
                <a:solidFill>
                  <a:schemeClr val="tx2"/>
                </a:solidFill>
              </a:defRPr>
            </a:lvl1pPr>
          </a:lstStyle>
          <a:p>
            <a:pPr lvl="0"/>
            <a:r>
              <a:rPr lang="en-US"/>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2948" y="5138745"/>
            <a:ext cx="3657600" cy="355601"/>
          </a:xfrm>
        </p:spPr>
        <p:txBody>
          <a:bodyPr/>
          <a:lstStyle>
            <a:lvl1pPr algn="l">
              <a:buNone/>
              <a:defRPr sz="1600">
                <a:solidFill>
                  <a:schemeClr val="tx2"/>
                </a:solidFill>
              </a:defRPr>
            </a:lvl1pPr>
          </a:lstStyle>
          <a:p>
            <a:pPr lvl="0"/>
            <a:r>
              <a:rPr lang="en-US"/>
              <a:t>Role / Division at VMware</a:t>
            </a:r>
          </a:p>
        </p:txBody>
      </p:sp>
      <p:sp>
        <p:nvSpPr>
          <p:cNvPr id="16" name="Text Placeholder 6">
            <a:extLst>
              <a:ext uri="{FF2B5EF4-FFF2-40B4-BE49-F238E27FC236}">
                <a16:creationId xmlns:a16="http://schemas.microsoft.com/office/drawing/2014/main" id="{68E7D54E-C753-48F7-AB43-C7A586277F50}"/>
              </a:ext>
            </a:extLst>
          </p:cNvPr>
          <p:cNvSpPr>
            <a:spLocks noGrp="1"/>
          </p:cNvSpPr>
          <p:nvPr>
            <p:ph type="body" sz="quarter" idx="13" hasCustomPrompt="1"/>
          </p:nvPr>
        </p:nvSpPr>
        <p:spPr>
          <a:xfrm>
            <a:off x="6592948" y="5494345"/>
            <a:ext cx="3657600" cy="265176"/>
          </a:xfrm>
        </p:spPr>
        <p:txBody>
          <a:bodyPr/>
          <a:lstStyle>
            <a:lvl1pPr algn="l">
              <a:buNone/>
              <a:defRPr sz="1200">
                <a:solidFill>
                  <a:schemeClr val="tx2"/>
                </a:solidFill>
              </a:defRPr>
            </a:lvl1pPr>
          </a:lstStyle>
          <a:p>
            <a:pPr lvl="0"/>
            <a:r>
              <a:rPr lang="en-US"/>
              <a:t>Date</a:t>
            </a:r>
          </a:p>
        </p:txBody>
      </p:sp>
      <p:grpSp>
        <p:nvGrpSpPr>
          <p:cNvPr id="17" name="Group 16">
            <a:extLst>
              <a:ext uri="{FF2B5EF4-FFF2-40B4-BE49-F238E27FC236}">
                <a16:creationId xmlns:a16="http://schemas.microsoft.com/office/drawing/2014/main" id="{571B1726-E7C5-4C32-A22F-BB8C0CA833E9}"/>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0AEE4566-BDD0-43EB-8593-753B4AFC5389}"/>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7">
              <a:extLst>
                <a:ext uri="{FF2B5EF4-FFF2-40B4-BE49-F238E27FC236}">
                  <a16:creationId xmlns:a16="http://schemas.microsoft.com/office/drawing/2014/main" id="{CDDDBBBD-2B47-4F32-9507-B47217AD31D1}"/>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8">
              <a:extLst>
                <a:ext uri="{FF2B5EF4-FFF2-40B4-BE49-F238E27FC236}">
                  <a16:creationId xmlns:a16="http://schemas.microsoft.com/office/drawing/2014/main" id="{9A63A2EB-B414-427C-8975-27B69B276D4B}"/>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9">
              <a:extLst>
                <a:ext uri="{FF2B5EF4-FFF2-40B4-BE49-F238E27FC236}">
                  <a16:creationId xmlns:a16="http://schemas.microsoft.com/office/drawing/2014/main" id="{4AFD0B14-399F-447F-BBDD-FF049C867FA7}"/>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10">
              <a:extLst>
                <a:ext uri="{FF2B5EF4-FFF2-40B4-BE49-F238E27FC236}">
                  <a16:creationId xmlns:a16="http://schemas.microsoft.com/office/drawing/2014/main" id="{0778A2AC-9D1D-4FDB-973A-47DEA988606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11">
              <a:extLst>
                <a:ext uri="{FF2B5EF4-FFF2-40B4-BE49-F238E27FC236}">
                  <a16:creationId xmlns:a16="http://schemas.microsoft.com/office/drawing/2014/main" id="{52873CFF-17A0-467C-B061-5E3FD5E92C7C}"/>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12">
              <a:extLst>
                <a:ext uri="{FF2B5EF4-FFF2-40B4-BE49-F238E27FC236}">
                  <a16:creationId xmlns:a16="http://schemas.microsoft.com/office/drawing/2014/main" id="{C351EEF9-CE8C-4948-8867-FDC697419BE3}"/>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32" name="TextBox 31">
            <a:extLst>
              <a:ext uri="{FF2B5EF4-FFF2-40B4-BE49-F238E27FC236}">
                <a16:creationId xmlns:a16="http://schemas.microsoft.com/office/drawing/2014/main" id="{576FCBCF-AFA0-4D2E-AF64-919BFE9B44B8}"/>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800">
                <a:solidFill>
                  <a:schemeClr val="bg1"/>
                </a:solidFill>
                <a:latin typeface="+mj-lt"/>
                <a:ea typeface="Verdana" panose="020B0604030504040204" pitchFamily="34" charset="0"/>
                <a:cs typeface="Arial" panose="020B0604020202020204" pitchFamily="34" charset="0"/>
              </a:rPr>
              <a:t>│</a:t>
            </a:r>
            <a:r>
              <a:rPr lang="en-US" sz="800">
                <a:solidFill>
                  <a:schemeClr val="bg1"/>
                </a:solidFill>
                <a:latin typeface="+mj-lt"/>
                <a:ea typeface="Verdana" panose="020B0604030504040204" pitchFamily="34" charset="0"/>
                <a:cs typeface="Verdana" panose="020B0604030504040204" pitchFamily="34" charset="0"/>
              </a:rPr>
              <a:t>  ©2019 VMware, Inc.</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userDrawn="1"/>
            </p14:nvContentPartPr>
            <p14:xfrm>
              <a:off x="9859593" y="4881179"/>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3"/>
              <a:stretch>
                <a:fillRect/>
              </a:stretch>
            </p:blipFill>
            <p:spPr>
              <a:xfrm>
                <a:off x="9855513" y="4877099"/>
                <a:ext cx="7920" cy="7920"/>
              </a:xfrm>
              <a:prstGeom prst="rect">
                <a:avLst/>
              </a:prstGeom>
            </p:spPr>
          </p:pic>
        </mc:Fallback>
      </mc:AlternateContent>
    </p:spTree>
    <p:extLst>
      <p:ext uri="{BB962C8B-B14F-4D97-AF65-F5344CB8AC3E}">
        <p14:creationId xmlns:p14="http://schemas.microsoft.com/office/powerpoint/2010/main" val="395804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tcome / Benefit">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BB1458BF-96C1-46C6-A67F-AD0FB4B4E5C0}"/>
              </a:ext>
            </a:extLst>
          </p:cNvPr>
          <p:cNvSpPr>
            <a:spLocks noGrp="1"/>
          </p:cNvSpPr>
          <p:nvPr>
            <p:ph type="body" sz="quarter" idx="21" hasCustomPrompt="1"/>
          </p:nvPr>
        </p:nvSpPr>
        <p:spPr>
          <a:xfrm>
            <a:off x="8378825" y="4347904"/>
            <a:ext cx="3201988" cy="1600200"/>
          </a:xfrm>
        </p:spPr>
        <p:txBody>
          <a:bodyPr/>
          <a:lstStyle>
            <a:lvl1pPr>
              <a:defRPr sz="1600"/>
            </a:lvl1pPr>
            <a:lvl2pPr>
              <a:defRPr sz="1400"/>
            </a:lvl2pPr>
            <a:lvl3pPr>
              <a:defRPr sz="1400"/>
            </a:lvl3pPr>
          </a:lstStyle>
          <a:p>
            <a:pPr lvl="0"/>
            <a:r>
              <a:rPr lang="en-US"/>
              <a:t>Click to add text</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A8781D19-2DDB-4D83-983D-3D159A7DE7C0}"/>
              </a:ext>
            </a:extLst>
          </p:cNvPr>
          <p:cNvSpPr>
            <a:spLocks noGrp="1"/>
          </p:cNvSpPr>
          <p:nvPr>
            <p:ph type="body" sz="quarter" idx="20" hasCustomPrompt="1"/>
          </p:nvPr>
        </p:nvSpPr>
        <p:spPr>
          <a:xfrm>
            <a:off x="8378825" y="2063048"/>
            <a:ext cx="3201988" cy="1600200"/>
          </a:xfrm>
        </p:spPr>
        <p:txBody>
          <a:bodyPr/>
          <a:lstStyle>
            <a:lvl1pPr>
              <a:defRPr sz="1600"/>
            </a:lvl1pPr>
            <a:lvl2pPr>
              <a:defRPr sz="1400"/>
            </a:lvl2pPr>
            <a:lvl3pPr>
              <a:defRPr sz="1400"/>
            </a:lvl3pPr>
          </a:lstStyle>
          <a:p>
            <a:pPr lvl="0"/>
            <a:r>
              <a:rPr lang="en-US"/>
              <a:t>Click to add text</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8380413" y="1699688"/>
            <a:ext cx="2006600" cy="298450"/>
          </a:xfrm>
        </p:spPr>
        <p:txBody>
          <a:bodyPr anchor="b"/>
          <a:lstStyle>
            <a:lvl1pPr>
              <a:defRPr sz="1600">
                <a:solidFill>
                  <a:schemeClr val="accent1"/>
                </a:solidFill>
              </a:defRPr>
            </a:lvl1pPr>
            <a:lvl5pPr>
              <a:defRPr/>
            </a:lvl5pPr>
          </a:lstStyle>
          <a:p>
            <a:pPr lvl="0"/>
            <a:r>
              <a:rPr lang="en-US"/>
              <a:t>Outcome</a:t>
            </a:r>
          </a:p>
        </p:txBody>
      </p:sp>
      <p:cxnSp>
        <p:nvCxnSpPr>
          <p:cNvPr id="75" name="Straight Connector 74">
            <a:extLst>
              <a:ext uri="{FF2B5EF4-FFF2-40B4-BE49-F238E27FC236}">
                <a16:creationId xmlns:a16="http://schemas.microsoft.com/office/drawing/2014/main" id="{F789B473-DDE6-4450-A111-3761F341AAE3}"/>
              </a:ext>
            </a:extLst>
          </p:cNvPr>
          <p:cNvCxnSpPr>
            <a:cxnSpLocks/>
          </p:cNvCxnSpPr>
          <p:nvPr userDrawn="1"/>
        </p:nvCxnSpPr>
        <p:spPr>
          <a:xfrm>
            <a:off x="8380413" y="3872441"/>
            <a:ext cx="3808412" cy="0"/>
          </a:xfrm>
          <a:prstGeom prst="line">
            <a:avLst/>
          </a:prstGeom>
          <a:ln w="25400">
            <a:solidFill>
              <a:schemeClr val="accent4"/>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p:ph type="body" sz="quarter" idx="19" hasCustomPrompt="1"/>
          </p:nvPr>
        </p:nvSpPr>
        <p:spPr>
          <a:xfrm>
            <a:off x="8380413" y="3972469"/>
            <a:ext cx="2006600" cy="298450"/>
          </a:xfrm>
        </p:spPr>
        <p:txBody>
          <a:bodyPr anchor="b"/>
          <a:lstStyle>
            <a:lvl1pPr>
              <a:defRPr sz="1600">
                <a:solidFill>
                  <a:schemeClr val="accent4"/>
                </a:solidFill>
              </a:defRPr>
            </a:lvl1pPr>
            <a:lvl5pPr>
              <a:defRPr/>
            </a:lvl5pPr>
          </a:lstStyle>
          <a:p>
            <a:pPr lvl="0"/>
            <a:r>
              <a:rPr lang="en-US"/>
              <a:t>Benefit</a:t>
            </a:r>
          </a:p>
        </p:txBody>
      </p:sp>
      <p:sp>
        <p:nvSpPr>
          <p:cNvPr id="14" name="TextBox 13">
            <a:extLst>
              <a:ext uri="{FF2B5EF4-FFF2-40B4-BE49-F238E27FC236}">
                <a16:creationId xmlns:a16="http://schemas.microsoft.com/office/drawing/2014/main" id="{DF992B4C-D72B-4160-80E2-5EE05E2DDD3F}"/>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3" name="Title 2">
            <a:extLst>
              <a:ext uri="{FF2B5EF4-FFF2-40B4-BE49-F238E27FC236}">
                <a16:creationId xmlns:a16="http://schemas.microsoft.com/office/drawing/2014/main" id="{9E15888C-CFB4-4BEC-9B94-46E698DFC481}"/>
              </a:ext>
            </a:extLst>
          </p:cNvPr>
          <p:cNvSpPr>
            <a:spLocks noGrp="1"/>
          </p:cNvSpPr>
          <p:nvPr>
            <p:ph type="title" hasCustomPrompt="1"/>
          </p:nvPr>
        </p:nvSpPr>
        <p:spPr/>
        <p:txBody>
          <a:bodyPr wrap="none"/>
          <a:lstStyle>
            <a:lvl1pPr>
              <a:defRPr/>
            </a:lvl1pPr>
          </a:lstStyle>
          <a:p>
            <a:r>
              <a:rPr lang="en-US"/>
              <a:t>Click to Add One Line Title</a:t>
            </a:r>
          </a:p>
        </p:txBody>
      </p:sp>
      <p:sp>
        <p:nvSpPr>
          <p:cNvPr id="18" name="Rectangle 17">
            <a:extLst>
              <a:ext uri="{FF2B5EF4-FFF2-40B4-BE49-F238E27FC236}">
                <a16:creationId xmlns:a16="http://schemas.microsoft.com/office/drawing/2014/main" id="{92EE86E2-0F2F-484B-8170-3AEBA1DDEB2D}"/>
              </a:ext>
            </a:extLst>
          </p:cNvPr>
          <p:cNvSpPr/>
          <p:nvPr userDrawn="1"/>
        </p:nvSpPr>
        <p:spPr bwMode="ltGray">
          <a:xfrm>
            <a:off x="1" y="1600201"/>
            <a:ext cx="7923212" cy="45709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accent2"/>
              </a:solidFill>
            </a:endParaRPr>
          </a:p>
        </p:txBody>
      </p:sp>
      <p:cxnSp>
        <p:nvCxnSpPr>
          <p:cNvPr id="138" name="Straight Connector 137">
            <a:extLst>
              <a:ext uri="{FF2B5EF4-FFF2-40B4-BE49-F238E27FC236}">
                <a16:creationId xmlns:a16="http://schemas.microsoft.com/office/drawing/2014/main" id="{56D4D92B-574E-4F63-A5BA-8F7282B54C27}"/>
              </a:ext>
            </a:extLst>
          </p:cNvPr>
          <p:cNvCxnSpPr>
            <a:cxnSpLocks/>
          </p:cNvCxnSpPr>
          <p:nvPr userDrawn="1"/>
        </p:nvCxnSpPr>
        <p:spPr>
          <a:xfrm>
            <a:off x="8380413" y="1608668"/>
            <a:ext cx="3808412"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E9D6A872-88BD-4DFC-AFFD-1E9BEEB6533B}"/>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335225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5_Title and Sub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50B906-C5A3-4658-B24C-B2B533310D26}"/>
              </a:ext>
            </a:extLst>
          </p:cNvPr>
          <p:cNvSpPr txBox="1"/>
          <p:nvPr userDrawn="1"/>
        </p:nvSpPr>
        <p:spPr>
          <a:xfrm>
            <a:off x="11490941" y="6388107"/>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796">
              <a:latin typeface="+mj-lt"/>
            </a:endParaRP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accent4"/>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Tree>
    <p:extLst>
      <p:ext uri="{BB962C8B-B14F-4D97-AF65-F5344CB8AC3E}">
        <p14:creationId xmlns:p14="http://schemas.microsoft.com/office/powerpoint/2010/main" val="275720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_Three-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userDrawn="1">
            <p:ph sz="quarter" idx="14" hasCustomPrompt="1"/>
          </p:nvPr>
        </p:nvSpPr>
        <p:spPr bwMode="gray">
          <a:xfrm>
            <a:off x="616507" y="2515154"/>
            <a:ext cx="3346929"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 Level Seven</a:t>
            </a:r>
          </a:p>
          <a:p>
            <a:pPr lvl="7"/>
            <a:r>
              <a:rPr lang="en-US"/>
              <a:t>Level eight</a:t>
            </a:r>
          </a:p>
          <a:p>
            <a:pPr lvl="8"/>
            <a:r>
              <a:rPr lang="en-US"/>
              <a:t>Level Nine</a:t>
            </a:r>
          </a:p>
          <a:p>
            <a:pPr lvl="1"/>
            <a:endParaRPr lang="en-US"/>
          </a:p>
        </p:txBody>
      </p:sp>
      <p:sp>
        <p:nvSpPr>
          <p:cNvPr id="72" name="Content Placeholder 17">
            <a:extLst>
              <a:ext uri="{FF2B5EF4-FFF2-40B4-BE49-F238E27FC236}">
                <a16:creationId xmlns:a16="http://schemas.microsoft.com/office/drawing/2014/main" id="{A0456ED3-FDC5-4E29-B939-E35EA08477CA}"/>
              </a:ext>
            </a:extLst>
          </p:cNvPr>
          <p:cNvSpPr>
            <a:spLocks noGrp="1"/>
          </p:cNvSpPr>
          <p:nvPr userDrawn="1">
            <p:ph sz="quarter" idx="16" hasCustomPrompt="1"/>
          </p:nvPr>
        </p:nvSpPr>
        <p:spPr bwMode="gray">
          <a:xfrm>
            <a:off x="4419679" y="2515154"/>
            <a:ext cx="3349473"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 Level Seven </a:t>
            </a:r>
          </a:p>
          <a:p>
            <a:pPr lvl="7"/>
            <a:r>
              <a:rPr lang="en-US"/>
              <a:t>Level Eight</a:t>
            </a:r>
          </a:p>
          <a:p>
            <a:pPr lvl="8"/>
            <a:r>
              <a:rPr lang="en-US"/>
              <a:t>Level Nine</a:t>
            </a:r>
          </a:p>
          <a:p>
            <a:pPr lvl="3"/>
            <a:endParaRPr lang="en-US"/>
          </a:p>
          <a:p>
            <a:pPr lvl="1"/>
            <a:endParaRPr lang="en-US"/>
          </a:p>
        </p:txBody>
      </p:sp>
      <p:sp>
        <p:nvSpPr>
          <p:cNvPr id="73" name="Content Placeholder 17">
            <a:extLst>
              <a:ext uri="{FF2B5EF4-FFF2-40B4-BE49-F238E27FC236}">
                <a16:creationId xmlns:a16="http://schemas.microsoft.com/office/drawing/2014/main" id="{9C016467-4262-4DAA-9B43-A02E57530676}"/>
              </a:ext>
            </a:extLst>
          </p:cNvPr>
          <p:cNvSpPr>
            <a:spLocks noGrp="1"/>
          </p:cNvSpPr>
          <p:nvPr userDrawn="1">
            <p:ph sz="quarter" idx="17" hasCustomPrompt="1"/>
          </p:nvPr>
        </p:nvSpPr>
        <p:spPr bwMode="gray">
          <a:xfrm>
            <a:off x="8236361" y="2515154"/>
            <a:ext cx="3346704"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a:p>
            <a:pPr lvl="1"/>
            <a:endParaRPr lang="en-US"/>
          </a:p>
        </p:txBody>
      </p:sp>
      <p:sp>
        <p:nvSpPr>
          <p:cNvPr id="818" name="TextBox 817">
            <a:extLst>
              <a:ext uri="{FF2B5EF4-FFF2-40B4-BE49-F238E27FC236}">
                <a16:creationId xmlns:a16="http://schemas.microsoft.com/office/drawing/2014/main" id="{0B7E1504-B128-423C-AA77-E7FED5DC3B79}"/>
              </a:ext>
            </a:extLst>
          </p:cNvPr>
          <p:cNvSpPr txBox="1"/>
          <p:nvPr userDrawn="1"/>
        </p:nvSpPr>
        <p:spPr>
          <a:xfrm>
            <a:off x="11490941" y="6388105"/>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797">
              <a:latin typeface="+mj-lt"/>
            </a:endParaRPr>
          </a:p>
        </p:txBody>
      </p:sp>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accent4"/>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4" name="Text Placeholder 3">
            <a:extLst>
              <a:ext uri="{FF2B5EF4-FFF2-40B4-BE49-F238E27FC236}">
                <a16:creationId xmlns:a16="http://schemas.microsoft.com/office/drawing/2014/main" id="{59392189-2D4C-4618-9072-F26EE557FD02}"/>
              </a:ext>
            </a:extLst>
          </p:cNvPr>
          <p:cNvSpPr>
            <a:spLocks noGrp="1"/>
          </p:cNvSpPr>
          <p:nvPr>
            <p:ph type="body" sz="quarter" idx="21" hasCustomPrompt="1"/>
          </p:nvPr>
        </p:nvSpPr>
        <p:spPr>
          <a:xfrm>
            <a:off x="616504" y="1600200"/>
            <a:ext cx="3346704" cy="914400"/>
          </a:xfrm>
          <a:solidFill>
            <a:schemeClr val="accent4"/>
          </a:solidFill>
        </p:spPr>
        <p:txBody>
          <a:bodyPr lIns="182880" tIns="91440" rIns="182880" bIns="91440" anchor="ctr"/>
          <a:lstStyle>
            <a:lvl1pPr>
              <a:defRPr sz="1797">
                <a:solidFill>
                  <a:schemeClr val="bg1"/>
                </a:solidFill>
              </a:defRPr>
            </a:lvl1pPr>
            <a:lvl2pPr marL="0" indent="0">
              <a:buFont typeface="Open Sans" panose="020B0606030504020204" pitchFamily="34" charset="0"/>
              <a:buChar char="​"/>
              <a:defRPr sz="1797">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16" name="Text Placeholder 3">
            <a:extLst>
              <a:ext uri="{FF2B5EF4-FFF2-40B4-BE49-F238E27FC236}">
                <a16:creationId xmlns:a16="http://schemas.microsoft.com/office/drawing/2014/main" id="{665955AB-F417-4DCB-8CC3-98BAC90A9AFB}"/>
              </a:ext>
            </a:extLst>
          </p:cNvPr>
          <p:cNvSpPr>
            <a:spLocks noGrp="1"/>
          </p:cNvSpPr>
          <p:nvPr>
            <p:ph type="body" sz="quarter" idx="22" hasCustomPrompt="1"/>
          </p:nvPr>
        </p:nvSpPr>
        <p:spPr>
          <a:xfrm>
            <a:off x="4419676" y="1600200"/>
            <a:ext cx="3346704" cy="914400"/>
          </a:xfrm>
          <a:solidFill>
            <a:schemeClr val="accent1"/>
          </a:solidFill>
        </p:spPr>
        <p:txBody>
          <a:bodyPr lIns="182880" tIns="91440" rIns="182880" bIns="91440" anchor="ctr"/>
          <a:lstStyle>
            <a:lvl1pPr>
              <a:defRPr sz="1797">
                <a:solidFill>
                  <a:schemeClr val="bg1"/>
                </a:solidFill>
              </a:defRPr>
            </a:lvl1pPr>
            <a:lvl2pPr marL="0" indent="0">
              <a:buFont typeface="Open Sans" panose="020B0606030504020204" pitchFamily="34" charset="0"/>
              <a:buChar char="​"/>
              <a:defRPr sz="1797">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17" name="Text Placeholder 3">
            <a:extLst>
              <a:ext uri="{FF2B5EF4-FFF2-40B4-BE49-F238E27FC236}">
                <a16:creationId xmlns:a16="http://schemas.microsoft.com/office/drawing/2014/main" id="{7AFB5407-642C-468A-81DB-F0C5C485F6F7}"/>
              </a:ext>
            </a:extLst>
          </p:cNvPr>
          <p:cNvSpPr>
            <a:spLocks noGrp="1"/>
          </p:cNvSpPr>
          <p:nvPr>
            <p:ph type="body" sz="quarter" idx="23" hasCustomPrompt="1"/>
          </p:nvPr>
        </p:nvSpPr>
        <p:spPr>
          <a:xfrm>
            <a:off x="8236361" y="1600200"/>
            <a:ext cx="3346704" cy="914400"/>
          </a:xfrm>
          <a:solidFill>
            <a:schemeClr val="accent2"/>
          </a:solidFill>
        </p:spPr>
        <p:txBody>
          <a:bodyPr lIns="182880" tIns="91440" rIns="182880" bIns="91440" anchor="ctr"/>
          <a:lstStyle>
            <a:lvl1pPr>
              <a:defRPr sz="1797">
                <a:solidFill>
                  <a:schemeClr val="bg1"/>
                </a:solidFill>
              </a:defRPr>
            </a:lvl1pPr>
            <a:lvl2pPr marL="0" indent="0">
              <a:buFont typeface="Open Sans" panose="020B0606030504020204" pitchFamily="34" charset="0"/>
              <a:buChar char="​"/>
              <a:defRPr sz="1797">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Tree>
    <p:extLst>
      <p:ext uri="{BB962C8B-B14F-4D97-AF65-F5344CB8AC3E}">
        <p14:creationId xmlns:p14="http://schemas.microsoft.com/office/powerpoint/2010/main" val="421725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
        <p:nvSpPr>
          <p:cNvPr id="4" name="Subtitle 2">
            <a:extLst>
              <a:ext uri="{FF2B5EF4-FFF2-40B4-BE49-F238E27FC236}">
                <a16:creationId xmlns:a16="http://schemas.microsoft.com/office/drawing/2014/main" id="{EEA52DB6-2039-4C52-BB92-0EC352C395AE}"/>
              </a:ext>
            </a:extLst>
          </p:cNvPr>
          <p:cNvSpPr>
            <a:spLocks noGrp="1"/>
          </p:cNvSpPr>
          <p:nvPr>
            <p:ph type="subTitle" idx="10" hasCustomPrompt="1"/>
          </p:nvPr>
        </p:nvSpPr>
        <p:spPr>
          <a:xfrm>
            <a:off x="592872" y="1043169"/>
            <a:ext cx="10987947" cy="247743"/>
          </a:xfrm>
        </p:spPr>
        <p:txBody>
          <a:bodyPr/>
          <a:lstStyle>
            <a:lvl1pPr marL="0" indent="0" algn="l">
              <a:lnSpc>
                <a:spcPct val="100000"/>
              </a:lnSpc>
              <a:spcBef>
                <a:spcPts val="0"/>
              </a:spcBef>
              <a:buNone/>
              <a:defRPr sz="1994">
                <a:solidFill>
                  <a:schemeClr val="accent4"/>
                </a:solidFill>
                <a:latin typeface="Arial" panose="020B0604020202020204" pitchFamily="34" charset="0"/>
                <a:cs typeface="Arial" panose="020B0604020202020204" pitchFamily="34" charset="0"/>
              </a:defRPr>
            </a:lvl1pPr>
            <a:lvl2pPr marL="456378" indent="0" algn="ctr">
              <a:buNone/>
              <a:defRPr sz="1994"/>
            </a:lvl2pPr>
            <a:lvl3pPr marL="912756" indent="0" algn="ctr">
              <a:buNone/>
              <a:defRPr sz="1794"/>
            </a:lvl3pPr>
            <a:lvl4pPr marL="1369134" indent="0" algn="ctr">
              <a:buNone/>
              <a:defRPr sz="1600"/>
            </a:lvl4pPr>
            <a:lvl5pPr marL="1825511" indent="0" algn="ctr">
              <a:buNone/>
              <a:defRPr sz="1600"/>
            </a:lvl5pPr>
            <a:lvl6pPr marL="2281888" indent="0" algn="ctr">
              <a:buNone/>
              <a:defRPr sz="1600"/>
            </a:lvl6pPr>
            <a:lvl7pPr marL="2738266" indent="0" algn="ctr">
              <a:buNone/>
              <a:defRPr sz="1600"/>
            </a:lvl7pPr>
            <a:lvl8pPr marL="3194643" indent="0" algn="ctr">
              <a:buNone/>
              <a:defRPr sz="1600"/>
            </a:lvl8pPr>
            <a:lvl9pPr marL="3651021" indent="0" algn="ctr">
              <a:buNone/>
              <a:defRPr sz="1600"/>
            </a:lvl9pPr>
          </a:lstStyle>
          <a:p>
            <a:r>
              <a:rPr lang="en-US"/>
              <a:t>Click to add subtitle</a:t>
            </a:r>
          </a:p>
        </p:txBody>
      </p:sp>
    </p:spTree>
    <p:extLst>
      <p:ext uri="{BB962C8B-B14F-4D97-AF65-F5344CB8AC3E}">
        <p14:creationId xmlns:p14="http://schemas.microsoft.com/office/powerpoint/2010/main" val="133539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Big Statement with Icon - Indigo">
    <p:spTree>
      <p:nvGrpSpPr>
        <p:cNvPr id="1" name=""/>
        <p:cNvGrpSpPr/>
        <p:nvPr/>
      </p:nvGrpSpPr>
      <p:grpSpPr>
        <a:xfrm>
          <a:off x="0" y="0"/>
          <a:ext cx="0" cy="0"/>
          <a:chOff x="0" y="0"/>
          <a:chExt cx="0" cy="0"/>
        </a:xfrm>
      </p:grpSpPr>
      <p:pic>
        <p:nvPicPr>
          <p:cNvPr id="6" name="Picture 5" descr="Diagram, icon&#10;&#10;Description automatically generated">
            <a:extLst>
              <a:ext uri="{FF2B5EF4-FFF2-40B4-BE49-F238E27FC236}">
                <a16:creationId xmlns:a16="http://schemas.microsoft.com/office/drawing/2014/main" id="{31EF58FB-C20E-499B-A17B-0C5756760C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040"/>
          <a:stretch/>
        </p:blipFill>
        <p:spPr>
          <a:xfrm>
            <a:off x="6323186" y="3195689"/>
            <a:ext cx="5865639" cy="3452001"/>
          </a:xfrm>
          <a:prstGeom prst="rect">
            <a:avLst/>
          </a:prstGeom>
        </p:spPr>
      </p:pic>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579809" y="1647406"/>
            <a:ext cx="6952207" cy="1334386"/>
          </a:xfrm>
        </p:spPr>
        <p:txBody>
          <a:bodyPr anchor="ctr"/>
          <a:lstStyle>
            <a:lvl1pPr marL="342797" indent="-342797">
              <a:lnSpc>
                <a:spcPct val="100000"/>
              </a:lnSpc>
              <a:spcBef>
                <a:spcPts val="0"/>
              </a:spcBef>
              <a:buClr>
                <a:schemeClr val="accent2"/>
              </a:buClr>
              <a:buFont typeface="Arial" panose="020B0604020202020204" pitchFamily="34" charset="0"/>
              <a:buChar char="•"/>
              <a:defRPr sz="1999">
                <a:solidFill>
                  <a:schemeClr val="accent2"/>
                </a:solidFill>
              </a:defRPr>
            </a:lvl1pPr>
            <a:lvl2pPr marL="272968" indent="0">
              <a:buNone/>
              <a:defRPr/>
            </a:lvl2pPr>
          </a:lstStyle>
          <a:p>
            <a:pPr lvl="0"/>
            <a:r>
              <a:rPr lang="en-US"/>
              <a:t>Enter Learning Objective 1 </a:t>
            </a:r>
          </a:p>
        </p:txBody>
      </p:sp>
      <p:sp>
        <p:nvSpPr>
          <p:cNvPr id="7" name="page number">
            <a:extLst>
              <a:ext uri="{FF2B5EF4-FFF2-40B4-BE49-F238E27FC236}">
                <a16:creationId xmlns:a16="http://schemas.microsoft.com/office/drawing/2014/main" id="{2A1148C9-BE55-F64C-8A6E-A5239BDB4089}"/>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 name="Title 1">
            <a:extLst>
              <a:ext uri="{FF2B5EF4-FFF2-40B4-BE49-F238E27FC236}">
                <a16:creationId xmlns:a16="http://schemas.microsoft.com/office/drawing/2014/main" id="{1A3C36EF-D79E-49C5-B949-8E0FA4C695BE}"/>
              </a:ext>
            </a:extLst>
          </p:cNvPr>
          <p:cNvSpPr>
            <a:spLocks noGrp="1"/>
          </p:cNvSpPr>
          <p:nvPr>
            <p:ph type="title" hasCustomPrompt="1"/>
          </p:nvPr>
        </p:nvSpPr>
        <p:spPr/>
        <p:txBody>
          <a:bodyPr/>
          <a:lstStyle>
            <a:lvl1pPr>
              <a:defRPr/>
            </a:lvl1pPr>
          </a:lstStyle>
          <a:p>
            <a:r>
              <a:rPr lang="en-US"/>
              <a:t>What’s In It For Me?</a:t>
            </a:r>
          </a:p>
        </p:txBody>
      </p:sp>
      <p:sp>
        <p:nvSpPr>
          <p:cNvPr id="8" name="Text Placeholder 862">
            <a:extLst>
              <a:ext uri="{FF2B5EF4-FFF2-40B4-BE49-F238E27FC236}">
                <a16:creationId xmlns:a16="http://schemas.microsoft.com/office/drawing/2014/main" id="{2955CEFC-B2E9-43AA-84EE-4B7E2D2FC4AD}"/>
              </a:ext>
            </a:extLst>
          </p:cNvPr>
          <p:cNvSpPr>
            <a:spLocks noGrp="1"/>
          </p:cNvSpPr>
          <p:nvPr>
            <p:ph type="body" sz="quarter" idx="13" hasCustomPrompt="1"/>
          </p:nvPr>
        </p:nvSpPr>
        <p:spPr>
          <a:xfrm>
            <a:off x="579809" y="2982760"/>
            <a:ext cx="6952207" cy="1334386"/>
          </a:xfrm>
        </p:spPr>
        <p:txBody>
          <a:bodyPr anchor="ctr"/>
          <a:lstStyle>
            <a:lvl1pPr marL="342797" indent="-342797">
              <a:lnSpc>
                <a:spcPct val="100000"/>
              </a:lnSpc>
              <a:spcBef>
                <a:spcPts val="0"/>
              </a:spcBef>
              <a:buClr>
                <a:schemeClr val="accent2"/>
              </a:buClr>
              <a:buFont typeface="Arial" panose="020B0604020202020204" pitchFamily="34" charset="0"/>
              <a:buChar char="•"/>
              <a:defRPr sz="1999">
                <a:solidFill>
                  <a:schemeClr val="accent2"/>
                </a:solidFill>
              </a:defRPr>
            </a:lvl1pPr>
            <a:lvl2pPr marL="272968" indent="0">
              <a:buNone/>
              <a:defRPr/>
            </a:lvl2pPr>
          </a:lstStyle>
          <a:p>
            <a:pPr lvl="0"/>
            <a:r>
              <a:rPr lang="en-US"/>
              <a:t>Enter Learning Objective 2 </a:t>
            </a:r>
          </a:p>
        </p:txBody>
      </p:sp>
      <p:sp>
        <p:nvSpPr>
          <p:cNvPr id="9" name="Text Placeholder 862">
            <a:extLst>
              <a:ext uri="{FF2B5EF4-FFF2-40B4-BE49-F238E27FC236}">
                <a16:creationId xmlns:a16="http://schemas.microsoft.com/office/drawing/2014/main" id="{6A4E0AB7-C2DB-4715-8D4F-043CFC9EF83D}"/>
              </a:ext>
            </a:extLst>
          </p:cNvPr>
          <p:cNvSpPr>
            <a:spLocks noGrp="1"/>
          </p:cNvSpPr>
          <p:nvPr>
            <p:ph type="body" sz="quarter" idx="14" hasCustomPrompt="1"/>
          </p:nvPr>
        </p:nvSpPr>
        <p:spPr>
          <a:xfrm>
            <a:off x="579809" y="4317146"/>
            <a:ext cx="6952207" cy="1334386"/>
          </a:xfrm>
        </p:spPr>
        <p:txBody>
          <a:bodyPr anchor="ctr"/>
          <a:lstStyle>
            <a:lvl1pPr marL="342797" indent="-342797">
              <a:lnSpc>
                <a:spcPct val="100000"/>
              </a:lnSpc>
              <a:spcBef>
                <a:spcPts val="0"/>
              </a:spcBef>
              <a:buClr>
                <a:schemeClr val="accent2"/>
              </a:buClr>
              <a:buFont typeface="Arial" panose="020B0604020202020204" pitchFamily="34" charset="0"/>
              <a:buChar char="•"/>
              <a:defRPr sz="1999">
                <a:solidFill>
                  <a:schemeClr val="accent2"/>
                </a:solidFill>
              </a:defRPr>
            </a:lvl1pPr>
            <a:lvl2pPr marL="272968" indent="0">
              <a:buNone/>
              <a:defRPr/>
            </a:lvl2pPr>
          </a:lstStyle>
          <a:p>
            <a:pPr lvl="0"/>
            <a:r>
              <a:rPr lang="en-US"/>
              <a:t>Enter Learning Objective 3 </a:t>
            </a:r>
          </a:p>
        </p:txBody>
      </p:sp>
      <p:sp>
        <p:nvSpPr>
          <p:cNvPr id="10" name="Subtitle 2">
            <a:extLst>
              <a:ext uri="{FF2B5EF4-FFF2-40B4-BE49-F238E27FC236}">
                <a16:creationId xmlns:a16="http://schemas.microsoft.com/office/drawing/2014/main" id="{691D0F4F-EFC4-4E78-BCA9-2E484916D6DF}"/>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Learning Objectives</a:t>
            </a:r>
          </a:p>
        </p:txBody>
      </p:sp>
    </p:spTree>
    <p:extLst>
      <p:ext uri="{BB962C8B-B14F-4D97-AF65-F5344CB8AC3E}">
        <p14:creationId xmlns:p14="http://schemas.microsoft.com/office/powerpoint/2010/main" val="230887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hre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lvl1pPr>
          </a:lstStyle>
          <a:p>
            <a:r>
              <a:rPr lang="en-US"/>
              <a:t>Key </a:t>
            </a:r>
            <a:r>
              <a:rPr lang="en-US" err="1"/>
              <a:t>Takeways</a:t>
            </a:r>
            <a:endParaRPr lang="en-US"/>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2867" y="811831"/>
            <a:ext cx="10962687" cy="247743"/>
          </a:xfrm>
        </p:spPr>
        <p:txBody>
          <a:bodyPr/>
          <a:lstStyle>
            <a:lvl1pPr marL="0" indent="0" algn="l">
              <a:lnSpc>
                <a:spcPct val="100000"/>
              </a:lnSpc>
              <a:spcBef>
                <a:spcPts val="0"/>
              </a:spcBef>
              <a:buNone/>
              <a:defRPr sz="1999">
                <a:solidFill>
                  <a:schemeClr val="tx2"/>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add subtitle</a:t>
            </a:r>
          </a:p>
        </p:txBody>
      </p:sp>
      <p:sp>
        <p:nvSpPr>
          <p:cNvPr id="21" name="Oval 20">
            <a:extLst>
              <a:ext uri="{FF2B5EF4-FFF2-40B4-BE49-F238E27FC236}">
                <a16:creationId xmlns:a16="http://schemas.microsoft.com/office/drawing/2014/main" id="{B1C210DC-5DBB-4F0D-875F-CD8AAAB938CE}"/>
              </a:ext>
              <a:ext uri="{C183D7F6-B498-43B3-948B-1728B52AA6E4}">
                <adec:decorative xmlns:adec="http://schemas.microsoft.com/office/drawing/2017/decorative" val="1"/>
              </a:ext>
            </a:extLst>
          </p:cNvPr>
          <p:cNvSpPr/>
          <p:nvPr userDrawn="1"/>
        </p:nvSpPr>
        <p:spPr bwMode="gray">
          <a:xfrm>
            <a:off x="1981878" y="2055431"/>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solidFill>
                <a:schemeClr val="accent4"/>
              </a:solidFill>
            </a:endParaRP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5905" y="4267940"/>
            <a:ext cx="2744788" cy="1458912"/>
          </a:xfrm>
        </p:spPr>
        <p:txBody>
          <a:bodyPr/>
          <a:lstStyle>
            <a:lvl1pPr algn="ctr">
              <a:lnSpc>
                <a:spcPct val="100000"/>
              </a:lnSpc>
              <a:spcBef>
                <a:spcPts val="600"/>
              </a:spcBef>
              <a:defRPr sz="2399">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takeaway 1</a:t>
            </a:r>
          </a:p>
          <a:p>
            <a:pPr lvl="1"/>
            <a:r>
              <a:rPr lang="en-US"/>
              <a:t>Second level</a:t>
            </a:r>
          </a:p>
        </p:txBody>
      </p:sp>
      <p:sp>
        <p:nvSpPr>
          <p:cNvPr id="23" name="Oval 22">
            <a:extLst>
              <a:ext uri="{FF2B5EF4-FFF2-40B4-BE49-F238E27FC236}">
                <a16:creationId xmlns:a16="http://schemas.microsoft.com/office/drawing/2014/main" id="{6FECF9D0-D7A8-43DD-B38D-E1090C0B322F}"/>
              </a:ext>
              <a:ext uri="{C183D7F6-B498-43B3-948B-1728B52AA6E4}">
                <adec:decorative xmlns:adec="http://schemas.microsoft.com/office/drawing/2017/decorative" val="1"/>
              </a:ext>
            </a:extLst>
          </p:cNvPr>
          <p:cNvSpPr/>
          <p:nvPr userDrawn="1"/>
        </p:nvSpPr>
        <p:spPr bwMode="gray">
          <a:xfrm>
            <a:off x="5184925" y="2055431"/>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1226" y="4267940"/>
            <a:ext cx="2744788" cy="1458912"/>
          </a:xfrm>
        </p:spPr>
        <p:txBody>
          <a:bodyPr/>
          <a:lstStyle>
            <a:lvl1pPr algn="ctr">
              <a:lnSpc>
                <a:spcPct val="100000"/>
              </a:lnSpc>
              <a:spcBef>
                <a:spcPts val="600"/>
              </a:spcBef>
              <a:defRPr sz="2399">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takeaway 2</a:t>
            </a:r>
          </a:p>
          <a:p>
            <a:pPr lvl="1"/>
            <a:r>
              <a:rPr lang="en-US"/>
              <a:t>Second level</a:t>
            </a:r>
          </a:p>
        </p:txBody>
      </p:sp>
      <p:sp>
        <p:nvSpPr>
          <p:cNvPr id="22" name="Oval 21">
            <a:extLst>
              <a:ext uri="{FF2B5EF4-FFF2-40B4-BE49-F238E27FC236}">
                <a16:creationId xmlns:a16="http://schemas.microsoft.com/office/drawing/2014/main" id="{446F04B0-7860-407F-85B7-42E38FAFE34B}"/>
              </a:ext>
              <a:ext uri="{C183D7F6-B498-43B3-948B-1728B52AA6E4}">
                <adec:decorative xmlns:adec="http://schemas.microsoft.com/office/drawing/2017/decorative" val="1"/>
              </a:ext>
            </a:extLst>
          </p:cNvPr>
          <p:cNvSpPr/>
          <p:nvPr userDrawn="1"/>
        </p:nvSpPr>
        <p:spPr bwMode="gray">
          <a:xfrm>
            <a:off x="8389302" y="2055431"/>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3214" y="4267940"/>
            <a:ext cx="2744788" cy="1458912"/>
          </a:xfrm>
        </p:spPr>
        <p:txBody>
          <a:bodyPr/>
          <a:lstStyle>
            <a:lvl1pPr algn="ctr">
              <a:lnSpc>
                <a:spcPct val="100000"/>
              </a:lnSpc>
              <a:spcBef>
                <a:spcPts val="600"/>
              </a:spcBef>
              <a:defRPr sz="2399">
                <a:solidFill>
                  <a:schemeClr val="accent2"/>
                </a:solidFill>
              </a:defRPr>
            </a:lvl1pPr>
            <a:lvl2pPr marL="0" indent="0" algn="ctr">
              <a:lnSpc>
                <a:spcPct val="100000"/>
              </a:lnSpc>
              <a:spcBef>
                <a:spcPts val="600"/>
              </a:spcBef>
              <a:buFont typeface="Open Sans" panose="020B0606030504020204" pitchFamily="34" charset="0"/>
              <a:buChar char="​"/>
              <a:defRPr>
                <a:solidFill>
                  <a:schemeClr val="tx2"/>
                </a:solidFill>
              </a:defRPr>
            </a:lvl2pPr>
          </a:lstStyle>
          <a:p>
            <a:pPr lvl="0"/>
            <a:r>
              <a:rPr lang="en-US"/>
              <a:t>Click to add takeaway 3</a:t>
            </a:r>
          </a:p>
          <a:p>
            <a:pPr lvl="1"/>
            <a:r>
              <a:rPr lang="en-US"/>
              <a:t>Second level</a:t>
            </a:r>
          </a:p>
        </p:txBody>
      </p:sp>
      <p:sp>
        <p:nvSpPr>
          <p:cNvPr id="19" name="page number">
            <a:extLst>
              <a:ext uri="{FF2B5EF4-FFF2-40B4-BE49-F238E27FC236}">
                <a16:creationId xmlns:a16="http://schemas.microsoft.com/office/drawing/2014/main" id="{6122FC91-666D-7A42-9D21-9800CF4E370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7" name="Picture Placeholder 6">
            <a:extLst>
              <a:ext uri="{FF2B5EF4-FFF2-40B4-BE49-F238E27FC236}">
                <a16:creationId xmlns:a16="http://schemas.microsoft.com/office/drawing/2014/main" id="{36606F89-0EA6-412B-81C8-8476E31FCA0E}"/>
              </a:ext>
            </a:extLst>
          </p:cNvPr>
          <p:cNvSpPr>
            <a:spLocks noGrp="1"/>
          </p:cNvSpPr>
          <p:nvPr>
            <p:ph type="pic" sz="quarter" idx="21" hasCustomPrompt="1"/>
          </p:nvPr>
        </p:nvSpPr>
        <p:spPr>
          <a:xfrm>
            <a:off x="2338349" y="2411902"/>
            <a:ext cx="1116013" cy="1116012"/>
          </a:xfrm>
        </p:spPr>
        <p:txBody>
          <a:bodyPr/>
          <a:lstStyle>
            <a:lvl1pPr>
              <a:defRPr/>
            </a:lvl1pPr>
          </a:lstStyle>
          <a:p>
            <a:r>
              <a:rPr lang="en-US"/>
              <a:t>Add icon</a:t>
            </a:r>
          </a:p>
        </p:txBody>
      </p:sp>
      <p:sp>
        <p:nvSpPr>
          <p:cNvPr id="18" name="Picture Placeholder 6">
            <a:extLst>
              <a:ext uri="{FF2B5EF4-FFF2-40B4-BE49-F238E27FC236}">
                <a16:creationId xmlns:a16="http://schemas.microsoft.com/office/drawing/2014/main" id="{829FF40D-7E04-4BB1-96A6-FACA5299937B}"/>
              </a:ext>
            </a:extLst>
          </p:cNvPr>
          <p:cNvSpPr>
            <a:spLocks noGrp="1"/>
          </p:cNvSpPr>
          <p:nvPr>
            <p:ph type="pic" sz="quarter" idx="22" hasCustomPrompt="1"/>
          </p:nvPr>
        </p:nvSpPr>
        <p:spPr>
          <a:xfrm>
            <a:off x="5535612" y="2411902"/>
            <a:ext cx="1116013" cy="1116012"/>
          </a:xfrm>
        </p:spPr>
        <p:txBody>
          <a:bodyPr/>
          <a:lstStyle>
            <a:lvl1pPr>
              <a:defRPr/>
            </a:lvl1pPr>
          </a:lstStyle>
          <a:p>
            <a:r>
              <a:rPr lang="en-US"/>
              <a:t>Add icon</a:t>
            </a:r>
          </a:p>
        </p:txBody>
      </p:sp>
      <p:sp>
        <p:nvSpPr>
          <p:cNvPr id="20" name="Picture Placeholder 6">
            <a:extLst>
              <a:ext uri="{FF2B5EF4-FFF2-40B4-BE49-F238E27FC236}">
                <a16:creationId xmlns:a16="http://schemas.microsoft.com/office/drawing/2014/main" id="{25808B71-1639-45A0-BD54-1A50759A9B93}"/>
              </a:ext>
            </a:extLst>
          </p:cNvPr>
          <p:cNvSpPr>
            <a:spLocks noGrp="1"/>
          </p:cNvSpPr>
          <p:nvPr>
            <p:ph type="pic" sz="quarter" idx="23" hasCustomPrompt="1"/>
          </p:nvPr>
        </p:nvSpPr>
        <p:spPr>
          <a:xfrm>
            <a:off x="8745773" y="2411902"/>
            <a:ext cx="1116013" cy="1116012"/>
          </a:xfrm>
        </p:spPr>
        <p:txBody>
          <a:bodyPr/>
          <a:lstStyle>
            <a:lvl1pPr>
              <a:defRPr/>
            </a:lvl1pPr>
          </a:lstStyle>
          <a:p>
            <a:r>
              <a:rPr lang="en-US"/>
              <a:t>Add icon</a:t>
            </a:r>
          </a:p>
        </p:txBody>
      </p:sp>
    </p:spTree>
    <p:extLst>
      <p:ext uri="{BB962C8B-B14F-4D97-AF65-F5344CB8AC3E}">
        <p14:creationId xmlns:p14="http://schemas.microsoft.com/office/powerpoint/2010/main" val="33194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Video [No Speaker]">
    <p:bg>
      <p:bgPr>
        <a:gradFill flip="none" rotWithShape="1">
          <a:gsLst>
            <a:gs pos="95000">
              <a:schemeClr val="accent2"/>
            </a:gs>
            <a:gs pos="25000">
              <a:schemeClr val="accent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D7D43F-DC46-4B8A-82B8-DF7CE33C4CF5}"/>
              </a:ext>
            </a:extLst>
          </p:cNvPr>
          <p:cNvSpPr txBox="1"/>
          <p:nvPr userDrawn="1"/>
        </p:nvSpPr>
        <p:spPr>
          <a:xfrm>
            <a:off x="11490941" y="6388103"/>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bg1"/>
                </a:solidFill>
                <a:latin typeface="+mj-lt"/>
              </a:rPr>
              <a:pPr algn="r">
                <a:lnSpc>
                  <a:spcPct val="90000"/>
                </a:lnSpc>
              </a:pPr>
              <a:t>‹#›</a:t>
            </a:fld>
            <a:endParaRPr lang="en-US" sz="1798">
              <a:solidFill>
                <a:schemeClr val="bg1"/>
              </a:solidFill>
              <a:latin typeface="+mj-lt"/>
            </a:endParaRPr>
          </a:p>
        </p:txBody>
      </p:sp>
      <p:sp>
        <p:nvSpPr>
          <p:cNvPr id="16" name="Media Placeholder 2">
            <a:extLst>
              <a:ext uri="{FF2B5EF4-FFF2-40B4-BE49-F238E27FC236}">
                <a16:creationId xmlns:a16="http://schemas.microsoft.com/office/drawing/2014/main" id="{02ABCFF6-B0F4-4A5F-A0F5-559237598C4E}"/>
              </a:ext>
            </a:extLst>
          </p:cNvPr>
          <p:cNvSpPr>
            <a:spLocks noGrp="1"/>
          </p:cNvSpPr>
          <p:nvPr userDrawn="1">
            <p:ph type="media" sz="quarter" idx="10"/>
          </p:nvPr>
        </p:nvSpPr>
        <p:spPr>
          <a:xfrm>
            <a:off x="1460917" y="937960"/>
            <a:ext cx="9266995" cy="5214193"/>
          </a:xfrm>
        </p:spPr>
        <p:txBody>
          <a:bodyPr bIns="822960" anchor="ctr"/>
          <a:lstStyle>
            <a:lvl1pPr algn="ctr">
              <a:defRPr>
                <a:solidFill>
                  <a:schemeClr val="bg1"/>
                </a:solidFill>
              </a:defRPr>
            </a:lvl1pPr>
          </a:lstStyle>
          <a:p>
            <a:r>
              <a:rPr lang="en-US"/>
              <a:t>Click icon to add media</a:t>
            </a:r>
          </a:p>
        </p:txBody>
      </p:sp>
      <p:sp>
        <p:nvSpPr>
          <p:cNvPr id="17" name="Title 3">
            <a:extLst>
              <a:ext uri="{FF2B5EF4-FFF2-40B4-BE49-F238E27FC236}">
                <a16:creationId xmlns:a16="http://schemas.microsoft.com/office/drawing/2014/main" id="{14A99682-5351-4035-8F23-DA1ACBEFDA95}"/>
              </a:ext>
            </a:extLst>
          </p:cNvPr>
          <p:cNvSpPr>
            <a:spLocks noGrp="1"/>
          </p:cNvSpPr>
          <p:nvPr userDrawn="1">
            <p:ph type="title" hasCustomPrompt="1"/>
          </p:nvPr>
        </p:nvSpPr>
        <p:spPr>
          <a:xfrm>
            <a:off x="1460917" y="412751"/>
            <a:ext cx="9266995" cy="381000"/>
          </a:xfrm>
        </p:spPr>
        <p:txBody>
          <a:bodyPr/>
          <a:lstStyle>
            <a:lvl1pPr algn="l">
              <a:defRPr sz="2498">
                <a:solidFill>
                  <a:schemeClr val="bg1"/>
                </a:solidFill>
              </a:defRPr>
            </a:lvl1pPr>
          </a:lstStyle>
          <a:p>
            <a:r>
              <a:rPr lang="en-US"/>
              <a:t>Video Title</a:t>
            </a:r>
          </a:p>
        </p:txBody>
      </p:sp>
      <p:grpSp>
        <p:nvGrpSpPr>
          <p:cNvPr id="2" name="Group 1">
            <a:extLst>
              <a:ext uri="{FF2B5EF4-FFF2-40B4-BE49-F238E27FC236}">
                <a16:creationId xmlns:a16="http://schemas.microsoft.com/office/drawing/2014/main" id="{F4D96FD1-3464-4933-8C84-1EB71BFBDE66}"/>
              </a:ext>
            </a:extLst>
          </p:cNvPr>
          <p:cNvGrpSpPr/>
          <p:nvPr userDrawn="1"/>
        </p:nvGrpSpPr>
        <p:grpSpPr>
          <a:xfrm>
            <a:off x="418977" y="6215185"/>
            <a:ext cx="3283481" cy="556262"/>
            <a:chOff x="419085" y="6215185"/>
            <a:chExt cx="3284336" cy="556262"/>
          </a:xfrm>
        </p:grpSpPr>
        <p:pic>
          <p:nvPicPr>
            <p:cNvPr id="18" name="VMware logo">
              <a:extLst>
                <a:ext uri="{FF2B5EF4-FFF2-40B4-BE49-F238E27FC236}">
                  <a16:creationId xmlns:a16="http://schemas.microsoft.com/office/drawing/2014/main" id="{A13ADA31-7E62-4EE4-9113-F99707DB180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9" name="Copyright" descr="Confidential copyright VMware, Inc. 2021">
              <a:extLst>
                <a:ext uri="{FF2B5EF4-FFF2-40B4-BE49-F238E27FC236}">
                  <a16:creationId xmlns:a16="http://schemas.microsoft.com/office/drawing/2014/main" id="{96927369-20C8-4233-B785-EFDB517882CE}"/>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grpSp>
    </p:spTree>
    <p:extLst>
      <p:ext uri="{BB962C8B-B14F-4D97-AF65-F5344CB8AC3E}">
        <p14:creationId xmlns:p14="http://schemas.microsoft.com/office/powerpoint/2010/main" val="25154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_Big Statement with Icon - Ocean">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2F7BD83A-60BE-4E4B-93EE-AC1D6C59E5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651"/>
          <a:stretch/>
        </p:blipFill>
        <p:spPr>
          <a:xfrm>
            <a:off x="4768593" y="3105345"/>
            <a:ext cx="7315200" cy="3450905"/>
          </a:xfrm>
          <a:prstGeom prst="rect">
            <a:avLst/>
          </a:prstGeom>
        </p:spPr>
      </p:pic>
      <p:sp>
        <p:nvSpPr>
          <p:cNvPr id="8" name="page number">
            <a:extLst>
              <a:ext uri="{FF2B5EF4-FFF2-40B4-BE49-F238E27FC236}">
                <a16:creationId xmlns:a16="http://schemas.microsoft.com/office/drawing/2014/main" id="{45469056-638C-FF40-8AA5-0675077535BA}"/>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 name="Title 1">
            <a:extLst>
              <a:ext uri="{FF2B5EF4-FFF2-40B4-BE49-F238E27FC236}">
                <a16:creationId xmlns:a16="http://schemas.microsoft.com/office/drawing/2014/main" id="{5B4662F1-8811-46D5-9D53-8C06BC8F376A}"/>
              </a:ext>
            </a:extLst>
          </p:cNvPr>
          <p:cNvSpPr>
            <a:spLocks noGrp="1"/>
          </p:cNvSpPr>
          <p:nvPr>
            <p:ph type="title" hasCustomPrompt="1"/>
          </p:nvPr>
        </p:nvSpPr>
        <p:spPr/>
        <p:txBody>
          <a:bodyPr/>
          <a:lstStyle>
            <a:lvl1pPr>
              <a:defRPr/>
            </a:lvl1pPr>
          </a:lstStyle>
          <a:p>
            <a:r>
              <a:rPr lang="en-US"/>
              <a:t>Call to Action</a:t>
            </a:r>
          </a:p>
        </p:txBody>
      </p:sp>
      <p:sp>
        <p:nvSpPr>
          <p:cNvPr id="6" name="Text Placeholder 5">
            <a:extLst>
              <a:ext uri="{FF2B5EF4-FFF2-40B4-BE49-F238E27FC236}">
                <a16:creationId xmlns:a16="http://schemas.microsoft.com/office/drawing/2014/main" id="{C0E3B71A-9D5F-4E19-B3DE-2F8F1C174F6E}"/>
              </a:ext>
            </a:extLst>
          </p:cNvPr>
          <p:cNvSpPr>
            <a:spLocks noGrp="1"/>
          </p:cNvSpPr>
          <p:nvPr>
            <p:ph type="body" sz="quarter" idx="10" hasCustomPrompt="1"/>
          </p:nvPr>
        </p:nvSpPr>
        <p:spPr>
          <a:xfrm>
            <a:off x="579438" y="1296988"/>
            <a:ext cx="5514975" cy="843311"/>
          </a:xfrm>
        </p:spPr>
        <p:txBody>
          <a:bodyPr/>
          <a:lstStyle>
            <a:lvl1pPr marL="342797" indent="-342797">
              <a:buFont typeface="Arial" panose="020B0604020202020204" pitchFamily="34" charset="0"/>
              <a:buChar char="•"/>
              <a:defRPr sz="2399"/>
            </a:lvl1pPr>
          </a:lstStyle>
          <a:p>
            <a:pPr lvl="0"/>
            <a:r>
              <a:rPr lang="en-US"/>
              <a:t>Call to Action 1</a:t>
            </a:r>
          </a:p>
        </p:txBody>
      </p:sp>
      <p:sp>
        <p:nvSpPr>
          <p:cNvPr id="10" name="Text Placeholder 5">
            <a:extLst>
              <a:ext uri="{FF2B5EF4-FFF2-40B4-BE49-F238E27FC236}">
                <a16:creationId xmlns:a16="http://schemas.microsoft.com/office/drawing/2014/main" id="{54FB540D-0D51-4FD3-B50E-48CB3315FB89}"/>
              </a:ext>
            </a:extLst>
          </p:cNvPr>
          <p:cNvSpPr>
            <a:spLocks noGrp="1"/>
          </p:cNvSpPr>
          <p:nvPr>
            <p:ph type="body" sz="quarter" idx="11" hasCustomPrompt="1"/>
          </p:nvPr>
        </p:nvSpPr>
        <p:spPr>
          <a:xfrm>
            <a:off x="579438" y="2557221"/>
            <a:ext cx="5514975" cy="843311"/>
          </a:xfrm>
        </p:spPr>
        <p:txBody>
          <a:bodyPr/>
          <a:lstStyle>
            <a:lvl1pPr marL="342797" indent="-342797">
              <a:buFont typeface="Arial" panose="020B0604020202020204" pitchFamily="34" charset="0"/>
              <a:buChar char="•"/>
              <a:defRPr sz="2399"/>
            </a:lvl1pPr>
          </a:lstStyle>
          <a:p>
            <a:pPr lvl="0"/>
            <a:r>
              <a:rPr lang="en-US"/>
              <a:t>Call to Action 2</a:t>
            </a:r>
          </a:p>
        </p:txBody>
      </p:sp>
      <p:sp>
        <p:nvSpPr>
          <p:cNvPr id="11" name="Text Placeholder 5">
            <a:extLst>
              <a:ext uri="{FF2B5EF4-FFF2-40B4-BE49-F238E27FC236}">
                <a16:creationId xmlns:a16="http://schemas.microsoft.com/office/drawing/2014/main" id="{E95EA17A-D554-4907-90CF-A4D67A766102}"/>
              </a:ext>
            </a:extLst>
          </p:cNvPr>
          <p:cNvSpPr>
            <a:spLocks noGrp="1"/>
          </p:cNvSpPr>
          <p:nvPr>
            <p:ph type="body" sz="quarter" idx="12" hasCustomPrompt="1"/>
          </p:nvPr>
        </p:nvSpPr>
        <p:spPr>
          <a:xfrm>
            <a:off x="579438" y="3817452"/>
            <a:ext cx="5514975" cy="843311"/>
          </a:xfrm>
        </p:spPr>
        <p:txBody>
          <a:bodyPr/>
          <a:lstStyle>
            <a:lvl1pPr marL="342797" indent="-342797">
              <a:buFont typeface="Arial" panose="020B0604020202020204" pitchFamily="34" charset="0"/>
              <a:buChar char="•"/>
              <a:defRPr sz="2399"/>
            </a:lvl1pPr>
          </a:lstStyle>
          <a:p>
            <a:pPr lvl="0"/>
            <a:r>
              <a:rPr lang="en-US"/>
              <a:t>Call to Action 3</a:t>
            </a:r>
          </a:p>
        </p:txBody>
      </p:sp>
    </p:spTree>
    <p:extLst>
      <p:ext uri="{BB962C8B-B14F-4D97-AF65-F5344CB8AC3E}">
        <p14:creationId xmlns:p14="http://schemas.microsoft.com/office/powerpoint/2010/main" val="321936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Aqua">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6675FC6-0703-3C42-8CBD-782318274E82}"/>
              </a:ext>
              <a:ext uri="{C183D7F6-B498-43B3-948B-1728B52AA6E4}">
                <adec:decorative xmlns:adec="http://schemas.microsoft.com/office/drawing/2017/decorative" val="1"/>
              </a:ext>
            </a:extLst>
          </p:cNvPr>
          <p:cNvGrpSpPr/>
          <p:nvPr userDrawn="1"/>
        </p:nvGrpSpPr>
        <p:grpSpPr>
          <a:xfrm>
            <a:off x="-2096828" y="875738"/>
            <a:ext cx="8395793" cy="2908667"/>
            <a:chOff x="-2096828" y="875736"/>
            <a:chExt cx="8395793" cy="2908667"/>
          </a:xfrm>
        </p:grpSpPr>
        <p:sp>
          <p:nvSpPr>
            <p:cNvPr id="11" name="Freeform 10">
              <a:extLst>
                <a:ext uri="{FF2B5EF4-FFF2-40B4-BE49-F238E27FC236}">
                  <a16:creationId xmlns:a16="http://schemas.microsoft.com/office/drawing/2014/main" id="{32D62845-97D5-614C-B24D-84368E89A872}"/>
                </a:ext>
                <a:ext uri="{C183D7F6-B498-43B3-948B-1728B52AA6E4}">
                  <adec:decorative xmlns:adec="http://schemas.microsoft.com/office/drawing/2017/decorative" val="1"/>
                </a:ext>
              </a:extLst>
            </p:cNvPr>
            <p:cNvSpPr/>
            <p:nvPr userDrawn="1"/>
          </p:nvSpPr>
          <p:spPr>
            <a:xfrm rot="2700000">
              <a:off x="874528" y="-2095620"/>
              <a:ext cx="2453081" cy="8395793"/>
            </a:xfrm>
            <a:custGeom>
              <a:avLst/>
              <a:gdLst>
                <a:gd name="connsiteX0" fmla="*/ 0 w 2453081"/>
                <a:gd name="connsiteY0" fmla="*/ 2451371 h 8395793"/>
                <a:gd name="connsiteX1" fmla="*/ 951724 w 2453081"/>
                <a:gd name="connsiteY1" fmla="*/ 1499646 h 8395793"/>
                <a:gd name="connsiteX2" fmla="*/ 2451371 w 2453081"/>
                <a:gd name="connsiteY2" fmla="*/ 0 h 8395793"/>
                <a:gd name="connsiteX3" fmla="*/ 2451371 w 2453081"/>
                <a:gd name="connsiteY3" fmla="*/ 8322767 h 8395793"/>
                <a:gd name="connsiteX4" fmla="*/ 2453081 w 2453081"/>
                <a:gd name="connsiteY4" fmla="*/ 8340727 h 8395793"/>
                <a:gd name="connsiteX5" fmla="*/ 2453076 w 2453081"/>
                <a:gd name="connsiteY5" fmla="*/ 8395793 h 8395793"/>
                <a:gd name="connsiteX6" fmla="*/ 2107648 w 2453081"/>
                <a:gd name="connsiteY6" fmla="*/ 8050365 h 8395793"/>
                <a:gd name="connsiteX7" fmla="*/ 2107650 w 2453081"/>
                <a:gd name="connsiteY7" fmla="*/ 8050364 h 8395793"/>
                <a:gd name="connsiteX8" fmla="*/ 0 w 2453081"/>
                <a:gd name="connsiteY8" fmla="*/ 5942713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081" h="8395793">
                  <a:moveTo>
                    <a:pt x="0" y="2451371"/>
                  </a:moveTo>
                  <a:lnTo>
                    <a:pt x="951724" y="1499646"/>
                  </a:lnTo>
                  <a:lnTo>
                    <a:pt x="2451371" y="0"/>
                  </a:lnTo>
                  <a:lnTo>
                    <a:pt x="2451371" y="8322767"/>
                  </a:lnTo>
                  <a:lnTo>
                    <a:pt x="2453081" y="8340727"/>
                  </a:lnTo>
                  <a:lnTo>
                    <a:pt x="2453076" y="8395793"/>
                  </a:lnTo>
                  <a:lnTo>
                    <a:pt x="2107648" y="8050365"/>
                  </a:lnTo>
                  <a:lnTo>
                    <a:pt x="2107650" y="8050364"/>
                  </a:lnTo>
                  <a:lnTo>
                    <a:pt x="0" y="5942713"/>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2" name="Freeform 11">
              <a:extLst>
                <a:ext uri="{FF2B5EF4-FFF2-40B4-BE49-F238E27FC236}">
                  <a16:creationId xmlns:a16="http://schemas.microsoft.com/office/drawing/2014/main" id="{D8567B03-BB58-B046-8C08-41A6910CB75E}"/>
                </a:ext>
                <a:ext uri="{C183D7F6-B498-43B3-948B-1728B52AA6E4}">
                  <adec:decorative xmlns:adec="http://schemas.microsoft.com/office/drawing/2017/decorative" val="1"/>
                </a:ext>
              </a:extLst>
            </p:cNvPr>
            <p:cNvSpPr/>
            <p:nvPr userDrawn="1"/>
          </p:nvSpPr>
          <p:spPr>
            <a:xfrm rot="18900000">
              <a:off x="-1169136" y="3117277"/>
              <a:ext cx="6372785" cy="667126"/>
            </a:xfrm>
            <a:custGeom>
              <a:avLst/>
              <a:gdLst>
                <a:gd name="connsiteX0" fmla="*/ 6372785 w 6372785"/>
                <a:gd name="connsiteY0" fmla="*/ 0 h 667126"/>
                <a:gd name="connsiteX1" fmla="*/ 6372785 w 6372785"/>
                <a:gd name="connsiteY1" fmla="*/ 667126 h 667126"/>
                <a:gd name="connsiteX2" fmla="*/ 0 w 6372785"/>
                <a:gd name="connsiteY2" fmla="*/ 667126 h 667126"/>
                <a:gd name="connsiteX3" fmla="*/ 667126 w 6372785"/>
                <a:gd name="connsiteY3" fmla="*/ 0 h 667126"/>
              </a:gdLst>
              <a:ahLst/>
              <a:cxnLst>
                <a:cxn ang="0">
                  <a:pos x="connsiteX0" y="connsiteY0"/>
                </a:cxn>
                <a:cxn ang="0">
                  <a:pos x="connsiteX1" y="connsiteY1"/>
                </a:cxn>
                <a:cxn ang="0">
                  <a:pos x="connsiteX2" y="connsiteY2"/>
                </a:cxn>
                <a:cxn ang="0">
                  <a:pos x="connsiteX3" y="connsiteY3"/>
                </a:cxn>
              </a:cxnLst>
              <a:rect l="l" t="t" r="r" b="b"/>
              <a:pathLst>
                <a:path w="6372785" h="667126">
                  <a:moveTo>
                    <a:pt x="6372785" y="0"/>
                  </a:moveTo>
                  <a:lnTo>
                    <a:pt x="6372785" y="667126"/>
                  </a:lnTo>
                  <a:lnTo>
                    <a:pt x="0" y="667126"/>
                  </a:lnTo>
                  <a:lnTo>
                    <a:pt x="667126" y="0"/>
                  </a:lnTo>
                  <a:close/>
                </a:path>
              </a:pathLst>
            </a:custGeom>
            <a:gradFill>
              <a:gsLst>
                <a:gs pos="16000">
                  <a:schemeClr val="bg1">
                    <a:alpha val="0"/>
                  </a:schemeClr>
                </a:gs>
                <a:gs pos="77000">
                  <a:schemeClr val="tx2">
                    <a:lumMod val="0"/>
                    <a:lumOff val="100000"/>
                  </a:schemeClr>
                </a:gs>
              </a:gsLst>
              <a:lin ang="78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
        <p:nvSpPr>
          <p:cNvPr id="13" name="TextBox 12">
            <a:extLst>
              <a:ext uri="{FF2B5EF4-FFF2-40B4-BE49-F238E27FC236}">
                <a16:creationId xmlns:a16="http://schemas.microsoft.com/office/drawing/2014/main" id="{1BD12A38-34FF-DD48-95F6-31F5ED4772C8}"/>
              </a:ext>
            </a:extLst>
          </p:cNvPr>
          <p:cNvSpPr txBox="1"/>
          <p:nvPr userDrawn="1"/>
        </p:nvSpPr>
        <p:spPr>
          <a:xfrm>
            <a:off x="7122913" y="4133699"/>
            <a:ext cx="3585557" cy="692497"/>
          </a:xfrm>
          <a:prstGeom prst="rect">
            <a:avLst/>
          </a:prstGeom>
        </p:spPr>
        <p:txBody>
          <a:bodyPr wrap="square" lIns="0" tIns="0" rIns="0" bIns="0" rtlCol="0">
            <a:spAutoFit/>
          </a:bodyPr>
          <a:lstStyle/>
          <a:p>
            <a:pPr algn="r" defTabSz="914126" rtl="0" eaLnBrk="1" latinLnBrk="0" hangingPunct="1">
              <a:lnSpc>
                <a:spcPct val="90000"/>
              </a:lnSpc>
              <a:spcBef>
                <a:spcPct val="0"/>
              </a:spcBef>
              <a:spcAft>
                <a:spcPts val="600"/>
              </a:spcAft>
              <a:buNone/>
            </a:pPr>
            <a:r>
              <a:rPr lang="en-US" sz="4999" b="0" kern="1200" cap="none" baseline="0">
                <a:solidFill>
                  <a:schemeClr val="accent2"/>
                </a:solidFill>
                <a:latin typeface="+mj-lt"/>
                <a:ea typeface="+mj-ea"/>
                <a:cs typeface="+mj-cs"/>
              </a:rPr>
              <a:t>Thank You</a:t>
            </a:r>
          </a:p>
        </p:txBody>
      </p:sp>
      <p:pic>
        <p:nvPicPr>
          <p:cNvPr id="14" name="Graphic 13">
            <a:extLst>
              <a:ext uri="{FF2B5EF4-FFF2-40B4-BE49-F238E27FC236}">
                <a16:creationId xmlns:a16="http://schemas.microsoft.com/office/drawing/2014/main" id="{BA341B9A-C8D2-EA4F-9D8A-9922D0AD01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6" y="6218399"/>
            <a:ext cx="1539751" cy="557784"/>
          </a:xfrm>
          <a:prstGeom prst="rect">
            <a:avLst/>
          </a:prstGeom>
        </p:spPr>
      </p:pic>
      <p:sp>
        <p:nvSpPr>
          <p:cNvPr id="15" name="Copyright" descr="Confidential copyright VMware, Inc. 2021">
            <a:extLst>
              <a:ext uri="{FF2B5EF4-FFF2-40B4-BE49-F238E27FC236}">
                <a16:creationId xmlns:a16="http://schemas.microsoft.com/office/drawing/2014/main" id="{EA2C7395-580D-D445-BAF2-54BDC05A9BA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Tree>
    <p:extLst>
      <p:ext uri="{BB962C8B-B14F-4D97-AF65-F5344CB8AC3E}">
        <p14:creationId xmlns:p14="http://schemas.microsoft.com/office/powerpoint/2010/main" val="39979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Font Check">
    <p:bg>
      <p:bgPr>
        <a:solidFill>
          <a:schemeClr val="accent5"/>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9BE03A-21B0-4196-A033-4E90957BA156}"/>
              </a:ext>
            </a:extLst>
          </p:cNvPr>
          <p:cNvSpPr>
            <a:spLocks noGrp="1"/>
          </p:cNvSpPr>
          <p:nvPr>
            <p:ph type="title" hasCustomPrompt="1"/>
          </p:nvPr>
        </p:nvSpPr>
        <p:spPr/>
        <p:txBody>
          <a:bodyPr/>
          <a:lstStyle>
            <a:lvl1pPr>
              <a:defRPr>
                <a:solidFill>
                  <a:schemeClr val="bg1"/>
                </a:solidFill>
              </a:defRPr>
            </a:lvl1pPr>
          </a:lstStyle>
          <a:p>
            <a:r>
              <a:rPr lang="en-US" sz="2799">
                <a:solidFill>
                  <a:schemeClr val="bg1"/>
                </a:solidFill>
              </a:rPr>
              <a:t>Metropolis Font Check</a:t>
            </a:r>
          </a:p>
        </p:txBody>
      </p:sp>
      <p:sp>
        <p:nvSpPr>
          <p:cNvPr id="51" name="Subtitle 2">
            <a:extLst>
              <a:ext uri="{FF2B5EF4-FFF2-40B4-BE49-F238E27FC236}">
                <a16:creationId xmlns:a16="http://schemas.microsoft.com/office/drawing/2014/main" id="{CB049186-CC25-4BD3-8410-4DE62ED4B08B}"/>
              </a:ext>
            </a:extLst>
          </p:cNvPr>
          <p:cNvSpPr>
            <a:spLocks noGrp="1"/>
          </p:cNvSpPr>
          <p:nvPr>
            <p:ph type="subTitle" idx="10" hasCustomPrompt="1"/>
          </p:nvPr>
        </p:nvSpPr>
        <p:spPr>
          <a:xfrm>
            <a:off x="592867" y="838105"/>
            <a:ext cx="10962687" cy="247743"/>
          </a:xfrm>
        </p:spPr>
        <p:txBody>
          <a:bodyPr/>
          <a:lstStyle>
            <a:lvl1pPr marL="0" indent="0" algn="l">
              <a:buNone/>
              <a:defRPr sz="1999">
                <a:solidFill>
                  <a:schemeClr val="bg1"/>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Is the Metropolis font installed on my computer?</a:t>
            </a:r>
          </a:p>
        </p:txBody>
      </p:sp>
      <p:sp>
        <p:nvSpPr>
          <p:cNvPr id="43" name="Rectangle 42" descr="Do the fonts in the words below match on your screen?">
            <a:extLst>
              <a:ext uri="{FF2B5EF4-FFF2-40B4-BE49-F238E27FC236}">
                <a16:creationId xmlns:a16="http://schemas.microsoft.com/office/drawing/2014/main" id="{51A92F24-FC82-4FA9-9362-801284731CC8}"/>
              </a:ext>
            </a:extLst>
          </p:cNvPr>
          <p:cNvSpPr/>
          <p:nvPr userDrawn="1"/>
        </p:nvSpPr>
        <p:spPr bwMode="gray">
          <a:xfrm>
            <a:off x="623364" y="1616678"/>
            <a:ext cx="4633737" cy="2441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r>
              <a:rPr lang="en-US" sz="1100">
                <a:solidFill>
                  <a:schemeClr val="bg1"/>
                </a:solidFill>
              </a:rPr>
              <a:t>Do the fonts in the words below match on your screen?</a:t>
            </a:r>
          </a:p>
        </p:txBody>
      </p:sp>
      <p:cxnSp>
        <p:nvCxnSpPr>
          <p:cNvPr id="45" name="Straight Connector 44">
            <a:extLst>
              <a:ext uri="{FF2B5EF4-FFF2-40B4-BE49-F238E27FC236}">
                <a16:creationId xmlns:a16="http://schemas.microsoft.com/office/drawing/2014/main" id="{B59E37DB-3217-4772-AE8E-E9673A139975}"/>
              </a:ext>
              <a:ext uri="{C183D7F6-B498-43B3-948B-1728B52AA6E4}">
                <adec:decorative xmlns:adec="http://schemas.microsoft.com/office/drawing/2017/decorative" val="1"/>
              </a:ext>
            </a:extLst>
          </p:cNvPr>
          <p:cNvCxnSpPr>
            <a:cxnSpLocks/>
          </p:cNvCxnSpPr>
          <p:nvPr userDrawn="1"/>
        </p:nvCxnSpPr>
        <p:spPr>
          <a:xfrm>
            <a:off x="623364" y="1860778"/>
            <a:ext cx="7299849" cy="0"/>
          </a:xfrm>
          <a:prstGeom prst="line">
            <a:avLst/>
          </a:prstGeom>
          <a:ln w="25400">
            <a:solidFill>
              <a:schemeClr val="accent5">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0DFE264-D676-EA48-BBA7-F4F0331FA2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57155" y="2219739"/>
            <a:ext cx="3088310" cy="557972"/>
          </a:xfrm>
          <a:prstGeom prst="rect">
            <a:avLst/>
          </a:prstGeom>
        </p:spPr>
      </p:pic>
      <p:sp>
        <p:nvSpPr>
          <p:cNvPr id="44" name="Text Placeholder 43">
            <a:extLst>
              <a:ext uri="{FF2B5EF4-FFF2-40B4-BE49-F238E27FC236}">
                <a16:creationId xmlns:a16="http://schemas.microsoft.com/office/drawing/2014/main" id="{DDDC76C1-EE98-469A-A6AD-21148374D6C8}"/>
              </a:ext>
            </a:extLst>
          </p:cNvPr>
          <p:cNvSpPr>
            <a:spLocks noGrp="1"/>
          </p:cNvSpPr>
          <p:nvPr>
            <p:ph type="body" sz="quarter" idx="12" hasCustomPrompt="1"/>
          </p:nvPr>
        </p:nvSpPr>
        <p:spPr>
          <a:xfrm>
            <a:off x="598114" y="2908233"/>
            <a:ext cx="5354637" cy="895350"/>
          </a:xfrm>
        </p:spPr>
        <p:txBody>
          <a:bodyPr/>
          <a:lstStyle>
            <a:lvl1pPr>
              <a:defRPr sz="4899">
                <a:solidFill>
                  <a:schemeClr val="bg1"/>
                </a:solidFill>
              </a:defRPr>
            </a:lvl1pPr>
            <a:lvl2pPr>
              <a:defRPr sz="3599">
                <a:solidFill>
                  <a:schemeClr val="bg1"/>
                </a:solidFill>
              </a:defRPr>
            </a:lvl2pPr>
            <a:lvl3pPr>
              <a:defRPr sz="3199">
                <a:solidFill>
                  <a:schemeClr val="bg1"/>
                </a:solidFill>
              </a:defRPr>
            </a:lvl3pPr>
            <a:lvl4pPr>
              <a:defRPr sz="2799">
                <a:solidFill>
                  <a:schemeClr val="bg1"/>
                </a:solidFill>
              </a:defRPr>
            </a:lvl4pPr>
            <a:lvl5pPr>
              <a:defRPr sz="2799">
                <a:solidFill>
                  <a:schemeClr val="bg1"/>
                </a:solidFill>
              </a:defRPr>
            </a:lvl5pPr>
          </a:lstStyle>
          <a:p>
            <a:pPr lvl="0"/>
            <a:r>
              <a:rPr lang="en-US"/>
              <a:t>Metropolis</a:t>
            </a:r>
          </a:p>
        </p:txBody>
      </p:sp>
      <p:pic>
        <p:nvPicPr>
          <p:cNvPr id="5" name="Picture 4">
            <a:extLst>
              <a:ext uri="{FF2B5EF4-FFF2-40B4-BE49-F238E27FC236}">
                <a16:creationId xmlns:a16="http://schemas.microsoft.com/office/drawing/2014/main" id="{A0BB7D6E-2488-A644-A910-415B17221FB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30912" y="2242894"/>
            <a:ext cx="4743106" cy="538407"/>
          </a:xfrm>
          <a:prstGeom prst="rect">
            <a:avLst/>
          </a:prstGeom>
        </p:spPr>
      </p:pic>
      <p:sp>
        <p:nvSpPr>
          <p:cNvPr id="63" name="Text Placeholder 43">
            <a:extLst>
              <a:ext uri="{FF2B5EF4-FFF2-40B4-BE49-F238E27FC236}">
                <a16:creationId xmlns:a16="http://schemas.microsoft.com/office/drawing/2014/main" id="{6C28CB3F-7257-499E-B2F6-B9B1B38D820E}"/>
              </a:ext>
            </a:extLst>
          </p:cNvPr>
          <p:cNvSpPr>
            <a:spLocks noGrp="1"/>
          </p:cNvSpPr>
          <p:nvPr>
            <p:ph type="body" sz="quarter" idx="13" hasCustomPrompt="1"/>
          </p:nvPr>
        </p:nvSpPr>
        <p:spPr>
          <a:xfrm>
            <a:off x="5983683" y="2908233"/>
            <a:ext cx="5354637" cy="895350"/>
          </a:xfrm>
        </p:spPr>
        <p:txBody>
          <a:bodyPr/>
          <a:lstStyle>
            <a:lvl1pPr>
              <a:defRPr sz="4899">
                <a:solidFill>
                  <a:schemeClr val="bg1"/>
                </a:solidFill>
                <a:latin typeface="+mj-lt"/>
              </a:defRPr>
            </a:lvl1pPr>
            <a:lvl2pPr>
              <a:defRPr sz="3599">
                <a:solidFill>
                  <a:schemeClr val="bg1"/>
                </a:solidFill>
              </a:defRPr>
            </a:lvl2pPr>
            <a:lvl3pPr>
              <a:defRPr sz="3199">
                <a:solidFill>
                  <a:schemeClr val="bg1"/>
                </a:solidFill>
              </a:defRPr>
            </a:lvl3pPr>
            <a:lvl4pPr>
              <a:defRPr sz="2799">
                <a:solidFill>
                  <a:schemeClr val="bg1"/>
                </a:solidFill>
              </a:defRPr>
            </a:lvl4pPr>
            <a:lvl5pPr>
              <a:defRPr sz="2799">
                <a:solidFill>
                  <a:schemeClr val="bg1"/>
                </a:solidFill>
              </a:defRPr>
            </a:lvl5pPr>
          </a:lstStyle>
          <a:p>
            <a:pPr lvl="0"/>
            <a:r>
              <a:rPr lang="en-US"/>
              <a:t>Metropolis Light</a:t>
            </a:r>
          </a:p>
        </p:txBody>
      </p:sp>
    </p:spTree>
    <p:extLst>
      <p:ext uri="{BB962C8B-B14F-4D97-AF65-F5344CB8AC3E}">
        <p14:creationId xmlns:p14="http://schemas.microsoft.com/office/powerpoint/2010/main" val="101629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61" name="grey boxes">
            <a:extLst>
              <a:ext uri="{FF2B5EF4-FFF2-40B4-BE49-F238E27FC236}">
                <a16:creationId xmlns:a16="http://schemas.microsoft.com/office/drawing/2014/main" id="{E2F285D2-B641-461F-87F0-20A9C65B2EF7}"/>
              </a:ext>
              <a:ext uri="{C183D7F6-B498-43B3-948B-1728B52AA6E4}">
                <adec:decorative xmlns:adec="http://schemas.microsoft.com/office/drawing/2017/decorative" val="1"/>
              </a:ext>
            </a:extLst>
          </p:cNvPr>
          <p:cNvGrpSpPr/>
          <p:nvPr userDrawn="1"/>
        </p:nvGrpSpPr>
        <p:grpSpPr bwMode="gray">
          <a:xfrm>
            <a:off x="609441" y="1600204"/>
            <a:ext cx="10055941" cy="4580469"/>
            <a:chOff x="609441" y="1600198"/>
            <a:chExt cx="10055941" cy="4580469"/>
          </a:xfrm>
        </p:grpSpPr>
        <p:sp>
          <p:nvSpPr>
            <p:cNvPr id="110" name="Rectangle 109">
              <a:extLst>
                <a:ext uri="{FF2B5EF4-FFF2-40B4-BE49-F238E27FC236}">
                  <a16:creationId xmlns:a16="http://schemas.microsoft.com/office/drawing/2014/main" id="{115EE1AC-AAA1-4CAF-886B-474B1A0C95C4}"/>
                </a:ext>
                <a:ext uri="{C183D7F6-B498-43B3-948B-1728B52AA6E4}">
                  <adec:decorative xmlns:adec="http://schemas.microsoft.com/office/drawing/2017/decorative" val="1"/>
                </a:ext>
              </a:extLst>
            </p:cNvPr>
            <p:cNvSpPr/>
            <p:nvPr/>
          </p:nvSpPr>
          <p:spPr bwMode="gray">
            <a:xfrm>
              <a:off x="609441" y="1600199"/>
              <a:ext cx="914203"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9"/>
            </a:p>
          </p:txBody>
        </p:sp>
        <p:sp>
          <p:nvSpPr>
            <p:cNvPr id="111" name="Rectangle 110">
              <a:extLst>
                <a:ext uri="{FF2B5EF4-FFF2-40B4-BE49-F238E27FC236}">
                  <a16:creationId xmlns:a16="http://schemas.microsoft.com/office/drawing/2014/main" id="{7037B7F2-249C-4DB7-A4FF-AD7E08892A0F}"/>
                </a:ext>
                <a:ext uri="{C183D7F6-B498-43B3-948B-1728B52AA6E4}">
                  <adec:decorative xmlns:adec="http://schemas.microsoft.com/office/drawing/2017/decorative" val="1"/>
                </a:ext>
              </a:extLst>
            </p:cNvPr>
            <p:cNvSpPr/>
            <p:nvPr/>
          </p:nvSpPr>
          <p:spPr bwMode="gray">
            <a:xfrm>
              <a:off x="2436448" y="1600198"/>
              <a:ext cx="915282"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9"/>
            </a:p>
          </p:txBody>
        </p:sp>
        <p:sp>
          <p:nvSpPr>
            <p:cNvPr id="112" name="Rectangle 111">
              <a:extLst>
                <a:ext uri="{FF2B5EF4-FFF2-40B4-BE49-F238E27FC236}">
                  <a16:creationId xmlns:a16="http://schemas.microsoft.com/office/drawing/2014/main" id="{6B02FE08-2379-4E6C-AE27-D7D2ECAB18B8}"/>
                </a:ext>
                <a:ext uri="{C183D7F6-B498-43B3-948B-1728B52AA6E4}">
                  <adec:decorative xmlns:adec="http://schemas.microsoft.com/office/drawing/2017/decorative" val="1"/>
                </a:ext>
              </a:extLst>
            </p:cNvPr>
            <p:cNvSpPr/>
            <p:nvPr/>
          </p:nvSpPr>
          <p:spPr bwMode="gray">
            <a:xfrm>
              <a:off x="4263453"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9"/>
            </a:p>
          </p:txBody>
        </p:sp>
        <p:sp>
          <p:nvSpPr>
            <p:cNvPr id="113" name="Rectangle 112">
              <a:extLst>
                <a:ext uri="{FF2B5EF4-FFF2-40B4-BE49-F238E27FC236}">
                  <a16:creationId xmlns:a16="http://schemas.microsoft.com/office/drawing/2014/main" id="{D7C17E9A-3B70-4668-8EAE-9C7D73BACCA1}"/>
                </a:ext>
                <a:ext uri="{C183D7F6-B498-43B3-948B-1728B52AA6E4}">
                  <adec:decorative xmlns:adec="http://schemas.microsoft.com/office/drawing/2017/decorative" val="1"/>
                </a:ext>
              </a:extLst>
            </p:cNvPr>
            <p:cNvSpPr/>
            <p:nvPr/>
          </p:nvSpPr>
          <p:spPr bwMode="gray">
            <a:xfrm>
              <a:off x="6090459"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9"/>
            </a:p>
          </p:txBody>
        </p:sp>
        <p:sp>
          <p:nvSpPr>
            <p:cNvPr id="114" name="Rectangle 113">
              <a:extLst>
                <a:ext uri="{FF2B5EF4-FFF2-40B4-BE49-F238E27FC236}">
                  <a16:creationId xmlns:a16="http://schemas.microsoft.com/office/drawing/2014/main" id="{E02751E5-34AD-4357-BC67-2269F668FD57}"/>
                </a:ext>
                <a:ext uri="{C183D7F6-B498-43B3-948B-1728B52AA6E4}">
                  <adec:decorative xmlns:adec="http://schemas.microsoft.com/office/drawing/2017/decorative" val="1"/>
                </a:ext>
              </a:extLst>
            </p:cNvPr>
            <p:cNvSpPr/>
            <p:nvPr/>
          </p:nvSpPr>
          <p:spPr bwMode="gray">
            <a:xfrm>
              <a:off x="7921943" y="1600198"/>
              <a:ext cx="916431"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9"/>
            </a:p>
          </p:txBody>
        </p:sp>
        <p:sp>
          <p:nvSpPr>
            <p:cNvPr id="115" name="Rectangle 114">
              <a:extLst>
                <a:ext uri="{FF2B5EF4-FFF2-40B4-BE49-F238E27FC236}">
                  <a16:creationId xmlns:a16="http://schemas.microsoft.com/office/drawing/2014/main" id="{452A85DA-B39F-40AB-B423-9F7CCB3D0D63}"/>
                </a:ext>
                <a:ext uri="{C183D7F6-B498-43B3-948B-1728B52AA6E4}">
                  <adec:decorative xmlns:adec="http://schemas.microsoft.com/office/drawing/2017/decorative" val="1"/>
                </a:ext>
              </a:extLst>
            </p:cNvPr>
            <p:cNvSpPr/>
            <p:nvPr/>
          </p:nvSpPr>
          <p:spPr bwMode="gray">
            <a:xfrm>
              <a:off x="9750028" y="1600198"/>
              <a:ext cx="915354"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9"/>
            </a:p>
          </p:txBody>
        </p:sp>
      </p:grpSp>
      <p:grpSp>
        <p:nvGrpSpPr>
          <p:cNvPr id="2" name="Group 1">
            <a:extLst>
              <a:ext uri="{FF2B5EF4-FFF2-40B4-BE49-F238E27FC236}">
                <a16:creationId xmlns:a16="http://schemas.microsoft.com/office/drawing/2014/main" id="{FEACC7A9-0E02-EC44-8212-DCAA966470C0}"/>
              </a:ext>
              <a:ext uri="{C183D7F6-B498-43B3-948B-1728B52AA6E4}">
                <adec:decorative xmlns:adec="http://schemas.microsoft.com/office/drawing/2017/decorative" val="1"/>
              </a:ext>
            </a:extLst>
          </p:cNvPr>
          <p:cNvGrpSpPr/>
          <p:nvPr userDrawn="1"/>
        </p:nvGrpSpPr>
        <p:grpSpPr>
          <a:xfrm>
            <a:off x="0" y="0"/>
            <a:ext cx="12188826" cy="6858004"/>
            <a:chOff x="0" y="0"/>
            <a:chExt cx="12188826" cy="6858004"/>
          </a:xfrm>
        </p:grpSpPr>
        <p:cxnSp>
          <p:nvCxnSpPr>
            <p:cNvPr id="85" name="Straight Connector 84">
              <a:extLst>
                <a:ext uri="{FF2B5EF4-FFF2-40B4-BE49-F238E27FC236}">
                  <a16:creationId xmlns:a16="http://schemas.microsoft.com/office/drawing/2014/main" id="{5B6B4CFD-041A-4081-89A4-C2B194E6465E}"/>
                </a:ext>
                <a:ext uri="{C183D7F6-B498-43B3-948B-1728B52AA6E4}">
                  <adec:decorative xmlns:adec="http://schemas.microsoft.com/office/drawing/2017/decorative" val="1"/>
                </a:ext>
              </a:extLst>
            </p:cNvPr>
            <p:cNvCxnSpPr/>
            <p:nvPr/>
          </p:nvCxnSpPr>
          <p:spPr bwMode="gray">
            <a:xfrm>
              <a:off x="60960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3B978F-4215-434A-A0BE-E77776CE37B1}"/>
                </a:ext>
                <a:ext uri="{C183D7F6-B498-43B3-948B-1728B52AA6E4}">
                  <adec:decorative xmlns:adec="http://schemas.microsoft.com/office/drawing/2017/decorative" val="1"/>
                </a:ext>
              </a:extLst>
            </p:cNvPr>
            <p:cNvCxnSpPr/>
            <p:nvPr/>
          </p:nvCxnSpPr>
          <p:spPr bwMode="gray">
            <a:xfrm>
              <a:off x="152364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EEB78C-3DA9-4AD7-BFB1-207EDE403F9D}"/>
                </a:ext>
                <a:ext uri="{C183D7F6-B498-43B3-948B-1728B52AA6E4}">
                  <adec:decorative xmlns:adec="http://schemas.microsoft.com/office/drawing/2017/decorative" val="1"/>
                </a:ext>
              </a:extLst>
            </p:cNvPr>
            <p:cNvCxnSpPr/>
            <p:nvPr/>
          </p:nvCxnSpPr>
          <p:spPr bwMode="gray">
            <a:xfrm>
              <a:off x="198066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062D7CE-4A4A-4C41-833F-B30B3E74AEAC}"/>
                </a:ext>
                <a:ext uri="{C183D7F6-B498-43B3-948B-1728B52AA6E4}">
                  <adec:decorative xmlns:adec="http://schemas.microsoft.com/office/drawing/2017/decorative" val="1"/>
                </a:ext>
              </a:extLst>
            </p:cNvPr>
            <p:cNvCxnSpPr/>
            <p:nvPr/>
          </p:nvCxnSpPr>
          <p:spPr bwMode="gray">
            <a:xfrm>
              <a:off x="2437686"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9C628EF-969E-4429-A992-9AD0AFECF81E}"/>
                </a:ext>
                <a:ext uri="{C183D7F6-B498-43B3-948B-1728B52AA6E4}">
                  <adec:decorative xmlns:adec="http://schemas.microsoft.com/office/drawing/2017/decorative" val="1"/>
                </a:ext>
              </a:extLst>
            </p:cNvPr>
            <p:cNvCxnSpPr/>
            <p:nvPr/>
          </p:nvCxnSpPr>
          <p:spPr bwMode="gray">
            <a:xfrm>
              <a:off x="289470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7BD383-0D5C-4E3A-99F7-4DC5A51DF948}"/>
                </a:ext>
                <a:ext uri="{C183D7F6-B498-43B3-948B-1728B52AA6E4}">
                  <adec:decorative xmlns:adec="http://schemas.microsoft.com/office/drawing/2017/decorative" val="1"/>
                </a:ext>
              </a:extLst>
            </p:cNvPr>
            <p:cNvCxnSpPr/>
            <p:nvPr/>
          </p:nvCxnSpPr>
          <p:spPr bwMode="gray">
            <a:xfrm>
              <a:off x="3351729"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A2EE63-4F24-4A26-9268-D15D92D5B068}"/>
                </a:ext>
                <a:ext uri="{C183D7F6-B498-43B3-948B-1728B52AA6E4}">
                  <adec:decorative xmlns:adec="http://schemas.microsoft.com/office/drawing/2017/decorative" val="1"/>
                </a:ext>
              </a:extLst>
            </p:cNvPr>
            <p:cNvCxnSpPr/>
            <p:nvPr/>
          </p:nvCxnSpPr>
          <p:spPr bwMode="gray">
            <a:xfrm>
              <a:off x="3808750"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64BB08D-864A-44D4-88F6-679DBAE518B7}"/>
                </a:ext>
                <a:ext uri="{C183D7F6-B498-43B3-948B-1728B52AA6E4}">
                  <adec:decorative xmlns:adec="http://schemas.microsoft.com/office/drawing/2017/decorative" val="1"/>
                </a:ext>
              </a:extLst>
            </p:cNvPr>
            <p:cNvCxnSpPr/>
            <p:nvPr/>
          </p:nvCxnSpPr>
          <p:spPr bwMode="gray">
            <a:xfrm>
              <a:off x="426577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FA3F8A1-60DA-47E1-92DD-967475B2DF58}"/>
                </a:ext>
                <a:ext uri="{C183D7F6-B498-43B3-948B-1728B52AA6E4}">
                  <adec:decorative xmlns:adec="http://schemas.microsoft.com/office/drawing/2017/decorative" val="1"/>
                </a:ext>
              </a:extLst>
            </p:cNvPr>
            <p:cNvCxnSpPr/>
            <p:nvPr/>
          </p:nvCxnSpPr>
          <p:spPr bwMode="gray">
            <a:xfrm>
              <a:off x="4722793"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DECF40D-CC60-45F8-B236-F9FAC1F3E8CF}"/>
                </a:ext>
                <a:ext uri="{C183D7F6-B498-43B3-948B-1728B52AA6E4}">
                  <adec:decorative xmlns:adec="http://schemas.microsoft.com/office/drawing/2017/decorative" val="1"/>
                </a:ext>
              </a:extLst>
            </p:cNvPr>
            <p:cNvCxnSpPr/>
            <p:nvPr/>
          </p:nvCxnSpPr>
          <p:spPr bwMode="gray">
            <a:xfrm>
              <a:off x="517981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23BAEC6-A3C2-4892-9093-BD8EA8A7E0F6}"/>
                </a:ext>
                <a:ext uri="{C183D7F6-B498-43B3-948B-1728B52AA6E4}">
                  <adec:decorative xmlns:adec="http://schemas.microsoft.com/office/drawing/2017/decorative" val="1"/>
                </a:ext>
              </a:extLst>
            </p:cNvPr>
            <p:cNvCxnSpPr/>
            <p:nvPr/>
          </p:nvCxnSpPr>
          <p:spPr bwMode="gray">
            <a:xfrm>
              <a:off x="5636836"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4E16FB9-EDCA-4CA6-9212-0AEBFCE175D7}"/>
                </a:ext>
                <a:ext uri="{C183D7F6-B498-43B3-948B-1728B52AA6E4}">
                  <adec:decorative xmlns:adec="http://schemas.microsoft.com/office/drawing/2017/decorative" val="1"/>
                </a:ext>
              </a:extLst>
            </p:cNvPr>
            <p:cNvCxnSpPr/>
            <p:nvPr/>
          </p:nvCxnSpPr>
          <p:spPr bwMode="gray">
            <a:xfrm>
              <a:off x="6093857"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3AE637F-804F-4244-9AA9-FF4A629A143C}"/>
                </a:ext>
                <a:ext uri="{C183D7F6-B498-43B3-948B-1728B52AA6E4}">
                  <adec:decorative xmlns:adec="http://schemas.microsoft.com/office/drawing/2017/decorative" val="1"/>
                </a:ext>
              </a:extLst>
            </p:cNvPr>
            <p:cNvCxnSpPr/>
            <p:nvPr/>
          </p:nvCxnSpPr>
          <p:spPr bwMode="gray">
            <a:xfrm>
              <a:off x="655087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EFB8414-3949-428A-B700-7C38A44425B2}"/>
                </a:ext>
                <a:ext uri="{C183D7F6-B498-43B3-948B-1728B52AA6E4}">
                  <adec:decorative xmlns:adec="http://schemas.microsoft.com/office/drawing/2017/decorative" val="1"/>
                </a:ext>
              </a:extLst>
            </p:cNvPr>
            <p:cNvCxnSpPr/>
            <p:nvPr/>
          </p:nvCxnSpPr>
          <p:spPr bwMode="gray">
            <a:xfrm>
              <a:off x="7007900"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A61D1AB-B7D2-4169-B38F-56371D50E1DA}"/>
                </a:ext>
                <a:ext uri="{C183D7F6-B498-43B3-948B-1728B52AA6E4}">
                  <adec:decorative xmlns:adec="http://schemas.microsoft.com/office/drawing/2017/decorative" val="1"/>
                </a:ext>
              </a:extLst>
            </p:cNvPr>
            <p:cNvCxnSpPr/>
            <p:nvPr/>
          </p:nvCxnSpPr>
          <p:spPr bwMode="gray">
            <a:xfrm>
              <a:off x="746492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00C4593-A442-4B6C-8E9D-80BFEB1746D6}"/>
                </a:ext>
                <a:ext uri="{C183D7F6-B498-43B3-948B-1728B52AA6E4}">
                  <adec:decorative xmlns:adec="http://schemas.microsoft.com/office/drawing/2017/decorative" val="1"/>
                </a:ext>
              </a:extLst>
            </p:cNvPr>
            <p:cNvCxnSpPr/>
            <p:nvPr/>
          </p:nvCxnSpPr>
          <p:spPr bwMode="gray">
            <a:xfrm>
              <a:off x="7921943"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5B5E413-FAFF-430F-B105-4D122D50AEE1}"/>
                </a:ext>
                <a:ext uri="{C183D7F6-B498-43B3-948B-1728B52AA6E4}">
                  <adec:decorative xmlns:adec="http://schemas.microsoft.com/office/drawing/2017/decorative" val="1"/>
                </a:ext>
              </a:extLst>
            </p:cNvPr>
            <p:cNvCxnSpPr/>
            <p:nvPr/>
          </p:nvCxnSpPr>
          <p:spPr bwMode="gray">
            <a:xfrm>
              <a:off x="837896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845328-662D-4D12-A209-6A0B1E78DF14}"/>
                </a:ext>
                <a:ext uri="{C183D7F6-B498-43B3-948B-1728B52AA6E4}">
                  <adec:decorative xmlns:adec="http://schemas.microsoft.com/office/drawing/2017/decorative" val="1"/>
                </a:ext>
              </a:extLst>
            </p:cNvPr>
            <p:cNvCxnSpPr/>
            <p:nvPr/>
          </p:nvCxnSpPr>
          <p:spPr bwMode="gray">
            <a:xfrm>
              <a:off x="883598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C19B5D-D919-4A48-953C-03994329E19B}"/>
                </a:ext>
                <a:ext uri="{C183D7F6-B498-43B3-948B-1728B52AA6E4}">
                  <adec:decorative xmlns:adec="http://schemas.microsoft.com/office/drawing/2017/decorative" val="1"/>
                </a:ext>
              </a:extLst>
            </p:cNvPr>
            <p:cNvCxnSpPr/>
            <p:nvPr/>
          </p:nvCxnSpPr>
          <p:spPr bwMode="gray">
            <a:xfrm>
              <a:off x="975002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C81C8DC-CB2F-445A-8F7B-5A864393B553}"/>
                </a:ext>
                <a:ext uri="{C183D7F6-B498-43B3-948B-1728B52AA6E4}">
                  <adec:decorative xmlns:adec="http://schemas.microsoft.com/office/drawing/2017/decorative" val="1"/>
                </a:ext>
              </a:extLst>
            </p:cNvPr>
            <p:cNvCxnSpPr/>
            <p:nvPr/>
          </p:nvCxnSpPr>
          <p:spPr bwMode="gray">
            <a:xfrm>
              <a:off x="9293007"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CD9F68-6C35-4B43-B8E1-1ABF75D8D588}"/>
                </a:ext>
                <a:ext uri="{C183D7F6-B498-43B3-948B-1728B52AA6E4}">
                  <adec:decorative xmlns:adec="http://schemas.microsoft.com/office/drawing/2017/decorative" val="1"/>
                </a:ext>
              </a:extLst>
            </p:cNvPr>
            <p:cNvCxnSpPr/>
            <p:nvPr/>
          </p:nvCxnSpPr>
          <p:spPr bwMode="gray">
            <a:xfrm>
              <a:off x="10207049"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BBCE95B-721C-44A5-8B94-8F0E42FF53FE}"/>
                </a:ext>
                <a:ext uri="{C183D7F6-B498-43B3-948B-1728B52AA6E4}">
                  <adec:decorative xmlns:adec="http://schemas.microsoft.com/office/drawing/2017/decorative" val="1"/>
                </a:ext>
              </a:extLst>
            </p:cNvPr>
            <p:cNvCxnSpPr/>
            <p:nvPr/>
          </p:nvCxnSpPr>
          <p:spPr bwMode="gray">
            <a:xfrm>
              <a:off x="1066407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B934F61-1ED7-4209-A1E3-04C68085B10E}"/>
                </a:ext>
                <a:ext uri="{C183D7F6-B498-43B3-948B-1728B52AA6E4}">
                  <adec:decorative xmlns:adec="http://schemas.microsoft.com/office/drawing/2017/decorative" val="1"/>
                </a:ext>
              </a:extLst>
            </p:cNvPr>
            <p:cNvCxnSpPr/>
            <p:nvPr/>
          </p:nvCxnSpPr>
          <p:spPr bwMode="gray">
            <a:xfrm>
              <a:off x="1112109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F636E46-095E-439D-B78B-EBC72DB23290}"/>
                </a:ext>
                <a:ext uri="{C183D7F6-B498-43B3-948B-1728B52AA6E4}">
                  <adec:decorative xmlns:adec="http://schemas.microsoft.com/office/drawing/2017/decorative" val="1"/>
                </a:ext>
              </a:extLst>
            </p:cNvPr>
            <p:cNvCxnSpPr/>
            <p:nvPr/>
          </p:nvCxnSpPr>
          <p:spPr bwMode="gray">
            <a:xfrm>
              <a:off x="106662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1497272-E949-488B-B9F6-FD10BA6526BF}"/>
                </a:ext>
                <a:ext uri="{C183D7F6-B498-43B3-948B-1728B52AA6E4}">
                  <adec:decorative xmlns:adec="http://schemas.microsoft.com/office/drawing/2017/decorative" val="1"/>
                </a:ext>
              </a:extLst>
            </p:cNvPr>
            <p:cNvCxnSpPr/>
            <p:nvPr/>
          </p:nvCxnSpPr>
          <p:spPr bwMode="gray">
            <a:xfrm>
              <a:off x="1157210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34689D4-9BAE-40BF-B953-E1A0CA4F5C15}"/>
                </a:ext>
                <a:ext uri="{C183D7F6-B498-43B3-948B-1728B52AA6E4}">
                  <adec:decorative xmlns:adec="http://schemas.microsoft.com/office/drawing/2017/decorative" val="1"/>
                </a:ext>
              </a:extLst>
            </p:cNvPr>
            <p:cNvCxnSpPr/>
            <p:nvPr/>
          </p:nvCxnSpPr>
          <p:spPr bwMode="gray">
            <a:xfrm rot="5400000">
              <a:off x="6094413" y="-6094413"/>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A3364-6F4C-4749-A110-B336801330E0}"/>
                </a:ext>
                <a:ext uri="{C183D7F6-B498-43B3-948B-1728B52AA6E4}">
                  <adec:decorative xmlns:adec="http://schemas.microsoft.com/office/drawing/2017/decorative" val="1"/>
                </a:ext>
              </a:extLst>
            </p:cNvPr>
            <p:cNvCxnSpPr/>
            <p:nvPr/>
          </p:nvCxnSpPr>
          <p:spPr bwMode="gray">
            <a:xfrm rot="5400000">
              <a:off x="6094413" y="-56372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0EC6B6-039D-4549-B1B1-8FF8A3FC2F66}"/>
                </a:ext>
                <a:ext uri="{C183D7F6-B498-43B3-948B-1728B52AA6E4}">
                  <adec:decorative xmlns:adec="http://schemas.microsoft.com/office/drawing/2017/decorative" val="1"/>
                </a:ext>
              </a:extLst>
            </p:cNvPr>
            <p:cNvCxnSpPr/>
            <p:nvPr/>
          </p:nvCxnSpPr>
          <p:spPr bwMode="gray">
            <a:xfrm rot="5400000">
              <a:off x="6094413" y="-51800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5F4FAC-9412-45E9-99EC-FDC351D60453}"/>
                </a:ext>
                <a:ext uri="{C183D7F6-B498-43B3-948B-1728B52AA6E4}">
                  <adec:decorative xmlns:adec="http://schemas.microsoft.com/office/drawing/2017/decorative" val="1"/>
                </a:ext>
              </a:extLst>
            </p:cNvPr>
            <p:cNvCxnSpPr/>
            <p:nvPr/>
          </p:nvCxnSpPr>
          <p:spPr bwMode="gray">
            <a:xfrm rot="5400000">
              <a:off x="6094413" y="-31202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0C0A33-67B3-48C9-9B83-C39DFDEF5E0A}"/>
                </a:ext>
                <a:ext uri="{C183D7F6-B498-43B3-948B-1728B52AA6E4}">
                  <adec:decorative xmlns:adec="http://schemas.microsoft.com/office/drawing/2017/decorative" val="1"/>
                </a:ext>
              </a:extLst>
            </p:cNvPr>
            <p:cNvCxnSpPr/>
            <p:nvPr/>
          </p:nvCxnSpPr>
          <p:spPr bwMode="gray">
            <a:xfrm rot="5400000">
              <a:off x="6094413" y="-26630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7FF284-D960-4A05-8053-9886608C6599}"/>
                </a:ext>
                <a:ext uri="{C183D7F6-B498-43B3-948B-1728B52AA6E4}">
                  <adec:decorative xmlns:adec="http://schemas.microsoft.com/office/drawing/2017/decorative" val="1"/>
                </a:ext>
              </a:extLst>
            </p:cNvPr>
            <p:cNvCxnSpPr/>
            <p:nvPr/>
          </p:nvCxnSpPr>
          <p:spPr bwMode="gray">
            <a:xfrm rot="5400000">
              <a:off x="6094413" y="-22058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BA61019-342C-4EDD-97C6-EDA59774644E}"/>
                </a:ext>
                <a:ext uri="{C183D7F6-B498-43B3-948B-1728B52AA6E4}">
                  <adec:decorative xmlns:adec="http://schemas.microsoft.com/office/drawing/2017/decorative" val="1"/>
                </a:ext>
              </a:extLst>
            </p:cNvPr>
            <p:cNvCxnSpPr/>
            <p:nvPr/>
          </p:nvCxnSpPr>
          <p:spPr bwMode="gray">
            <a:xfrm rot="5400000">
              <a:off x="6094413" y="-17486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34785CB-17D0-49DD-8DC9-3C93626DC776}"/>
                </a:ext>
                <a:ext uri="{C183D7F6-B498-43B3-948B-1728B52AA6E4}">
                  <adec:decorative xmlns:adec="http://schemas.microsoft.com/office/drawing/2017/decorative" val="1"/>
                </a:ext>
              </a:extLst>
            </p:cNvPr>
            <p:cNvCxnSpPr/>
            <p:nvPr/>
          </p:nvCxnSpPr>
          <p:spPr bwMode="gray">
            <a:xfrm rot="5400000">
              <a:off x="6094413" y="-1291438"/>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5DB222-E3A0-48A3-BBD5-FD2616577D2D}"/>
                </a:ext>
                <a:ext uri="{C183D7F6-B498-43B3-948B-1728B52AA6E4}">
                  <adec:decorative xmlns:adec="http://schemas.microsoft.com/office/drawing/2017/decorative" val="1"/>
                </a:ext>
              </a:extLst>
            </p:cNvPr>
            <p:cNvCxnSpPr/>
            <p:nvPr/>
          </p:nvCxnSpPr>
          <p:spPr bwMode="gray">
            <a:xfrm rot="5400000">
              <a:off x="6094413" y="-834238"/>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33E4E5-A945-4652-B574-37C6580344B0}"/>
                </a:ext>
                <a:ext uri="{C183D7F6-B498-43B3-948B-1728B52AA6E4}">
                  <adec:decorative xmlns:adec="http://schemas.microsoft.com/office/drawing/2017/decorative" val="1"/>
                </a:ext>
              </a:extLst>
            </p:cNvPr>
            <p:cNvCxnSpPr>
              <a:cxnSpLocks/>
            </p:cNvCxnSpPr>
            <p:nvPr/>
          </p:nvCxnSpPr>
          <p:spPr bwMode="gray">
            <a:xfrm flipH="1">
              <a:off x="1" y="5717375"/>
              <a:ext cx="12188825" cy="0"/>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2A597B-2B35-4BD4-B07E-D8CEF25A597D}"/>
                </a:ext>
                <a:ext uri="{C183D7F6-B498-43B3-948B-1728B52AA6E4}">
                  <adec:decorative xmlns:adec="http://schemas.microsoft.com/office/drawing/2017/decorative" val="1"/>
                </a:ext>
              </a:extLst>
            </p:cNvPr>
            <p:cNvCxnSpPr/>
            <p:nvPr/>
          </p:nvCxnSpPr>
          <p:spPr bwMode="gray">
            <a:xfrm rot="5400000">
              <a:off x="6094413" y="763591"/>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351C336-9D65-42C9-A33F-6971E6322E46}"/>
                </a:ext>
                <a:ext uri="{C183D7F6-B498-43B3-948B-1728B52AA6E4}">
                  <adec:decorative xmlns:adec="http://schemas.microsoft.com/office/drawing/2017/decorative" val="1"/>
                </a:ext>
              </a:extLst>
            </p:cNvPr>
            <p:cNvCxnSpPr/>
            <p:nvPr/>
          </p:nvCxnSpPr>
          <p:spPr bwMode="gray">
            <a:xfrm rot="5400000">
              <a:off x="6094413" y="-5637213"/>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AD9518-36D4-43F7-839D-D8FE389DF1F1}"/>
                </a:ext>
                <a:ext uri="{C183D7F6-B498-43B3-948B-1728B52AA6E4}">
                  <adec:decorative xmlns:adec="http://schemas.microsoft.com/office/drawing/2017/decorative" val="1"/>
                </a:ext>
              </a:extLst>
            </p:cNvPr>
            <p:cNvCxnSpPr/>
            <p:nvPr/>
          </p:nvCxnSpPr>
          <p:spPr bwMode="gray">
            <a:xfrm rot="5400000">
              <a:off x="6094413" y="-49514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575B3F-2A8B-4175-B6A5-D60652B87ED0}"/>
                </a:ext>
                <a:ext uri="{C183D7F6-B498-43B3-948B-1728B52AA6E4}">
                  <adec:decorative xmlns:adec="http://schemas.microsoft.com/office/drawing/2017/decorative" val="1"/>
                </a:ext>
              </a:extLst>
            </p:cNvPr>
            <p:cNvCxnSpPr/>
            <p:nvPr/>
          </p:nvCxnSpPr>
          <p:spPr bwMode="gray">
            <a:xfrm rot="5400000">
              <a:off x="6094413" y="86256"/>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CC90FC-8476-4A2A-8DF1-ECAB053A24FD}"/>
                </a:ext>
                <a:ext uri="{C183D7F6-B498-43B3-948B-1728B52AA6E4}">
                  <adec:decorative xmlns:adec="http://schemas.microsoft.com/office/drawing/2017/decorative" val="1"/>
                </a:ext>
              </a:extLst>
            </p:cNvPr>
            <p:cNvCxnSpPr/>
            <p:nvPr/>
          </p:nvCxnSpPr>
          <p:spPr bwMode="gray">
            <a:xfrm rot="5400000">
              <a:off x="6094413" y="306387"/>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FB03C8E-4661-465A-B25F-147D497525A0}"/>
                </a:ext>
                <a:ext uri="{C183D7F6-B498-43B3-948B-1728B52AA6E4}">
                  <adec:decorative xmlns:adec="http://schemas.microsoft.com/office/drawing/2017/decorative" val="1"/>
                </a:ext>
              </a:extLst>
            </p:cNvPr>
            <p:cNvCxnSpPr/>
            <p:nvPr/>
          </p:nvCxnSpPr>
          <p:spPr bwMode="gray">
            <a:xfrm rot="5400000">
              <a:off x="6094413" y="-40346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C8E030-5491-4C40-9E10-B197BD5CD587}"/>
                </a:ext>
                <a:ext uri="{C183D7F6-B498-43B3-948B-1728B52AA6E4}">
                  <adec:decorative xmlns:adec="http://schemas.microsoft.com/office/drawing/2017/decorative" val="1"/>
                </a:ext>
              </a:extLst>
            </p:cNvPr>
            <p:cNvCxnSpPr/>
            <p:nvPr/>
          </p:nvCxnSpPr>
          <p:spPr bwMode="gray">
            <a:xfrm rot="5400000">
              <a:off x="6094413" y="-35774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EBA261-0409-41DC-98E2-4BF8173333E9}"/>
                </a:ext>
                <a:ext uri="{C183D7F6-B498-43B3-948B-1728B52AA6E4}">
                  <adec:decorative xmlns:adec="http://schemas.microsoft.com/office/drawing/2017/decorative" val="1"/>
                </a:ext>
              </a:extLst>
            </p:cNvPr>
            <p:cNvCxnSpPr>
              <a:cxnSpLocks/>
            </p:cNvCxnSpPr>
            <p:nvPr/>
          </p:nvCxnSpPr>
          <p:spPr bwMode="gray">
            <a:xfrm rot="5400000">
              <a:off x="6094413" y="-44942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616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er Success">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09367CD-64CE-4B7B-91B1-53B17F8F693D}"/>
              </a:ext>
            </a:extLst>
          </p:cNvPr>
          <p:cNvSpPr/>
          <p:nvPr userDrawn="1"/>
        </p:nvSpPr>
        <p:spPr bwMode="ltGray">
          <a:xfrm>
            <a:off x="1" y="1600201"/>
            <a:ext cx="7923212" cy="45709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0"/>
              </a:spcBef>
            </a:pPr>
            <a:endParaRPr lang="en-US" sz="2800">
              <a:solidFill>
                <a:schemeClr val="accent2"/>
              </a:solidFill>
            </a:endParaRPr>
          </a:p>
        </p:txBody>
      </p:sp>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a:xfrm>
            <a:off x="611645" y="2409552"/>
            <a:ext cx="3201848" cy="934931"/>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613093" y="2079840"/>
            <a:ext cx="2006600" cy="227454"/>
          </a:xfrm>
        </p:spPr>
        <p:txBody>
          <a:bodyPr anchor="b"/>
          <a:lstStyle>
            <a:lvl1pPr>
              <a:lnSpc>
                <a:spcPct val="100000"/>
              </a:lnSpc>
              <a:spcBef>
                <a:spcPts val="0"/>
              </a:spcBef>
              <a:defRPr sz="1600">
                <a:solidFill>
                  <a:schemeClr val="accent1"/>
                </a:solidFill>
              </a:defRPr>
            </a:lvl1pPr>
            <a:lvl5pPr>
              <a:defRPr/>
            </a:lvl5pPr>
          </a:lstStyle>
          <a:p>
            <a:pPr lvl="0"/>
            <a:r>
              <a:rPr lang="en-US"/>
              <a:t>About</a:t>
            </a:r>
          </a:p>
        </p:txBody>
      </p:sp>
      <p:sp>
        <p:nvSpPr>
          <p:cNvPr id="74" name="Content Placeholder 17">
            <a:extLst>
              <a:ext uri="{FF2B5EF4-FFF2-40B4-BE49-F238E27FC236}">
                <a16:creationId xmlns:a16="http://schemas.microsoft.com/office/drawing/2014/main" id="{F00013B6-2241-400E-9E61-946C485F8D5E}"/>
              </a:ext>
            </a:extLst>
          </p:cNvPr>
          <p:cNvSpPr>
            <a:spLocks noGrp="1"/>
          </p:cNvSpPr>
          <p:nvPr>
            <p:ph sz="quarter" idx="18" hasCustomPrompt="1"/>
          </p:nvPr>
        </p:nvSpPr>
        <p:spPr>
          <a:xfrm>
            <a:off x="611645" y="3952605"/>
            <a:ext cx="3201848" cy="847996"/>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73" name="Straight Connector 72">
            <a:extLst>
              <a:ext uri="{FF2B5EF4-FFF2-40B4-BE49-F238E27FC236}">
                <a16:creationId xmlns:a16="http://schemas.microsoft.com/office/drawing/2014/main" id="{D8C8783A-257B-4A50-95A0-6C7B8E51707B}"/>
              </a:ext>
            </a:extLst>
          </p:cNvPr>
          <p:cNvCxnSpPr>
            <a:cxnSpLocks/>
          </p:cNvCxnSpPr>
          <p:nvPr userDrawn="1"/>
        </p:nvCxnSpPr>
        <p:spPr>
          <a:xfrm>
            <a:off x="609600" y="1964843"/>
            <a:ext cx="3198812"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789B473-DDE6-4450-A111-3761F341AAE3}"/>
              </a:ext>
            </a:extLst>
          </p:cNvPr>
          <p:cNvCxnSpPr>
            <a:cxnSpLocks/>
          </p:cNvCxnSpPr>
          <p:nvPr userDrawn="1"/>
        </p:nvCxnSpPr>
        <p:spPr>
          <a:xfrm>
            <a:off x="609600" y="3547676"/>
            <a:ext cx="3198812" cy="0"/>
          </a:xfrm>
          <a:prstGeom prst="line">
            <a:avLst/>
          </a:prstGeom>
          <a:ln w="25400">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userDrawn="1">
            <p:ph type="body" sz="quarter" idx="19" hasCustomPrompt="1"/>
          </p:nvPr>
        </p:nvSpPr>
        <p:spPr>
          <a:xfrm>
            <a:off x="613093" y="3634037"/>
            <a:ext cx="2006600" cy="227454"/>
          </a:xfrm>
        </p:spPr>
        <p:txBody>
          <a:bodyPr anchor="b"/>
          <a:lstStyle>
            <a:lvl1pPr>
              <a:lnSpc>
                <a:spcPct val="100000"/>
              </a:lnSpc>
              <a:spcBef>
                <a:spcPts val="0"/>
              </a:spcBef>
              <a:defRPr sz="1600">
                <a:solidFill>
                  <a:schemeClr val="accent2"/>
                </a:solidFill>
              </a:defRPr>
            </a:lvl1pPr>
            <a:lvl5pPr>
              <a:defRPr/>
            </a:lvl5pPr>
          </a:lstStyle>
          <a:p>
            <a:pPr lvl="0"/>
            <a:r>
              <a:rPr lang="en-US"/>
              <a:t>Challenges</a:t>
            </a:r>
          </a:p>
        </p:txBody>
      </p:sp>
      <p:sp>
        <p:nvSpPr>
          <p:cNvPr id="14" name="TextBox 13">
            <a:extLst>
              <a:ext uri="{FF2B5EF4-FFF2-40B4-BE49-F238E27FC236}">
                <a16:creationId xmlns:a16="http://schemas.microsoft.com/office/drawing/2014/main" id="{DF992B4C-D72B-4160-80E2-5EE05E2DDD3F}"/>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100000"/>
              </a:lnSpc>
              <a:spcBef>
                <a:spcPts val="0"/>
              </a:spcBef>
            </a:pPr>
            <a:fld id="{7A51DB15-7364-4F0B-A3A0-1309F8830053}" type="slidenum">
              <a:rPr lang="en-US" sz="800" smtClean="0">
                <a:latin typeface="+mj-lt"/>
              </a:rPr>
              <a:pPr algn="r">
                <a:lnSpc>
                  <a:spcPct val="100000"/>
                </a:lnSpc>
                <a:spcBef>
                  <a:spcPts val="0"/>
                </a:spcBef>
              </a:pPr>
              <a:t>‹#›</a:t>
            </a:fld>
            <a:endParaRPr lang="en-US">
              <a:latin typeface="+mj-lt"/>
            </a:endParaRPr>
          </a:p>
        </p:txBody>
      </p:sp>
      <p:sp>
        <p:nvSpPr>
          <p:cNvPr id="87" name="Content Placeholder 17">
            <a:extLst>
              <a:ext uri="{FF2B5EF4-FFF2-40B4-BE49-F238E27FC236}">
                <a16:creationId xmlns:a16="http://schemas.microsoft.com/office/drawing/2014/main" id="{CB3B18B9-1B70-4F2B-86D9-C5183A845D12}"/>
              </a:ext>
            </a:extLst>
          </p:cNvPr>
          <p:cNvSpPr>
            <a:spLocks noGrp="1"/>
          </p:cNvSpPr>
          <p:nvPr>
            <p:ph sz="quarter" idx="20" hasCustomPrompt="1"/>
          </p:nvPr>
        </p:nvSpPr>
        <p:spPr>
          <a:xfrm>
            <a:off x="4269245" y="2409552"/>
            <a:ext cx="3201848" cy="934931"/>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sp>
        <p:nvSpPr>
          <p:cNvPr id="88" name="Text Placeholder 6">
            <a:extLst>
              <a:ext uri="{FF2B5EF4-FFF2-40B4-BE49-F238E27FC236}">
                <a16:creationId xmlns:a16="http://schemas.microsoft.com/office/drawing/2014/main" id="{45C2837B-EA55-4186-A2EA-1E7FB5B122D2}"/>
              </a:ext>
            </a:extLst>
          </p:cNvPr>
          <p:cNvSpPr>
            <a:spLocks noGrp="1"/>
          </p:cNvSpPr>
          <p:nvPr>
            <p:ph type="body" sz="quarter" idx="21" hasCustomPrompt="1"/>
          </p:nvPr>
        </p:nvSpPr>
        <p:spPr>
          <a:xfrm>
            <a:off x="4270693" y="2079840"/>
            <a:ext cx="2006600" cy="227454"/>
          </a:xfrm>
        </p:spPr>
        <p:txBody>
          <a:bodyPr anchor="b"/>
          <a:lstStyle>
            <a:lvl1pPr>
              <a:lnSpc>
                <a:spcPct val="100000"/>
              </a:lnSpc>
              <a:spcBef>
                <a:spcPts val="0"/>
              </a:spcBef>
              <a:buNone/>
              <a:defRPr sz="1600">
                <a:solidFill>
                  <a:schemeClr val="accent4"/>
                </a:solidFill>
              </a:defRPr>
            </a:lvl1pPr>
            <a:lvl5pPr>
              <a:defRPr/>
            </a:lvl5pPr>
          </a:lstStyle>
          <a:p>
            <a:pPr lvl="0"/>
            <a:r>
              <a:rPr lang="en-US"/>
              <a:t>Solution</a:t>
            </a:r>
          </a:p>
        </p:txBody>
      </p:sp>
      <p:sp>
        <p:nvSpPr>
          <p:cNvPr id="89" name="Content Placeholder 17">
            <a:extLst>
              <a:ext uri="{FF2B5EF4-FFF2-40B4-BE49-F238E27FC236}">
                <a16:creationId xmlns:a16="http://schemas.microsoft.com/office/drawing/2014/main" id="{00A3A11C-EA43-4ACC-83B9-C4C7C1080E3C}"/>
              </a:ext>
            </a:extLst>
          </p:cNvPr>
          <p:cNvSpPr>
            <a:spLocks noGrp="1"/>
          </p:cNvSpPr>
          <p:nvPr>
            <p:ph sz="quarter" idx="22" hasCustomPrompt="1"/>
          </p:nvPr>
        </p:nvSpPr>
        <p:spPr>
          <a:xfrm>
            <a:off x="4269245" y="3952605"/>
            <a:ext cx="3201848" cy="847996"/>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90" name="Straight Connector 89">
            <a:extLst>
              <a:ext uri="{FF2B5EF4-FFF2-40B4-BE49-F238E27FC236}">
                <a16:creationId xmlns:a16="http://schemas.microsoft.com/office/drawing/2014/main" id="{EAAB5B3C-AE89-4605-BB4B-0C07DE733C40}"/>
              </a:ext>
            </a:extLst>
          </p:cNvPr>
          <p:cNvCxnSpPr>
            <a:cxnSpLocks/>
          </p:cNvCxnSpPr>
          <p:nvPr userDrawn="1"/>
        </p:nvCxnSpPr>
        <p:spPr>
          <a:xfrm>
            <a:off x="4267200" y="1964843"/>
            <a:ext cx="3198812" cy="0"/>
          </a:xfrm>
          <a:prstGeom prst="line">
            <a:avLst/>
          </a:prstGeom>
          <a:ln w="25400">
            <a:solidFill>
              <a:schemeClr val="accent4"/>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709593A-BC10-40A3-842E-346F6E0EE30C}"/>
              </a:ext>
            </a:extLst>
          </p:cNvPr>
          <p:cNvCxnSpPr>
            <a:cxnSpLocks/>
          </p:cNvCxnSpPr>
          <p:nvPr userDrawn="1"/>
        </p:nvCxnSpPr>
        <p:spPr>
          <a:xfrm>
            <a:off x="4267200" y="3547676"/>
            <a:ext cx="3198812" cy="0"/>
          </a:xfrm>
          <a:prstGeom prst="line">
            <a:avLst/>
          </a:prstGeom>
          <a:ln w="25400">
            <a:solidFill>
              <a:schemeClr val="accent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Text Placeholder 6">
            <a:extLst>
              <a:ext uri="{FF2B5EF4-FFF2-40B4-BE49-F238E27FC236}">
                <a16:creationId xmlns:a16="http://schemas.microsoft.com/office/drawing/2014/main" id="{48CE9E08-388B-4458-B1F4-453A8413D639}"/>
              </a:ext>
            </a:extLst>
          </p:cNvPr>
          <p:cNvSpPr>
            <a:spLocks noGrp="1"/>
          </p:cNvSpPr>
          <p:nvPr>
            <p:ph type="body" sz="quarter" idx="23" hasCustomPrompt="1"/>
          </p:nvPr>
        </p:nvSpPr>
        <p:spPr>
          <a:xfrm>
            <a:off x="4270693" y="3634037"/>
            <a:ext cx="2006600" cy="227454"/>
          </a:xfrm>
        </p:spPr>
        <p:txBody>
          <a:bodyPr anchor="b"/>
          <a:lstStyle>
            <a:lvl1pPr>
              <a:lnSpc>
                <a:spcPct val="100000"/>
              </a:lnSpc>
              <a:spcBef>
                <a:spcPts val="0"/>
              </a:spcBef>
              <a:defRPr sz="1600">
                <a:solidFill>
                  <a:schemeClr val="accent6"/>
                </a:solidFill>
              </a:defRPr>
            </a:lvl1pPr>
            <a:lvl5pPr>
              <a:defRPr/>
            </a:lvl5pPr>
          </a:lstStyle>
          <a:p>
            <a:pPr lvl="0"/>
            <a:r>
              <a:rPr lang="en-US"/>
              <a:t>Impact</a:t>
            </a:r>
          </a:p>
        </p:txBody>
      </p:sp>
      <p:sp>
        <p:nvSpPr>
          <p:cNvPr id="6" name="Picture Placeholder 5">
            <a:extLst>
              <a:ext uri="{FF2B5EF4-FFF2-40B4-BE49-F238E27FC236}">
                <a16:creationId xmlns:a16="http://schemas.microsoft.com/office/drawing/2014/main" id="{4D909953-1B24-4C7D-A173-A53DF3FC7EC3}"/>
              </a:ext>
            </a:extLst>
          </p:cNvPr>
          <p:cNvSpPr>
            <a:spLocks noGrp="1"/>
          </p:cNvSpPr>
          <p:nvPr>
            <p:ph type="pic" sz="quarter" idx="24"/>
          </p:nvPr>
        </p:nvSpPr>
        <p:spPr>
          <a:xfrm>
            <a:off x="8382000" y="2971800"/>
            <a:ext cx="3194050" cy="1828800"/>
          </a:xfrm>
        </p:spPr>
        <p:txBody>
          <a:bodyPr/>
          <a:lstStyle>
            <a:lvl1pPr>
              <a:lnSpc>
                <a:spcPct val="100000"/>
              </a:lnSpc>
              <a:spcBef>
                <a:spcPts val="0"/>
              </a:spcBef>
              <a:defRPr/>
            </a:lvl1pPr>
          </a:lstStyle>
          <a:p>
            <a:r>
              <a:rPr lang="en-US"/>
              <a:t>Click icon to add picture</a:t>
            </a:r>
          </a:p>
        </p:txBody>
      </p:sp>
      <p:sp>
        <p:nvSpPr>
          <p:cNvPr id="9" name="Picture Placeholder 8">
            <a:extLst>
              <a:ext uri="{FF2B5EF4-FFF2-40B4-BE49-F238E27FC236}">
                <a16:creationId xmlns:a16="http://schemas.microsoft.com/office/drawing/2014/main" id="{D0ED48B1-3A1C-41E2-BEC6-E8E6B54A07B0}"/>
              </a:ext>
            </a:extLst>
          </p:cNvPr>
          <p:cNvSpPr>
            <a:spLocks noGrp="1"/>
          </p:cNvSpPr>
          <p:nvPr>
            <p:ph type="pic" sz="quarter" idx="25" hasCustomPrompt="1"/>
          </p:nvPr>
        </p:nvSpPr>
        <p:spPr>
          <a:xfrm>
            <a:off x="9074150" y="1600200"/>
            <a:ext cx="1841500" cy="660399"/>
          </a:xfrm>
        </p:spPr>
        <p:txBody>
          <a:bodyPr anchor="ctr"/>
          <a:lstStyle>
            <a:lvl1pPr algn="ctr">
              <a:lnSpc>
                <a:spcPct val="100000"/>
              </a:lnSpc>
              <a:spcBef>
                <a:spcPts val="0"/>
              </a:spcBef>
              <a:defRPr/>
            </a:lvl1pPr>
          </a:lstStyle>
          <a:p>
            <a:r>
              <a:rPr lang="en-US"/>
              <a:t>Insert Logo here</a:t>
            </a:r>
          </a:p>
        </p:txBody>
      </p:sp>
      <p:sp>
        <p:nvSpPr>
          <p:cNvPr id="11" name="Text Placeholder 10">
            <a:extLst>
              <a:ext uri="{FF2B5EF4-FFF2-40B4-BE49-F238E27FC236}">
                <a16:creationId xmlns:a16="http://schemas.microsoft.com/office/drawing/2014/main" id="{D0A78DDD-5F83-4940-98A7-CF6D7FB81405}"/>
              </a:ext>
            </a:extLst>
          </p:cNvPr>
          <p:cNvSpPr>
            <a:spLocks noGrp="1"/>
          </p:cNvSpPr>
          <p:nvPr>
            <p:ph type="body" sz="quarter" idx="26" hasCustomPrompt="1"/>
          </p:nvPr>
        </p:nvSpPr>
        <p:spPr>
          <a:xfrm>
            <a:off x="8382000" y="5022214"/>
            <a:ext cx="3200400" cy="1153795"/>
          </a:xfrm>
        </p:spPr>
        <p:txBody>
          <a:bodyPr/>
          <a:lstStyle>
            <a:lvl1pPr algn="ctr">
              <a:lnSpc>
                <a:spcPct val="100000"/>
              </a:lnSpc>
              <a:spcBef>
                <a:spcPts val="0"/>
              </a:spcBef>
              <a:defRPr sz="1400"/>
            </a:lvl1pPr>
            <a:lvl2pPr marL="0" indent="0" algn="ctr">
              <a:lnSpc>
                <a:spcPct val="100000"/>
              </a:lnSpc>
              <a:spcBef>
                <a:spcPts val="0"/>
              </a:spcBef>
              <a:buFont typeface="Open Sans" panose="020B0606030504020204" pitchFamily="34" charset="0"/>
              <a:buChar char="​"/>
              <a:defRPr sz="1200">
                <a:solidFill>
                  <a:schemeClr val="accent1"/>
                </a:solidFill>
              </a:defRPr>
            </a:lvl2pPr>
            <a:lvl3pPr marL="0" indent="0" algn="ctr">
              <a:buFont typeface="Open Sans" panose="020B0606030504020204" pitchFamily="34" charset="0"/>
              <a:buNone/>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Click to add text</a:t>
            </a:r>
          </a:p>
          <a:p>
            <a:pPr lvl="1"/>
            <a:r>
              <a:rPr lang="en-US"/>
              <a:t>Second level</a:t>
            </a:r>
          </a:p>
        </p:txBody>
      </p:sp>
      <p:sp>
        <p:nvSpPr>
          <p:cNvPr id="93" name="Text Placeholder 10">
            <a:extLst>
              <a:ext uri="{FF2B5EF4-FFF2-40B4-BE49-F238E27FC236}">
                <a16:creationId xmlns:a16="http://schemas.microsoft.com/office/drawing/2014/main" id="{356F2006-5264-4FEB-8EBA-8BA6A55D19B4}"/>
              </a:ext>
            </a:extLst>
          </p:cNvPr>
          <p:cNvSpPr>
            <a:spLocks noGrp="1"/>
          </p:cNvSpPr>
          <p:nvPr>
            <p:ph type="body" sz="quarter" idx="27" hasCustomPrompt="1"/>
          </p:nvPr>
        </p:nvSpPr>
        <p:spPr>
          <a:xfrm>
            <a:off x="8375650" y="2347933"/>
            <a:ext cx="3206750"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Location</a:t>
            </a:r>
          </a:p>
        </p:txBody>
      </p:sp>
      <p:sp>
        <p:nvSpPr>
          <p:cNvPr id="12" name="Rectangle 11">
            <a:extLst>
              <a:ext uri="{FF2B5EF4-FFF2-40B4-BE49-F238E27FC236}">
                <a16:creationId xmlns:a16="http://schemas.microsoft.com/office/drawing/2014/main" id="{8AF7F59A-4C67-4F41-A6E0-906850EDF3F1}"/>
              </a:ext>
            </a:extLst>
          </p:cNvPr>
          <p:cNvSpPr/>
          <p:nvPr userDrawn="1"/>
        </p:nvSpPr>
        <p:spPr>
          <a:xfrm>
            <a:off x="608739" y="4978399"/>
            <a:ext cx="3204753" cy="879645"/>
          </a:xfrm>
          <a:prstGeom prst="rect">
            <a:avLst/>
          </a:prstGeom>
          <a:gradFill>
            <a:gsLst>
              <a:gs pos="0">
                <a:schemeClr val="accent4"/>
              </a:gs>
              <a:gs pos="98000">
                <a:schemeClr val="accent4"/>
              </a:gs>
            </a:gsLst>
            <a:lin ang="5400000" scaled="1"/>
          </a:gradFill>
        </p:spPr>
        <p:txBody>
          <a:bodyPr vert="horz" lIns="594360" tIns="457200" rIns="457200" bIns="457200" rtlCol="0">
            <a:noAutofit/>
          </a:bodyPr>
          <a:lstStyle/>
          <a:p>
            <a:pPr lvl="0" indent="0">
              <a:lnSpc>
                <a:spcPct val="100000"/>
              </a:lnSpc>
              <a:spcBef>
                <a:spcPts val="0"/>
              </a:spcBef>
              <a:buClr>
                <a:schemeClr val="tx1">
                  <a:lumMod val="60000"/>
                  <a:lumOff val="40000"/>
                </a:schemeClr>
              </a:buClr>
              <a:buSzPct val="90000"/>
              <a:buFont typeface="Arial" panose="020B0604020202020204" pitchFamily="34" charset="0"/>
              <a:buChar char="​"/>
            </a:pPr>
            <a:endParaRPr lang="en-US">
              <a:solidFill>
                <a:schemeClr val="bg1"/>
              </a:solidFill>
            </a:endParaRPr>
          </a:p>
        </p:txBody>
      </p:sp>
      <p:sp>
        <p:nvSpPr>
          <p:cNvPr id="152" name="Rectangle 151">
            <a:extLst>
              <a:ext uri="{FF2B5EF4-FFF2-40B4-BE49-F238E27FC236}">
                <a16:creationId xmlns:a16="http://schemas.microsoft.com/office/drawing/2014/main" id="{85779326-D874-4DC4-BA73-C7157B414B05}"/>
              </a:ext>
            </a:extLst>
          </p:cNvPr>
          <p:cNvSpPr/>
          <p:nvPr userDrawn="1"/>
        </p:nvSpPr>
        <p:spPr>
          <a:xfrm>
            <a:off x="4267199" y="4978400"/>
            <a:ext cx="3203893" cy="878840"/>
          </a:xfrm>
          <a:prstGeom prst="rect">
            <a:avLst/>
          </a:prstGeom>
          <a:solidFill>
            <a:schemeClr val="accent1"/>
          </a:solidFill>
        </p:spPr>
        <p:txBody>
          <a:bodyPr vert="horz" lIns="457200" tIns="457200" rIns="594360" bIns="0" rtlCol="0">
            <a:noAutofit/>
          </a:bodyPr>
          <a:lstStyle/>
          <a:p>
            <a:pPr lvl="0" indent="0">
              <a:lnSpc>
                <a:spcPct val="100000"/>
              </a:lnSpc>
              <a:spcBef>
                <a:spcPts val="0"/>
              </a:spcBef>
              <a:buClr>
                <a:schemeClr val="tx1">
                  <a:lumMod val="60000"/>
                  <a:lumOff val="40000"/>
                </a:schemeClr>
              </a:buClr>
              <a:buSzPct val="90000"/>
              <a:buFont typeface="Arial" panose="020B0604020202020204" pitchFamily="34" charset="0"/>
              <a:buChar char="​"/>
            </a:pPr>
            <a:endParaRPr lang="en-US">
              <a:solidFill>
                <a:schemeClr val="bg1"/>
              </a:solidFill>
            </a:endParaRPr>
          </a:p>
        </p:txBody>
      </p:sp>
      <p:sp>
        <p:nvSpPr>
          <p:cNvPr id="2" name="Title 1">
            <a:extLst>
              <a:ext uri="{FF2B5EF4-FFF2-40B4-BE49-F238E27FC236}">
                <a16:creationId xmlns:a16="http://schemas.microsoft.com/office/drawing/2014/main" id="{10FD359B-DBB1-4A58-B3A5-88DBD360EFA4}"/>
              </a:ext>
            </a:extLst>
          </p:cNvPr>
          <p:cNvSpPr>
            <a:spLocks noGrp="1"/>
          </p:cNvSpPr>
          <p:nvPr>
            <p:ph type="title" hasCustomPrompt="1"/>
          </p:nvPr>
        </p:nvSpPr>
        <p:spPr/>
        <p:txBody>
          <a:bodyPr/>
          <a:lstStyle>
            <a:lvl1pPr>
              <a:defRPr/>
            </a:lvl1pPr>
          </a:lstStyle>
          <a:p>
            <a:r>
              <a:rPr lang="en-US"/>
              <a:t>Company Name</a:t>
            </a:r>
          </a:p>
        </p:txBody>
      </p:sp>
      <p:sp>
        <p:nvSpPr>
          <p:cNvPr id="27" name="Subtitle 2">
            <a:extLst>
              <a:ext uri="{FF2B5EF4-FFF2-40B4-BE49-F238E27FC236}">
                <a16:creationId xmlns:a16="http://schemas.microsoft.com/office/drawing/2014/main" id="{9A29AA74-2865-4B6A-BD11-7A351A336A6C}"/>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9" name="Text Placeholder 10">
            <a:extLst>
              <a:ext uri="{FF2B5EF4-FFF2-40B4-BE49-F238E27FC236}">
                <a16:creationId xmlns:a16="http://schemas.microsoft.com/office/drawing/2014/main" id="{09C7727F-F570-4AF1-856D-98544836237D}"/>
              </a:ext>
            </a:extLst>
          </p:cNvPr>
          <p:cNvSpPr>
            <a:spLocks noGrp="1"/>
          </p:cNvSpPr>
          <p:nvPr>
            <p:ph type="body" sz="quarter" idx="28" hasCustomPrompt="1"/>
          </p:nvPr>
        </p:nvSpPr>
        <p:spPr>
          <a:xfrm>
            <a:off x="8375650" y="2647290"/>
            <a:ext cx="3206750"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Industry</a:t>
            </a:r>
          </a:p>
        </p:txBody>
      </p:sp>
      <p:sp>
        <p:nvSpPr>
          <p:cNvPr id="30" name="Text Placeholder 6">
            <a:extLst>
              <a:ext uri="{FF2B5EF4-FFF2-40B4-BE49-F238E27FC236}">
                <a16:creationId xmlns:a16="http://schemas.microsoft.com/office/drawing/2014/main" id="{F13DC67D-58A2-45BD-A728-B6ECDD8B5A5B}"/>
              </a:ext>
            </a:extLst>
          </p:cNvPr>
          <p:cNvSpPr>
            <a:spLocks noGrp="1"/>
          </p:cNvSpPr>
          <p:nvPr>
            <p:ph type="body" sz="quarter" idx="29" hasCustomPrompt="1"/>
          </p:nvPr>
        </p:nvSpPr>
        <p:spPr>
          <a:xfrm>
            <a:off x="613093" y="4978400"/>
            <a:ext cx="3200400" cy="227454"/>
          </a:xfrm>
        </p:spPr>
        <p:txBody>
          <a:bodyPr anchor="b"/>
          <a:lstStyle>
            <a:lvl1pPr algn="ctr">
              <a:lnSpc>
                <a:spcPct val="100000"/>
              </a:lnSpc>
              <a:spcBef>
                <a:spcPts val="0"/>
              </a:spcBef>
              <a:defRPr sz="1000">
                <a:solidFill>
                  <a:schemeClr val="bg1"/>
                </a:solidFill>
              </a:defRPr>
            </a:lvl1pPr>
            <a:lvl5pPr>
              <a:defRPr/>
            </a:lvl5pPr>
          </a:lstStyle>
          <a:p>
            <a:pPr lvl="0"/>
            <a:r>
              <a:rPr lang="en-US"/>
              <a:t>Products</a:t>
            </a:r>
          </a:p>
        </p:txBody>
      </p:sp>
      <p:sp>
        <p:nvSpPr>
          <p:cNvPr id="31" name="Text Placeholder 6">
            <a:extLst>
              <a:ext uri="{FF2B5EF4-FFF2-40B4-BE49-F238E27FC236}">
                <a16:creationId xmlns:a16="http://schemas.microsoft.com/office/drawing/2014/main" id="{53D9F0A4-74F4-4BA6-AD21-4791EF0A203A}"/>
              </a:ext>
            </a:extLst>
          </p:cNvPr>
          <p:cNvSpPr>
            <a:spLocks noGrp="1"/>
          </p:cNvSpPr>
          <p:nvPr>
            <p:ph type="body" sz="quarter" idx="30" hasCustomPrompt="1"/>
          </p:nvPr>
        </p:nvSpPr>
        <p:spPr>
          <a:xfrm>
            <a:off x="4273995" y="4978400"/>
            <a:ext cx="3200400" cy="227454"/>
          </a:xfrm>
        </p:spPr>
        <p:txBody>
          <a:bodyPr anchor="b"/>
          <a:lstStyle>
            <a:lvl1pPr algn="ctr">
              <a:lnSpc>
                <a:spcPct val="100000"/>
              </a:lnSpc>
              <a:spcBef>
                <a:spcPts val="0"/>
              </a:spcBef>
              <a:defRPr sz="1000">
                <a:solidFill>
                  <a:schemeClr val="bg1"/>
                </a:solidFill>
              </a:defRPr>
            </a:lvl1pPr>
            <a:lvl5pPr>
              <a:defRPr/>
            </a:lvl5pPr>
          </a:lstStyle>
          <a:p>
            <a:pPr lvl="0"/>
            <a:r>
              <a:rPr lang="en-US"/>
              <a:t>Strategic Priorities</a:t>
            </a:r>
          </a:p>
        </p:txBody>
      </p:sp>
    </p:spTree>
    <p:extLst>
      <p:ext uri="{BB962C8B-B14F-4D97-AF65-F5344CB8AC3E}">
        <p14:creationId xmlns:p14="http://schemas.microsoft.com/office/powerpoint/2010/main" val="366548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DO NOT USE">
    <p:bg>
      <p:bgPr>
        <a:solidFill>
          <a:srgbClr val="EC770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AED08D-D489-4C23-BFE9-9C4A6A94C4DA}"/>
              </a:ext>
            </a:extLst>
          </p:cNvPr>
          <p:cNvSpPr txBox="1"/>
          <p:nvPr userDrawn="1"/>
        </p:nvSpPr>
        <p:spPr>
          <a:xfrm>
            <a:off x="606393" y="721895"/>
            <a:ext cx="10876547" cy="4880008"/>
          </a:xfrm>
          <a:prstGeom prst="rect">
            <a:avLst/>
          </a:prstGeom>
          <a:noFill/>
        </p:spPr>
        <p:txBody>
          <a:bodyPr wrap="square" lIns="0" tIns="0" rIns="0" bIns="0" rtlCol="0" anchor="ctr">
            <a:noAutofit/>
          </a:bodyPr>
          <a:lstStyle/>
          <a:p>
            <a:pPr algn="ctr">
              <a:lnSpc>
                <a:spcPct val="90000"/>
              </a:lnSpc>
            </a:pPr>
            <a:r>
              <a:rPr lang="en-US" sz="5398" spc="300">
                <a:solidFill>
                  <a:schemeClr val="tx2">
                    <a:lumMod val="50000"/>
                  </a:schemeClr>
                </a:solidFill>
              </a:rPr>
              <a:t>DO NOT USE </a:t>
            </a:r>
          </a:p>
          <a:p>
            <a:pPr algn="ctr">
              <a:lnSpc>
                <a:spcPct val="90000"/>
              </a:lnSpc>
            </a:pPr>
            <a:endParaRPr lang="en-US" sz="5398" spc="300">
              <a:solidFill>
                <a:schemeClr val="tx2">
                  <a:lumMod val="50000"/>
                </a:schemeClr>
              </a:solidFill>
            </a:endParaRPr>
          </a:p>
          <a:p>
            <a:pPr algn="ctr">
              <a:lnSpc>
                <a:spcPct val="90000"/>
              </a:lnSpc>
            </a:pPr>
            <a:r>
              <a:rPr lang="en-US" sz="5398" spc="300">
                <a:solidFill>
                  <a:schemeClr val="tx2">
                    <a:lumMod val="50000"/>
                  </a:schemeClr>
                </a:solidFill>
              </a:rPr>
              <a:t>ALL LAYOUTS PAST THIS ARE NOT PART OF THIS TEMPLATE</a:t>
            </a:r>
          </a:p>
        </p:txBody>
      </p:sp>
    </p:spTree>
    <p:extLst>
      <p:ext uri="{BB962C8B-B14F-4D97-AF65-F5344CB8AC3E}">
        <p14:creationId xmlns:p14="http://schemas.microsoft.com/office/powerpoint/2010/main" val="31944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4_Title and Sub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50B906-C5A3-4658-B24C-B2B533310D26}"/>
              </a:ext>
            </a:extLst>
          </p:cNvPr>
          <p:cNvSpPr txBox="1"/>
          <p:nvPr userDrawn="1"/>
        </p:nvSpPr>
        <p:spPr>
          <a:xfrm>
            <a:off x="11490941" y="6388103"/>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798">
              <a:latin typeface="+mj-lt"/>
            </a:endParaRP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accent4"/>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Tree>
    <p:extLst>
      <p:ext uri="{BB962C8B-B14F-4D97-AF65-F5344CB8AC3E}">
        <p14:creationId xmlns:p14="http://schemas.microsoft.com/office/powerpoint/2010/main" val="389789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3_Title and Sub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50B906-C5A3-4658-B24C-B2B533310D26}"/>
              </a:ext>
            </a:extLst>
          </p:cNvPr>
          <p:cNvSpPr txBox="1"/>
          <p:nvPr userDrawn="1"/>
        </p:nvSpPr>
        <p:spPr>
          <a:xfrm>
            <a:off x="11490941" y="6388105"/>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797">
              <a:latin typeface="+mj-lt"/>
            </a:endParaRP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accent4"/>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Tree>
    <p:extLst>
      <p:ext uri="{BB962C8B-B14F-4D97-AF65-F5344CB8AC3E}">
        <p14:creationId xmlns:p14="http://schemas.microsoft.com/office/powerpoint/2010/main" val="275720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Three-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userDrawn="1">
            <p:ph sz="quarter" idx="14" hasCustomPrompt="1"/>
          </p:nvPr>
        </p:nvSpPr>
        <p:spPr bwMode="gray">
          <a:xfrm>
            <a:off x="616506" y="2515154"/>
            <a:ext cx="3346929"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 Level Seven</a:t>
            </a:r>
          </a:p>
          <a:p>
            <a:pPr lvl="7"/>
            <a:r>
              <a:rPr lang="en-US"/>
              <a:t>Level eight</a:t>
            </a:r>
          </a:p>
          <a:p>
            <a:pPr lvl="8"/>
            <a:r>
              <a:rPr lang="en-US"/>
              <a:t>Level Nine</a:t>
            </a:r>
          </a:p>
          <a:p>
            <a:pPr lvl="1"/>
            <a:endParaRPr lang="en-US"/>
          </a:p>
        </p:txBody>
      </p:sp>
      <p:sp>
        <p:nvSpPr>
          <p:cNvPr id="72" name="Content Placeholder 17">
            <a:extLst>
              <a:ext uri="{FF2B5EF4-FFF2-40B4-BE49-F238E27FC236}">
                <a16:creationId xmlns:a16="http://schemas.microsoft.com/office/drawing/2014/main" id="{A0456ED3-FDC5-4E29-B939-E35EA08477CA}"/>
              </a:ext>
            </a:extLst>
          </p:cNvPr>
          <p:cNvSpPr>
            <a:spLocks noGrp="1"/>
          </p:cNvSpPr>
          <p:nvPr userDrawn="1">
            <p:ph sz="quarter" idx="16" hasCustomPrompt="1"/>
          </p:nvPr>
        </p:nvSpPr>
        <p:spPr bwMode="gray">
          <a:xfrm>
            <a:off x="4419678" y="2515154"/>
            <a:ext cx="3349473"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 Level Seven </a:t>
            </a:r>
          </a:p>
          <a:p>
            <a:pPr lvl="7"/>
            <a:r>
              <a:rPr lang="en-US"/>
              <a:t>Level Eight</a:t>
            </a:r>
          </a:p>
          <a:p>
            <a:pPr lvl="8"/>
            <a:r>
              <a:rPr lang="en-US"/>
              <a:t>Level Nine</a:t>
            </a:r>
          </a:p>
          <a:p>
            <a:pPr lvl="3"/>
            <a:endParaRPr lang="en-US"/>
          </a:p>
          <a:p>
            <a:pPr lvl="1"/>
            <a:endParaRPr lang="en-US"/>
          </a:p>
        </p:txBody>
      </p:sp>
      <p:sp>
        <p:nvSpPr>
          <p:cNvPr id="73" name="Content Placeholder 17">
            <a:extLst>
              <a:ext uri="{FF2B5EF4-FFF2-40B4-BE49-F238E27FC236}">
                <a16:creationId xmlns:a16="http://schemas.microsoft.com/office/drawing/2014/main" id="{9C016467-4262-4DAA-9B43-A02E57530676}"/>
              </a:ext>
            </a:extLst>
          </p:cNvPr>
          <p:cNvSpPr>
            <a:spLocks noGrp="1"/>
          </p:cNvSpPr>
          <p:nvPr userDrawn="1">
            <p:ph sz="quarter" idx="17" hasCustomPrompt="1"/>
          </p:nvPr>
        </p:nvSpPr>
        <p:spPr bwMode="gray">
          <a:xfrm>
            <a:off x="8236361" y="2515154"/>
            <a:ext cx="3346704"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a:t>Click to add text</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a:p>
            <a:pPr lvl="1"/>
            <a:endParaRPr lang="en-US"/>
          </a:p>
        </p:txBody>
      </p:sp>
      <p:sp>
        <p:nvSpPr>
          <p:cNvPr id="818" name="TextBox 817">
            <a:extLst>
              <a:ext uri="{FF2B5EF4-FFF2-40B4-BE49-F238E27FC236}">
                <a16:creationId xmlns:a16="http://schemas.microsoft.com/office/drawing/2014/main" id="{0B7E1504-B128-423C-AA77-E7FED5DC3B79}"/>
              </a:ext>
            </a:extLst>
          </p:cNvPr>
          <p:cNvSpPr txBox="1"/>
          <p:nvPr userDrawn="1"/>
        </p:nvSpPr>
        <p:spPr>
          <a:xfrm>
            <a:off x="11490941" y="6388103"/>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798">
              <a:latin typeface="+mj-lt"/>
            </a:endParaRPr>
          </a:p>
        </p:txBody>
      </p:sp>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2868" y="811831"/>
            <a:ext cx="10962687" cy="247743"/>
          </a:xfrm>
        </p:spPr>
        <p:txBody>
          <a:bodyPr/>
          <a:lstStyle>
            <a:lvl1pPr marL="0" indent="0" algn="l">
              <a:lnSpc>
                <a:spcPct val="100000"/>
              </a:lnSpc>
              <a:spcBef>
                <a:spcPts val="0"/>
              </a:spcBef>
              <a:buNone/>
              <a:defRPr sz="1998">
                <a:solidFill>
                  <a:schemeClr val="accent4"/>
                </a:solidFill>
                <a:latin typeface="+mn-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add subtitle</a:t>
            </a:r>
          </a:p>
        </p:txBody>
      </p:sp>
      <p:sp>
        <p:nvSpPr>
          <p:cNvPr id="4" name="Text Placeholder 3">
            <a:extLst>
              <a:ext uri="{FF2B5EF4-FFF2-40B4-BE49-F238E27FC236}">
                <a16:creationId xmlns:a16="http://schemas.microsoft.com/office/drawing/2014/main" id="{59392189-2D4C-4618-9072-F26EE557FD02}"/>
              </a:ext>
            </a:extLst>
          </p:cNvPr>
          <p:cNvSpPr>
            <a:spLocks noGrp="1"/>
          </p:cNvSpPr>
          <p:nvPr>
            <p:ph type="body" sz="quarter" idx="21" hasCustomPrompt="1"/>
          </p:nvPr>
        </p:nvSpPr>
        <p:spPr>
          <a:xfrm>
            <a:off x="616504" y="1600200"/>
            <a:ext cx="3346704" cy="914400"/>
          </a:xfrm>
          <a:solidFill>
            <a:schemeClr val="accent4"/>
          </a:solidFill>
        </p:spPr>
        <p:txBody>
          <a:bodyPr lIns="182880" tIns="91440" rIns="182880" bIns="91440" anchor="ctr"/>
          <a:lstStyle>
            <a:lvl1pPr>
              <a:defRPr sz="1798">
                <a:solidFill>
                  <a:schemeClr val="bg1"/>
                </a:solidFill>
              </a:defRPr>
            </a:lvl1pPr>
            <a:lvl2pPr marL="0" indent="0">
              <a:buFont typeface="Open Sans" panose="020B0606030504020204" pitchFamily="34" charset="0"/>
              <a:buChar char="​"/>
              <a:defRPr sz="1798">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16" name="Text Placeholder 3">
            <a:extLst>
              <a:ext uri="{FF2B5EF4-FFF2-40B4-BE49-F238E27FC236}">
                <a16:creationId xmlns:a16="http://schemas.microsoft.com/office/drawing/2014/main" id="{665955AB-F417-4DCB-8CC3-98BAC90A9AFB}"/>
              </a:ext>
            </a:extLst>
          </p:cNvPr>
          <p:cNvSpPr>
            <a:spLocks noGrp="1"/>
          </p:cNvSpPr>
          <p:nvPr>
            <p:ph type="body" sz="quarter" idx="22" hasCustomPrompt="1"/>
          </p:nvPr>
        </p:nvSpPr>
        <p:spPr>
          <a:xfrm>
            <a:off x="4419676" y="1600200"/>
            <a:ext cx="3346704" cy="914400"/>
          </a:xfrm>
          <a:solidFill>
            <a:schemeClr val="accent1"/>
          </a:solidFill>
        </p:spPr>
        <p:txBody>
          <a:bodyPr lIns="182880" tIns="91440" rIns="182880" bIns="91440" anchor="ctr"/>
          <a:lstStyle>
            <a:lvl1pPr>
              <a:defRPr sz="1798">
                <a:solidFill>
                  <a:schemeClr val="bg1"/>
                </a:solidFill>
              </a:defRPr>
            </a:lvl1pPr>
            <a:lvl2pPr marL="0" indent="0">
              <a:buFont typeface="Open Sans" panose="020B0606030504020204" pitchFamily="34" charset="0"/>
              <a:buChar char="​"/>
              <a:defRPr sz="1798">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17" name="Text Placeholder 3">
            <a:extLst>
              <a:ext uri="{FF2B5EF4-FFF2-40B4-BE49-F238E27FC236}">
                <a16:creationId xmlns:a16="http://schemas.microsoft.com/office/drawing/2014/main" id="{7AFB5407-642C-468A-81DB-F0C5C485F6F7}"/>
              </a:ext>
            </a:extLst>
          </p:cNvPr>
          <p:cNvSpPr>
            <a:spLocks noGrp="1"/>
          </p:cNvSpPr>
          <p:nvPr>
            <p:ph type="body" sz="quarter" idx="23" hasCustomPrompt="1"/>
          </p:nvPr>
        </p:nvSpPr>
        <p:spPr>
          <a:xfrm>
            <a:off x="8236361" y="1600200"/>
            <a:ext cx="3346704" cy="914400"/>
          </a:xfrm>
          <a:solidFill>
            <a:schemeClr val="accent2"/>
          </a:solidFill>
        </p:spPr>
        <p:txBody>
          <a:bodyPr lIns="182880" tIns="91440" rIns="182880" bIns="91440" anchor="ctr"/>
          <a:lstStyle>
            <a:lvl1pPr>
              <a:defRPr sz="1798">
                <a:solidFill>
                  <a:schemeClr val="bg1"/>
                </a:solidFill>
              </a:defRPr>
            </a:lvl1pPr>
            <a:lvl2pPr marL="0" indent="0">
              <a:buFont typeface="Open Sans" panose="020B0606030504020204" pitchFamily="34" charset="0"/>
              <a:buChar char="​"/>
              <a:defRPr sz="1798">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Tree>
    <p:extLst>
      <p:ext uri="{BB962C8B-B14F-4D97-AF65-F5344CB8AC3E}">
        <p14:creationId xmlns:p14="http://schemas.microsoft.com/office/powerpoint/2010/main" val="421725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
        <p:nvSpPr>
          <p:cNvPr id="4" name="Subtitle 2">
            <a:extLst>
              <a:ext uri="{FF2B5EF4-FFF2-40B4-BE49-F238E27FC236}">
                <a16:creationId xmlns:a16="http://schemas.microsoft.com/office/drawing/2014/main" id="{EEA52DB6-2039-4C52-BB92-0EC352C395AE}"/>
              </a:ext>
            </a:extLst>
          </p:cNvPr>
          <p:cNvSpPr>
            <a:spLocks noGrp="1"/>
          </p:cNvSpPr>
          <p:nvPr>
            <p:ph type="subTitle" idx="10" hasCustomPrompt="1"/>
          </p:nvPr>
        </p:nvSpPr>
        <p:spPr>
          <a:xfrm>
            <a:off x="592871" y="1043167"/>
            <a:ext cx="10987947" cy="247743"/>
          </a:xfrm>
        </p:spPr>
        <p:txBody>
          <a:bodyPr/>
          <a:lstStyle>
            <a:lvl1pPr marL="0" indent="0" algn="l">
              <a:lnSpc>
                <a:spcPct val="100000"/>
              </a:lnSpc>
              <a:spcBef>
                <a:spcPts val="0"/>
              </a:spcBef>
              <a:buNone/>
              <a:defRPr sz="1995">
                <a:solidFill>
                  <a:schemeClr val="accent4"/>
                </a:solidFill>
                <a:latin typeface="Arial" panose="020B0604020202020204" pitchFamily="34" charset="0"/>
                <a:cs typeface="Arial" panose="020B0604020202020204" pitchFamily="34" charset="0"/>
              </a:defRPr>
            </a:lvl1pPr>
            <a:lvl2pPr marL="456515" indent="0" algn="ctr">
              <a:buNone/>
              <a:defRPr sz="1995"/>
            </a:lvl2pPr>
            <a:lvl3pPr marL="913030" indent="0" algn="ctr">
              <a:buNone/>
              <a:defRPr sz="1795"/>
            </a:lvl3pPr>
            <a:lvl4pPr marL="1369545" indent="0" algn="ctr">
              <a:buNone/>
              <a:defRPr sz="1600"/>
            </a:lvl4pPr>
            <a:lvl5pPr marL="1826059" indent="0" algn="ctr">
              <a:buNone/>
              <a:defRPr sz="1600"/>
            </a:lvl5pPr>
            <a:lvl6pPr marL="2282573" indent="0" algn="ctr">
              <a:buNone/>
              <a:defRPr sz="1600"/>
            </a:lvl6pPr>
            <a:lvl7pPr marL="2739088" indent="0" algn="ctr">
              <a:buNone/>
              <a:defRPr sz="1600"/>
            </a:lvl7pPr>
            <a:lvl8pPr marL="3195602" indent="0" algn="ctr">
              <a:buNone/>
              <a:defRPr sz="1600"/>
            </a:lvl8pPr>
            <a:lvl9pPr marL="3652117" indent="0" algn="ctr">
              <a:buNone/>
              <a:defRPr sz="1600"/>
            </a:lvl9pPr>
          </a:lstStyle>
          <a:p>
            <a:r>
              <a:rPr lang="en-US"/>
              <a:t>Click to add subtitle</a:t>
            </a:r>
          </a:p>
        </p:txBody>
      </p:sp>
    </p:spTree>
    <p:extLst>
      <p:ext uri="{BB962C8B-B14F-4D97-AF65-F5344CB8AC3E}">
        <p14:creationId xmlns:p14="http://schemas.microsoft.com/office/powerpoint/2010/main" val="133539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L</a:t>
            </a:r>
          </a:p>
        </p:txBody>
      </p:sp>
      <p:sp>
        <p:nvSpPr>
          <p:cNvPr id="5" name="Slide Number Placeholder 4"/>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59709205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Title and Subtitle">
  <p:cSld name="1_Title and Subtitle">
    <p:spTree>
      <p:nvGrpSpPr>
        <p:cNvPr id="1" name="Shape 59"/>
        <p:cNvGrpSpPr/>
        <p:nvPr/>
      </p:nvGrpSpPr>
      <p:grpSpPr>
        <a:xfrm>
          <a:off x="0" y="0"/>
          <a:ext cx="0" cy="0"/>
          <a:chOff x="0" y="0"/>
          <a:chExt cx="0" cy="0"/>
        </a:xfrm>
      </p:grpSpPr>
      <p:sp>
        <p:nvSpPr>
          <p:cNvPr id="60" name="Google Shape;60;p89"/>
          <p:cNvSpPr txBox="1">
            <a:spLocks noGrp="1"/>
          </p:cNvSpPr>
          <p:nvPr>
            <p:ph type="subTitle" idx="1"/>
          </p:nvPr>
        </p:nvSpPr>
        <p:spPr>
          <a:xfrm>
            <a:off x="592873" y="811831"/>
            <a:ext cx="10962687" cy="24774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800"/>
              <a:buNone/>
              <a:defRPr sz="1995">
                <a:solidFill>
                  <a:schemeClr val="accent4"/>
                </a:solidFill>
                <a:latin typeface="Metropolis" panose="00000500000000000000" pitchFamily="50" charset="0"/>
                <a:ea typeface="Metropolis" panose="00000500000000000000" pitchFamily="50" charset="0"/>
                <a:cs typeface="Arial"/>
                <a:sym typeface="Arial"/>
              </a:defRPr>
            </a:lvl1pPr>
            <a:lvl2pPr lvl="1" algn="ctr">
              <a:lnSpc>
                <a:spcPct val="100000"/>
              </a:lnSpc>
              <a:spcBef>
                <a:spcPts val="300"/>
              </a:spcBef>
              <a:spcAft>
                <a:spcPts val="0"/>
              </a:spcAft>
              <a:buSzPts val="1800"/>
              <a:buNone/>
              <a:defRPr sz="1995"/>
            </a:lvl2pPr>
            <a:lvl3pPr lvl="2" algn="ctr">
              <a:lnSpc>
                <a:spcPct val="100000"/>
              </a:lnSpc>
              <a:spcBef>
                <a:spcPts val="300"/>
              </a:spcBef>
              <a:spcAft>
                <a:spcPts val="0"/>
              </a:spcAft>
              <a:buSzPts val="1620"/>
              <a:buNone/>
              <a:defRPr sz="1795"/>
            </a:lvl3pPr>
            <a:lvl4pPr lvl="3" algn="ctr">
              <a:lnSpc>
                <a:spcPct val="100000"/>
              </a:lnSpc>
              <a:spcBef>
                <a:spcPts val="300"/>
              </a:spcBef>
              <a:spcAft>
                <a:spcPts val="0"/>
              </a:spcAft>
              <a:buSzPts val="1440"/>
              <a:buNone/>
              <a:defRPr sz="1600"/>
            </a:lvl4pPr>
            <a:lvl5pPr lvl="4" algn="ctr">
              <a:lnSpc>
                <a:spcPct val="100000"/>
              </a:lnSpc>
              <a:spcBef>
                <a:spcPts val="300"/>
              </a:spcBef>
              <a:spcAft>
                <a:spcPts val="0"/>
              </a:spcAft>
              <a:buSzPts val="1440"/>
              <a:buNone/>
              <a:defRPr sz="1600"/>
            </a:lvl5pPr>
            <a:lvl6pPr lvl="5" algn="ctr">
              <a:lnSpc>
                <a:spcPct val="100000"/>
              </a:lnSpc>
              <a:spcBef>
                <a:spcPts val="1793"/>
              </a:spcBef>
              <a:spcAft>
                <a:spcPts val="0"/>
              </a:spcAft>
              <a:buSzPts val="1440"/>
              <a:buNone/>
              <a:defRPr sz="1600"/>
            </a:lvl6pPr>
            <a:lvl7pPr lvl="6" algn="ctr">
              <a:lnSpc>
                <a:spcPct val="100000"/>
              </a:lnSpc>
              <a:spcBef>
                <a:spcPts val="300"/>
              </a:spcBef>
              <a:spcAft>
                <a:spcPts val="0"/>
              </a:spcAft>
              <a:buSzPts val="1440"/>
              <a:buNone/>
              <a:defRPr sz="1600"/>
            </a:lvl7pPr>
            <a:lvl8pPr lvl="7" algn="ctr">
              <a:lnSpc>
                <a:spcPct val="90000"/>
              </a:lnSpc>
              <a:spcBef>
                <a:spcPts val="600"/>
              </a:spcBef>
              <a:spcAft>
                <a:spcPts val="0"/>
              </a:spcAft>
              <a:buSzPts val="1440"/>
              <a:buNone/>
              <a:defRPr sz="1600"/>
            </a:lvl8pPr>
            <a:lvl9pPr lvl="8" algn="ctr">
              <a:lnSpc>
                <a:spcPct val="100000"/>
              </a:lnSpc>
              <a:spcBef>
                <a:spcPts val="1793"/>
              </a:spcBef>
              <a:spcAft>
                <a:spcPts val="0"/>
              </a:spcAft>
              <a:buSzPts val="1440"/>
              <a:buNone/>
              <a:defRPr sz="1600"/>
            </a:lvl9pPr>
          </a:lstStyle>
          <a:p>
            <a:endParaRPr/>
          </a:p>
        </p:txBody>
      </p:sp>
      <p:sp>
        <p:nvSpPr>
          <p:cNvPr id="61" name="Google Shape;61;p89"/>
          <p:cNvSpPr txBox="1">
            <a:spLocks noGrp="1"/>
          </p:cNvSpPr>
          <p:nvPr>
            <p:ph type="title"/>
          </p:nvPr>
        </p:nvSpPr>
        <p:spPr>
          <a:xfrm>
            <a:off x="579809" y="412751"/>
            <a:ext cx="11001004" cy="381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800"/>
              <a:buFont typeface="Arial"/>
              <a:buNone/>
              <a:defRPr>
                <a:latin typeface="Metropolis" panose="00000500000000000000" pitchFamily="50"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5282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Title and Subtitle">
  <p:cSld name="1_Title and Subtitle">
    <p:spTree>
      <p:nvGrpSpPr>
        <p:cNvPr id="1" name="Shape 59"/>
        <p:cNvGrpSpPr/>
        <p:nvPr/>
      </p:nvGrpSpPr>
      <p:grpSpPr>
        <a:xfrm>
          <a:off x="0" y="0"/>
          <a:ext cx="0" cy="0"/>
          <a:chOff x="0" y="0"/>
          <a:chExt cx="0" cy="0"/>
        </a:xfrm>
      </p:grpSpPr>
      <p:sp>
        <p:nvSpPr>
          <p:cNvPr id="60" name="Google Shape;60;p89"/>
          <p:cNvSpPr txBox="1">
            <a:spLocks noGrp="1"/>
          </p:cNvSpPr>
          <p:nvPr>
            <p:ph type="subTitle" idx="1"/>
          </p:nvPr>
        </p:nvSpPr>
        <p:spPr>
          <a:xfrm>
            <a:off x="592872" y="811831"/>
            <a:ext cx="10962687" cy="24774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800"/>
              <a:buNone/>
              <a:defRPr sz="1996">
                <a:solidFill>
                  <a:schemeClr val="accent4"/>
                </a:solidFill>
                <a:latin typeface="Metropolis" panose="00000500000000000000" pitchFamily="50" charset="0"/>
                <a:ea typeface="Metropolis" panose="00000500000000000000" pitchFamily="50" charset="0"/>
                <a:cs typeface="Arial"/>
                <a:sym typeface="Arial"/>
              </a:defRPr>
            </a:lvl1pPr>
            <a:lvl2pPr lvl="1" algn="ctr">
              <a:lnSpc>
                <a:spcPct val="100000"/>
              </a:lnSpc>
              <a:spcBef>
                <a:spcPts val="300"/>
              </a:spcBef>
              <a:spcAft>
                <a:spcPts val="0"/>
              </a:spcAft>
              <a:buSzPts val="1800"/>
              <a:buNone/>
              <a:defRPr sz="1996"/>
            </a:lvl2pPr>
            <a:lvl3pPr lvl="2" algn="ctr">
              <a:lnSpc>
                <a:spcPct val="100000"/>
              </a:lnSpc>
              <a:spcBef>
                <a:spcPts val="300"/>
              </a:spcBef>
              <a:spcAft>
                <a:spcPts val="0"/>
              </a:spcAft>
              <a:buSzPts val="1620"/>
              <a:buNone/>
              <a:defRPr sz="1796"/>
            </a:lvl3pPr>
            <a:lvl4pPr lvl="3" algn="ctr">
              <a:lnSpc>
                <a:spcPct val="100000"/>
              </a:lnSpc>
              <a:spcBef>
                <a:spcPts val="300"/>
              </a:spcBef>
              <a:spcAft>
                <a:spcPts val="0"/>
              </a:spcAft>
              <a:buSzPts val="1440"/>
              <a:buNone/>
              <a:defRPr sz="1600"/>
            </a:lvl4pPr>
            <a:lvl5pPr lvl="4" algn="ctr">
              <a:lnSpc>
                <a:spcPct val="100000"/>
              </a:lnSpc>
              <a:spcBef>
                <a:spcPts val="300"/>
              </a:spcBef>
              <a:spcAft>
                <a:spcPts val="0"/>
              </a:spcAft>
              <a:buSzPts val="1440"/>
              <a:buNone/>
              <a:defRPr sz="1600"/>
            </a:lvl5pPr>
            <a:lvl6pPr lvl="5" algn="ctr">
              <a:lnSpc>
                <a:spcPct val="100000"/>
              </a:lnSpc>
              <a:spcBef>
                <a:spcPts val="1794"/>
              </a:spcBef>
              <a:spcAft>
                <a:spcPts val="0"/>
              </a:spcAft>
              <a:buSzPts val="1440"/>
              <a:buNone/>
              <a:defRPr sz="1600"/>
            </a:lvl6pPr>
            <a:lvl7pPr lvl="6" algn="ctr">
              <a:lnSpc>
                <a:spcPct val="100000"/>
              </a:lnSpc>
              <a:spcBef>
                <a:spcPts val="300"/>
              </a:spcBef>
              <a:spcAft>
                <a:spcPts val="0"/>
              </a:spcAft>
              <a:buSzPts val="1440"/>
              <a:buNone/>
              <a:defRPr sz="1600"/>
            </a:lvl7pPr>
            <a:lvl8pPr lvl="7" algn="ctr">
              <a:lnSpc>
                <a:spcPct val="90000"/>
              </a:lnSpc>
              <a:spcBef>
                <a:spcPts val="600"/>
              </a:spcBef>
              <a:spcAft>
                <a:spcPts val="0"/>
              </a:spcAft>
              <a:buSzPts val="1440"/>
              <a:buNone/>
              <a:defRPr sz="1600"/>
            </a:lvl8pPr>
            <a:lvl9pPr lvl="8" algn="ctr">
              <a:lnSpc>
                <a:spcPct val="100000"/>
              </a:lnSpc>
              <a:spcBef>
                <a:spcPts val="1794"/>
              </a:spcBef>
              <a:spcAft>
                <a:spcPts val="0"/>
              </a:spcAft>
              <a:buSzPts val="1440"/>
              <a:buNone/>
              <a:defRPr sz="1600"/>
            </a:lvl9pPr>
          </a:lstStyle>
          <a:p>
            <a:endParaRPr/>
          </a:p>
        </p:txBody>
      </p:sp>
      <p:sp>
        <p:nvSpPr>
          <p:cNvPr id="61" name="Google Shape;61;p89"/>
          <p:cNvSpPr txBox="1">
            <a:spLocks noGrp="1"/>
          </p:cNvSpPr>
          <p:nvPr>
            <p:ph type="title"/>
          </p:nvPr>
        </p:nvSpPr>
        <p:spPr>
          <a:xfrm>
            <a:off x="579809" y="412751"/>
            <a:ext cx="11001004" cy="381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800"/>
              <a:buFont typeface="Arial"/>
              <a:buNone/>
              <a:defRPr>
                <a:latin typeface="Metropolis" panose="00000500000000000000" pitchFamily="50"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5282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itle and Subtitle">
  <p:cSld name="1_Title and Subtitle">
    <p:spTree>
      <p:nvGrpSpPr>
        <p:cNvPr id="1" name="Shape 59"/>
        <p:cNvGrpSpPr/>
        <p:nvPr/>
      </p:nvGrpSpPr>
      <p:grpSpPr>
        <a:xfrm>
          <a:off x="0" y="0"/>
          <a:ext cx="0" cy="0"/>
          <a:chOff x="0" y="0"/>
          <a:chExt cx="0" cy="0"/>
        </a:xfrm>
      </p:grpSpPr>
      <p:sp>
        <p:nvSpPr>
          <p:cNvPr id="60" name="Google Shape;60;p89"/>
          <p:cNvSpPr txBox="1">
            <a:spLocks noGrp="1"/>
          </p:cNvSpPr>
          <p:nvPr>
            <p:ph type="subTitle" idx="1"/>
          </p:nvPr>
        </p:nvSpPr>
        <p:spPr>
          <a:xfrm>
            <a:off x="592871" y="811831"/>
            <a:ext cx="10962687" cy="24774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800"/>
              <a:buNone/>
              <a:defRPr sz="1997">
                <a:solidFill>
                  <a:schemeClr val="accent4"/>
                </a:solidFill>
                <a:latin typeface="Metropolis" panose="00000500000000000000" pitchFamily="50" charset="0"/>
                <a:ea typeface="Metropolis" panose="00000500000000000000" pitchFamily="50" charset="0"/>
                <a:cs typeface="Arial"/>
                <a:sym typeface="Arial"/>
              </a:defRPr>
            </a:lvl1pPr>
            <a:lvl2pPr lvl="1" algn="ctr">
              <a:lnSpc>
                <a:spcPct val="100000"/>
              </a:lnSpc>
              <a:spcBef>
                <a:spcPts val="300"/>
              </a:spcBef>
              <a:spcAft>
                <a:spcPts val="0"/>
              </a:spcAft>
              <a:buSzPts val="1800"/>
              <a:buNone/>
              <a:defRPr sz="1997"/>
            </a:lvl2pPr>
            <a:lvl3pPr lvl="2" algn="ctr">
              <a:lnSpc>
                <a:spcPct val="100000"/>
              </a:lnSpc>
              <a:spcBef>
                <a:spcPts val="300"/>
              </a:spcBef>
              <a:spcAft>
                <a:spcPts val="0"/>
              </a:spcAft>
              <a:buSzPts val="1620"/>
              <a:buNone/>
              <a:defRPr sz="1797"/>
            </a:lvl3pPr>
            <a:lvl4pPr lvl="3" algn="ctr">
              <a:lnSpc>
                <a:spcPct val="100000"/>
              </a:lnSpc>
              <a:spcBef>
                <a:spcPts val="300"/>
              </a:spcBef>
              <a:spcAft>
                <a:spcPts val="0"/>
              </a:spcAft>
              <a:buSzPts val="1440"/>
              <a:buNone/>
              <a:defRPr sz="1600"/>
            </a:lvl4pPr>
            <a:lvl5pPr lvl="4" algn="ctr">
              <a:lnSpc>
                <a:spcPct val="100000"/>
              </a:lnSpc>
              <a:spcBef>
                <a:spcPts val="300"/>
              </a:spcBef>
              <a:spcAft>
                <a:spcPts val="0"/>
              </a:spcAft>
              <a:buSzPts val="1440"/>
              <a:buNone/>
              <a:defRPr sz="1600"/>
            </a:lvl5pPr>
            <a:lvl6pPr lvl="5" algn="ctr">
              <a:lnSpc>
                <a:spcPct val="100000"/>
              </a:lnSpc>
              <a:spcBef>
                <a:spcPts val="1795"/>
              </a:spcBef>
              <a:spcAft>
                <a:spcPts val="0"/>
              </a:spcAft>
              <a:buSzPts val="1440"/>
              <a:buNone/>
              <a:defRPr sz="1600"/>
            </a:lvl6pPr>
            <a:lvl7pPr lvl="6" algn="ctr">
              <a:lnSpc>
                <a:spcPct val="100000"/>
              </a:lnSpc>
              <a:spcBef>
                <a:spcPts val="300"/>
              </a:spcBef>
              <a:spcAft>
                <a:spcPts val="0"/>
              </a:spcAft>
              <a:buSzPts val="1440"/>
              <a:buNone/>
              <a:defRPr sz="1600"/>
            </a:lvl7pPr>
            <a:lvl8pPr lvl="7" algn="ctr">
              <a:lnSpc>
                <a:spcPct val="90000"/>
              </a:lnSpc>
              <a:spcBef>
                <a:spcPts val="600"/>
              </a:spcBef>
              <a:spcAft>
                <a:spcPts val="0"/>
              </a:spcAft>
              <a:buSzPts val="1440"/>
              <a:buNone/>
              <a:defRPr sz="1600"/>
            </a:lvl8pPr>
            <a:lvl9pPr lvl="8" algn="ctr">
              <a:lnSpc>
                <a:spcPct val="100000"/>
              </a:lnSpc>
              <a:spcBef>
                <a:spcPts val="1795"/>
              </a:spcBef>
              <a:spcAft>
                <a:spcPts val="0"/>
              </a:spcAft>
              <a:buSzPts val="1440"/>
              <a:buNone/>
              <a:defRPr sz="1600"/>
            </a:lvl9pPr>
          </a:lstStyle>
          <a:p>
            <a:endParaRPr/>
          </a:p>
        </p:txBody>
      </p:sp>
      <p:sp>
        <p:nvSpPr>
          <p:cNvPr id="61" name="Google Shape;61;p89"/>
          <p:cNvSpPr txBox="1">
            <a:spLocks noGrp="1"/>
          </p:cNvSpPr>
          <p:nvPr>
            <p:ph type="title"/>
          </p:nvPr>
        </p:nvSpPr>
        <p:spPr>
          <a:xfrm>
            <a:off x="579809" y="412751"/>
            <a:ext cx="11001004" cy="381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800"/>
              <a:buFont typeface="Arial"/>
              <a:buNone/>
              <a:defRPr>
                <a:latin typeface="Metropolis" panose="00000500000000000000" pitchFamily="50"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5282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_Big Statement with Ic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95FD2E6-B8EA-4366-97C4-6A53370F84D0}"/>
              </a:ext>
            </a:extLst>
          </p:cNvPr>
          <p:cNvSpPr/>
          <p:nvPr userDrawn="1"/>
        </p:nvSpPr>
        <p:spPr>
          <a:xfrm>
            <a:off x="5379720" y="-5290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74" name="TextBox 773">
            <a:extLst>
              <a:ext uri="{FF2B5EF4-FFF2-40B4-BE49-F238E27FC236}">
                <a16:creationId xmlns:a16="http://schemas.microsoft.com/office/drawing/2014/main" id="{BC2C04F8-C4D0-4DA4-8689-3A3303F0660F}"/>
              </a:ext>
            </a:extLst>
          </p:cNvPr>
          <p:cNvSpPr txBox="1"/>
          <p:nvPr userDrawn="1"/>
        </p:nvSpPr>
        <p:spPr>
          <a:xfrm>
            <a:off x="11490941" y="6388107"/>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797">
              <a:latin typeface="+mj-lt"/>
            </a:endParaRPr>
          </a:p>
        </p:txBody>
      </p:sp>
      <p:sp>
        <p:nvSpPr>
          <p:cNvPr id="2147" name="Oval 2146">
            <a:extLst>
              <a:ext uri="{FF2B5EF4-FFF2-40B4-BE49-F238E27FC236}">
                <a16:creationId xmlns:a16="http://schemas.microsoft.com/office/drawing/2014/main" id="{FDDA58E5-A99B-48C0-A6B7-6BAE32E46F62}"/>
              </a:ext>
            </a:extLst>
          </p:cNvPr>
          <p:cNvSpPr/>
          <p:nvPr userDrawn="1"/>
        </p:nvSpPr>
        <p:spPr bwMode="gray">
          <a:xfrm>
            <a:off x="7273819" y="1515193"/>
            <a:ext cx="3735912" cy="3735912"/>
          </a:xfrm>
          <a:prstGeom prst="ellipse">
            <a:avLst/>
          </a:prstGeom>
          <a:solidFill>
            <a:schemeClr val="accent1"/>
          </a:solidFill>
          <a:ln w="762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253" lvl="0" algn="ctr">
              <a:spcAft>
                <a:spcPts val="800"/>
              </a:spcAft>
            </a:pPr>
            <a:endParaRPr lang="en-US" sz="1400" kern="0"/>
          </a:p>
        </p:txBody>
      </p:sp>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014" y="2514604"/>
            <a:ext cx="5485844" cy="1828799"/>
          </a:xfrm>
        </p:spPr>
        <p:txBody>
          <a:bodyPr anchor="ctr"/>
          <a:lstStyle>
            <a:lvl1pPr>
              <a:lnSpc>
                <a:spcPct val="100000"/>
              </a:lnSpc>
              <a:spcBef>
                <a:spcPts val="0"/>
              </a:spcBef>
              <a:defRPr sz="3597"/>
            </a:lvl1pPr>
            <a:lvl2pPr marL="272722" indent="0">
              <a:buNone/>
              <a:defRPr/>
            </a:lvl2pPr>
          </a:lstStyle>
          <a:p>
            <a:pPr lvl="0"/>
            <a:r>
              <a:rPr lang="en-US"/>
              <a:t>Click to add text</a:t>
            </a:r>
          </a:p>
        </p:txBody>
      </p:sp>
    </p:spTree>
    <p:extLst>
      <p:ext uri="{BB962C8B-B14F-4D97-AF65-F5344CB8AC3E}">
        <p14:creationId xmlns:p14="http://schemas.microsoft.com/office/powerpoint/2010/main" val="40914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Icon ">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B1C210DC-5DBB-4F0D-875F-CD8AAAB938CE}"/>
              </a:ext>
            </a:extLst>
          </p:cNvPr>
          <p:cNvSpPr/>
          <p:nvPr userDrawn="1"/>
        </p:nvSpPr>
        <p:spPr bwMode="gray">
          <a:xfrm>
            <a:off x="1981877" y="2055429"/>
            <a:ext cx="1828959"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4"/>
              </a:solidFill>
            </a:endParaRPr>
          </a:p>
        </p:txBody>
      </p:sp>
      <p:sp>
        <p:nvSpPr>
          <p:cNvPr id="22" name="Oval 21">
            <a:extLst>
              <a:ext uri="{FF2B5EF4-FFF2-40B4-BE49-F238E27FC236}">
                <a16:creationId xmlns:a16="http://schemas.microsoft.com/office/drawing/2014/main" id="{446F04B0-7860-407F-85B7-42E38FAFE34B}"/>
              </a:ext>
            </a:extLst>
          </p:cNvPr>
          <p:cNvSpPr/>
          <p:nvPr userDrawn="1"/>
        </p:nvSpPr>
        <p:spPr bwMode="gray">
          <a:xfrm>
            <a:off x="8389301" y="2055429"/>
            <a:ext cx="1828959" cy="1828959"/>
          </a:xfrm>
          <a:prstGeom prst="ellipse">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6FECF9D0-D7A8-43DD-B38D-E1090C0B322F}"/>
              </a:ext>
            </a:extLst>
          </p:cNvPr>
          <p:cNvSpPr/>
          <p:nvPr userDrawn="1"/>
        </p:nvSpPr>
        <p:spPr bwMode="gray">
          <a:xfrm>
            <a:off x="5184924" y="2055429"/>
            <a:ext cx="1828959" cy="1828959"/>
          </a:xfrm>
          <a:prstGeom prst="ellipse">
            <a:avLst/>
          </a:prstGeom>
          <a:solidFill>
            <a:schemeClr val="accent1"/>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TextBox 77">
            <a:extLst>
              <a:ext uri="{FF2B5EF4-FFF2-40B4-BE49-F238E27FC236}">
                <a16:creationId xmlns:a16="http://schemas.microsoft.com/office/drawing/2014/main" id="{AD23688F-2550-4740-B5D6-C78F74FDE08D}"/>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lvl1pPr>
          </a:lstStyle>
          <a:p>
            <a:r>
              <a:rPr lang="en-US"/>
              <a:t>Click to Add One Line Title</a:t>
            </a:r>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5905" y="4267940"/>
            <a:ext cx="2744788" cy="1458912"/>
          </a:xfrm>
        </p:spPr>
        <p:txBody>
          <a:bodyPr/>
          <a:lstStyle>
            <a:lvl1pPr algn="ctr">
              <a:lnSpc>
                <a:spcPct val="100000"/>
              </a:lnSpc>
              <a:spcBef>
                <a:spcPts val="600"/>
              </a:spcBef>
              <a:defRPr sz="2400">
                <a:solidFill>
                  <a:schemeClr val="accent4"/>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1225" y="4267940"/>
            <a:ext cx="2744788" cy="1458912"/>
          </a:xfrm>
        </p:spPr>
        <p:txBody>
          <a:bodyPr/>
          <a:lstStyle>
            <a:lvl1pPr algn="ctr">
              <a:lnSpc>
                <a:spcPct val="100000"/>
              </a:lnSpc>
              <a:spcBef>
                <a:spcPts val="600"/>
              </a:spcBef>
              <a:defRPr sz="24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3213" y="4267940"/>
            <a:ext cx="2744788" cy="1458912"/>
          </a:xfrm>
        </p:spPr>
        <p:txBody>
          <a:bodyPr/>
          <a:lstStyle>
            <a:lvl1pPr algn="ctr">
              <a:lnSpc>
                <a:spcPct val="100000"/>
              </a:lnSpc>
              <a:spcBef>
                <a:spcPts val="600"/>
              </a:spcBef>
              <a:defRPr sz="2400">
                <a:solidFill>
                  <a:schemeClr val="accent2"/>
                </a:solidFill>
              </a:defRPr>
            </a:lvl1pPr>
            <a:lvl2pPr marL="0" indent="0" algn="ctr">
              <a:lnSpc>
                <a:spcPct val="100000"/>
              </a:lnSpc>
              <a:spcBef>
                <a:spcPts val="600"/>
              </a:spcBef>
              <a:buFont typeface="Open Sans" panose="020B0606030504020204" pitchFamily="34" charset="0"/>
              <a:buChar char="​"/>
              <a:defRPr>
                <a:solidFill>
                  <a:schemeClr val="tx2"/>
                </a:solidFill>
              </a:defRPr>
            </a:lvl2pPr>
          </a:lstStyle>
          <a:p>
            <a:pPr lvl="0"/>
            <a:r>
              <a:rPr lang="en-US"/>
              <a:t>Click to add text</a:t>
            </a:r>
          </a:p>
          <a:p>
            <a:pPr lvl="1"/>
            <a:r>
              <a:rPr lang="en-US"/>
              <a:t>Second level</a:t>
            </a:r>
          </a:p>
        </p:txBody>
      </p:sp>
    </p:spTree>
    <p:extLst>
      <p:ext uri="{BB962C8B-B14F-4D97-AF65-F5344CB8AC3E}">
        <p14:creationId xmlns:p14="http://schemas.microsoft.com/office/powerpoint/2010/main" val="104212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59"/>
        <p:cNvGrpSpPr/>
        <p:nvPr/>
      </p:nvGrpSpPr>
      <p:grpSpPr>
        <a:xfrm>
          <a:off x="0" y="0"/>
          <a:ext cx="0" cy="0"/>
          <a:chOff x="0" y="0"/>
          <a:chExt cx="0" cy="0"/>
        </a:xfrm>
      </p:grpSpPr>
      <p:sp>
        <p:nvSpPr>
          <p:cNvPr id="60" name="Google Shape;60;p89"/>
          <p:cNvSpPr txBox="1">
            <a:spLocks noGrp="1"/>
          </p:cNvSpPr>
          <p:nvPr>
            <p:ph type="subTitle" idx="1"/>
          </p:nvPr>
        </p:nvSpPr>
        <p:spPr>
          <a:xfrm>
            <a:off x="592870" y="811831"/>
            <a:ext cx="10962687" cy="24774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800"/>
              <a:buNone/>
              <a:defRPr sz="1998">
                <a:solidFill>
                  <a:schemeClr val="accent4"/>
                </a:solidFill>
                <a:latin typeface="Metropolis" panose="00000500000000000000" pitchFamily="50" charset="0"/>
                <a:ea typeface="Metropolis" panose="00000500000000000000" pitchFamily="50" charset="0"/>
                <a:cs typeface="Arial"/>
                <a:sym typeface="Arial"/>
              </a:defRPr>
            </a:lvl1pPr>
            <a:lvl2pPr lvl="1" algn="ctr">
              <a:lnSpc>
                <a:spcPct val="100000"/>
              </a:lnSpc>
              <a:spcBef>
                <a:spcPts val="300"/>
              </a:spcBef>
              <a:spcAft>
                <a:spcPts val="0"/>
              </a:spcAft>
              <a:buSzPts val="1800"/>
              <a:buNone/>
              <a:defRPr sz="1998"/>
            </a:lvl2pPr>
            <a:lvl3pPr lvl="2" algn="ctr">
              <a:lnSpc>
                <a:spcPct val="100000"/>
              </a:lnSpc>
              <a:spcBef>
                <a:spcPts val="300"/>
              </a:spcBef>
              <a:spcAft>
                <a:spcPts val="0"/>
              </a:spcAft>
              <a:buSzPts val="1620"/>
              <a:buNone/>
              <a:defRPr sz="1798"/>
            </a:lvl3pPr>
            <a:lvl4pPr lvl="3" algn="ctr">
              <a:lnSpc>
                <a:spcPct val="100000"/>
              </a:lnSpc>
              <a:spcBef>
                <a:spcPts val="300"/>
              </a:spcBef>
              <a:spcAft>
                <a:spcPts val="0"/>
              </a:spcAft>
              <a:buSzPts val="1440"/>
              <a:buNone/>
              <a:defRPr sz="1600"/>
            </a:lvl4pPr>
            <a:lvl5pPr lvl="4" algn="ctr">
              <a:lnSpc>
                <a:spcPct val="100000"/>
              </a:lnSpc>
              <a:spcBef>
                <a:spcPts val="300"/>
              </a:spcBef>
              <a:spcAft>
                <a:spcPts val="0"/>
              </a:spcAft>
              <a:buSzPts val="1440"/>
              <a:buNone/>
              <a:defRPr sz="1600"/>
            </a:lvl5pPr>
            <a:lvl6pPr lvl="5" algn="ctr">
              <a:lnSpc>
                <a:spcPct val="100000"/>
              </a:lnSpc>
              <a:spcBef>
                <a:spcPts val="1796"/>
              </a:spcBef>
              <a:spcAft>
                <a:spcPts val="0"/>
              </a:spcAft>
              <a:buSzPts val="1440"/>
              <a:buNone/>
              <a:defRPr sz="1600"/>
            </a:lvl6pPr>
            <a:lvl7pPr lvl="6" algn="ctr">
              <a:lnSpc>
                <a:spcPct val="100000"/>
              </a:lnSpc>
              <a:spcBef>
                <a:spcPts val="300"/>
              </a:spcBef>
              <a:spcAft>
                <a:spcPts val="0"/>
              </a:spcAft>
              <a:buSzPts val="1440"/>
              <a:buNone/>
              <a:defRPr sz="1600"/>
            </a:lvl7pPr>
            <a:lvl8pPr lvl="7" algn="ctr">
              <a:lnSpc>
                <a:spcPct val="90000"/>
              </a:lnSpc>
              <a:spcBef>
                <a:spcPts val="600"/>
              </a:spcBef>
              <a:spcAft>
                <a:spcPts val="0"/>
              </a:spcAft>
              <a:buSzPts val="1440"/>
              <a:buNone/>
              <a:defRPr sz="1600"/>
            </a:lvl8pPr>
            <a:lvl9pPr lvl="8" algn="ctr">
              <a:lnSpc>
                <a:spcPct val="100000"/>
              </a:lnSpc>
              <a:spcBef>
                <a:spcPts val="1796"/>
              </a:spcBef>
              <a:spcAft>
                <a:spcPts val="0"/>
              </a:spcAft>
              <a:buSzPts val="1440"/>
              <a:buNone/>
              <a:defRPr sz="1600"/>
            </a:lvl9pPr>
          </a:lstStyle>
          <a:p>
            <a:endParaRPr/>
          </a:p>
        </p:txBody>
      </p:sp>
      <p:sp>
        <p:nvSpPr>
          <p:cNvPr id="61" name="Google Shape;61;p89"/>
          <p:cNvSpPr txBox="1">
            <a:spLocks noGrp="1"/>
          </p:cNvSpPr>
          <p:nvPr>
            <p:ph type="title"/>
          </p:nvPr>
        </p:nvSpPr>
        <p:spPr>
          <a:xfrm>
            <a:off x="579809" y="412751"/>
            <a:ext cx="11001004" cy="381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800"/>
              <a:buFont typeface="Arial"/>
              <a:buNone/>
              <a:defRPr>
                <a:latin typeface="Metropolis" panose="00000500000000000000" pitchFamily="50"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5282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Big Statement with Ic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95FD2E6-B8EA-4366-97C4-6A53370F84D0}"/>
              </a:ext>
            </a:extLst>
          </p:cNvPr>
          <p:cNvSpPr/>
          <p:nvPr userDrawn="1"/>
        </p:nvSpPr>
        <p:spPr>
          <a:xfrm>
            <a:off x="5379720" y="-5290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74" name="TextBox 773">
            <a:extLst>
              <a:ext uri="{FF2B5EF4-FFF2-40B4-BE49-F238E27FC236}">
                <a16:creationId xmlns:a16="http://schemas.microsoft.com/office/drawing/2014/main" id="{BC2C04F8-C4D0-4DA4-8689-3A3303F0660F}"/>
              </a:ext>
            </a:extLst>
          </p:cNvPr>
          <p:cNvSpPr txBox="1"/>
          <p:nvPr userDrawn="1"/>
        </p:nvSpPr>
        <p:spPr>
          <a:xfrm>
            <a:off x="11490941" y="6388105"/>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798">
              <a:latin typeface="+mj-lt"/>
            </a:endParaRPr>
          </a:p>
        </p:txBody>
      </p:sp>
      <p:sp>
        <p:nvSpPr>
          <p:cNvPr id="2147" name="Oval 2146">
            <a:extLst>
              <a:ext uri="{FF2B5EF4-FFF2-40B4-BE49-F238E27FC236}">
                <a16:creationId xmlns:a16="http://schemas.microsoft.com/office/drawing/2014/main" id="{FDDA58E5-A99B-48C0-A6B7-6BAE32E46F62}"/>
              </a:ext>
            </a:extLst>
          </p:cNvPr>
          <p:cNvSpPr/>
          <p:nvPr userDrawn="1"/>
        </p:nvSpPr>
        <p:spPr bwMode="gray">
          <a:xfrm>
            <a:off x="7273818" y="1515193"/>
            <a:ext cx="3735912" cy="3735912"/>
          </a:xfrm>
          <a:prstGeom prst="ellipse">
            <a:avLst/>
          </a:prstGeom>
          <a:solidFill>
            <a:schemeClr val="accent1"/>
          </a:solidFill>
          <a:ln w="762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271" lvl="0" algn="ctr">
              <a:spcAft>
                <a:spcPts val="800"/>
              </a:spcAft>
            </a:pPr>
            <a:endParaRPr lang="en-US" sz="1400" kern="0"/>
          </a:p>
        </p:txBody>
      </p:sp>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014" y="2514604"/>
            <a:ext cx="5485844" cy="1828799"/>
          </a:xfrm>
        </p:spPr>
        <p:txBody>
          <a:bodyPr anchor="ctr"/>
          <a:lstStyle>
            <a:lvl1pPr>
              <a:lnSpc>
                <a:spcPct val="100000"/>
              </a:lnSpc>
              <a:spcBef>
                <a:spcPts val="0"/>
              </a:spcBef>
              <a:defRPr sz="3598"/>
            </a:lvl1pPr>
            <a:lvl2pPr marL="272804" indent="0">
              <a:buNone/>
              <a:defRPr/>
            </a:lvl2pPr>
          </a:lstStyle>
          <a:p>
            <a:pPr lvl="0"/>
            <a:r>
              <a:rPr lang="en-US"/>
              <a:t>Click to add text</a:t>
            </a:r>
          </a:p>
        </p:txBody>
      </p:sp>
    </p:spTree>
    <p:extLst>
      <p:ext uri="{BB962C8B-B14F-4D97-AF65-F5344CB8AC3E}">
        <p14:creationId xmlns:p14="http://schemas.microsoft.com/office/powerpoint/2010/main" val="40914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4_Four Icon ">
    <p:spTree>
      <p:nvGrpSpPr>
        <p:cNvPr id="1" name=""/>
        <p:cNvGrpSpPr/>
        <p:nvPr/>
      </p:nvGrpSpPr>
      <p:grpSpPr>
        <a:xfrm>
          <a:off x="0" y="0"/>
          <a:ext cx="0" cy="0"/>
          <a:chOff x="0" y="0"/>
          <a:chExt cx="0" cy="0"/>
        </a:xfrm>
      </p:grpSpPr>
      <p:sp>
        <p:nvSpPr>
          <p:cNvPr id="84" name="Oval 83">
            <a:extLst>
              <a:ext uri="{FF2B5EF4-FFF2-40B4-BE49-F238E27FC236}">
                <a16:creationId xmlns:a16="http://schemas.microsoft.com/office/drawing/2014/main" id="{085441A7-EBA5-4ABB-8D29-CE4338F0F9B5}"/>
              </a:ext>
            </a:extLst>
          </p:cNvPr>
          <p:cNvSpPr/>
          <p:nvPr userDrawn="1"/>
        </p:nvSpPr>
        <p:spPr bwMode="gray">
          <a:xfrm>
            <a:off x="1065749" y="2060872"/>
            <a:ext cx="1828959"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4"/>
              </a:solidFill>
            </a:endParaRPr>
          </a:p>
        </p:txBody>
      </p:sp>
      <p:sp>
        <p:nvSpPr>
          <p:cNvPr id="85" name="Oval 84">
            <a:extLst>
              <a:ext uri="{FF2B5EF4-FFF2-40B4-BE49-F238E27FC236}">
                <a16:creationId xmlns:a16="http://schemas.microsoft.com/office/drawing/2014/main" id="{3019BB56-AE7C-42CA-A8FF-432F4F176B8B}"/>
              </a:ext>
            </a:extLst>
          </p:cNvPr>
          <p:cNvSpPr/>
          <p:nvPr userDrawn="1"/>
        </p:nvSpPr>
        <p:spPr bwMode="gray">
          <a:xfrm>
            <a:off x="9302132" y="2060872"/>
            <a:ext cx="1828959" cy="1828959"/>
          </a:xfrm>
          <a:prstGeom prst="ellipse">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Oval 85">
            <a:extLst>
              <a:ext uri="{FF2B5EF4-FFF2-40B4-BE49-F238E27FC236}">
                <a16:creationId xmlns:a16="http://schemas.microsoft.com/office/drawing/2014/main" id="{5670C03F-6336-45E3-A9F4-0CD130D80D1B}"/>
              </a:ext>
            </a:extLst>
          </p:cNvPr>
          <p:cNvSpPr/>
          <p:nvPr userDrawn="1"/>
        </p:nvSpPr>
        <p:spPr bwMode="gray">
          <a:xfrm>
            <a:off x="6562100" y="2060872"/>
            <a:ext cx="1828959" cy="1828959"/>
          </a:xfrm>
          <a:prstGeom prst="ellipse">
            <a:avLst/>
          </a:prstGeom>
          <a:solidFill>
            <a:schemeClr val="accent1"/>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87" name="Oval 86">
            <a:extLst>
              <a:ext uri="{FF2B5EF4-FFF2-40B4-BE49-F238E27FC236}">
                <a16:creationId xmlns:a16="http://schemas.microsoft.com/office/drawing/2014/main" id="{45D908EF-1F96-4808-A8DB-F55AB9E8E436}"/>
              </a:ext>
            </a:extLst>
          </p:cNvPr>
          <p:cNvSpPr/>
          <p:nvPr userDrawn="1"/>
        </p:nvSpPr>
        <p:spPr bwMode="gray">
          <a:xfrm>
            <a:off x="3806932" y="2060872"/>
            <a:ext cx="1828959" cy="1828959"/>
          </a:xfrm>
          <a:prstGeom prst="ellipse">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88" name="TextBox 87">
            <a:extLst>
              <a:ext uri="{FF2B5EF4-FFF2-40B4-BE49-F238E27FC236}">
                <a16:creationId xmlns:a16="http://schemas.microsoft.com/office/drawing/2014/main" id="{0AAF357F-A1D5-401D-94D2-9C67E6AEDA09}"/>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3" name="Title 2">
            <a:extLst>
              <a:ext uri="{FF2B5EF4-FFF2-40B4-BE49-F238E27FC236}">
                <a16:creationId xmlns:a16="http://schemas.microsoft.com/office/drawing/2014/main" id="{6A6ED71B-2619-4816-B753-5E850ED08FBC}"/>
              </a:ext>
            </a:extLst>
          </p:cNvPr>
          <p:cNvSpPr>
            <a:spLocks noGrp="1"/>
          </p:cNvSpPr>
          <p:nvPr>
            <p:ph type="title" hasCustomPrompt="1"/>
          </p:nvPr>
        </p:nvSpPr>
        <p:spPr/>
        <p:txBody>
          <a:bodyPr/>
          <a:lstStyle>
            <a:lvl1pPr>
              <a:defRPr/>
            </a:lvl1pPr>
          </a:lstStyle>
          <a:p>
            <a:r>
              <a:rPr lang="en-US"/>
              <a:t>Click to Add One Line Title</a:t>
            </a:r>
          </a:p>
        </p:txBody>
      </p:sp>
      <p:sp>
        <p:nvSpPr>
          <p:cNvPr id="14" name="Subtitle 2">
            <a:extLst>
              <a:ext uri="{FF2B5EF4-FFF2-40B4-BE49-F238E27FC236}">
                <a16:creationId xmlns:a16="http://schemas.microsoft.com/office/drawing/2014/main" id="{BB679D5C-AEFA-4052-96E3-7DF67D7C105A}"/>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5" name="Text Placeholder 3">
            <a:extLst>
              <a:ext uri="{FF2B5EF4-FFF2-40B4-BE49-F238E27FC236}">
                <a16:creationId xmlns:a16="http://schemas.microsoft.com/office/drawing/2014/main" id="{83A73281-E5F0-4C3B-BE4E-A12D56CC1003}"/>
              </a:ext>
            </a:extLst>
          </p:cNvPr>
          <p:cNvSpPr>
            <a:spLocks noGrp="1"/>
          </p:cNvSpPr>
          <p:nvPr>
            <p:ph type="body" sz="quarter" idx="19" hasCustomPrompt="1"/>
          </p:nvPr>
        </p:nvSpPr>
        <p:spPr>
          <a:xfrm>
            <a:off x="842673" y="4269508"/>
            <a:ext cx="2286000" cy="1458912"/>
          </a:xfrm>
        </p:spPr>
        <p:txBody>
          <a:bodyPr/>
          <a:lstStyle>
            <a:lvl1pPr algn="ctr">
              <a:lnSpc>
                <a:spcPct val="100000"/>
              </a:lnSpc>
              <a:spcBef>
                <a:spcPts val="600"/>
              </a:spcBef>
              <a:defRPr sz="2400">
                <a:solidFill>
                  <a:schemeClr val="accent4"/>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1" name="Text Placeholder 3">
            <a:extLst>
              <a:ext uri="{FF2B5EF4-FFF2-40B4-BE49-F238E27FC236}">
                <a16:creationId xmlns:a16="http://schemas.microsoft.com/office/drawing/2014/main" id="{70078EAE-661A-4C72-917B-F0225239F68A}"/>
              </a:ext>
            </a:extLst>
          </p:cNvPr>
          <p:cNvSpPr>
            <a:spLocks noGrp="1"/>
          </p:cNvSpPr>
          <p:nvPr>
            <p:ph type="body" sz="quarter" idx="20" hasCustomPrompt="1"/>
          </p:nvPr>
        </p:nvSpPr>
        <p:spPr>
          <a:xfrm>
            <a:off x="3579813" y="4269508"/>
            <a:ext cx="2286000" cy="1458912"/>
          </a:xfrm>
        </p:spPr>
        <p:txBody>
          <a:bodyPr/>
          <a:lstStyle>
            <a:lvl1pPr algn="ctr">
              <a:lnSpc>
                <a:spcPct val="100000"/>
              </a:lnSpc>
              <a:spcBef>
                <a:spcPts val="600"/>
              </a:spcBef>
              <a:defRPr sz="2400">
                <a:solidFill>
                  <a:schemeClr val="accent3"/>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2" name="Text Placeholder 3">
            <a:extLst>
              <a:ext uri="{FF2B5EF4-FFF2-40B4-BE49-F238E27FC236}">
                <a16:creationId xmlns:a16="http://schemas.microsoft.com/office/drawing/2014/main" id="{566D6B40-9CB0-4B56-A3E1-9A7F945F094A}"/>
              </a:ext>
            </a:extLst>
          </p:cNvPr>
          <p:cNvSpPr>
            <a:spLocks noGrp="1"/>
          </p:cNvSpPr>
          <p:nvPr>
            <p:ph type="body" sz="quarter" idx="21" hasCustomPrompt="1"/>
          </p:nvPr>
        </p:nvSpPr>
        <p:spPr>
          <a:xfrm>
            <a:off x="6323013" y="4269508"/>
            <a:ext cx="2286000" cy="1458912"/>
          </a:xfrm>
        </p:spPr>
        <p:txBody>
          <a:bodyPr/>
          <a:lstStyle>
            <a:lvl1pPr algn="ctr">
              <a:lnSpc>
                <a:spcPct val="100000"/>
              </a:lnSpc>
              <a:spcBef>
                <a:spcPts val="600"/>
              </a:spcBef>
              <a:defRPr sz="24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3" name="Text Placeholder 3">
            <a:extLst>
              <a:ext uri="{FF2B5EF4-FFF2-40B4-BE49-F238E27FC236}">
                <a16:creationId xmlns:a16="http://schemas.microsoft.com/office/drawing/2014/main" id="{16F5CA9C-E491-4F70-B6EE-A50641060112}"/>
              </a:ext>
            </a:extLst>
          </p:cNvPr>
          <p:cNvSpPr>
            <a:spLocks noGrp="1"/>
          </p:cNvSpPr>
          <p:nvPr>
            <p:ph type="body" sz="quarter" idx="22" hasCustomPrompt="1"/>
          </p:nvPr>
        </p:nvSpPr>
        <p:spPr>
          <a:xfrm>
            <a:off x="9066213" y="4269508"/>
            <a:ext cx="2286000" cy="1458912"/>
          </a:xfrm>
        </p:spPr>
        <p:txBody>
          <a:bodyPr/>
          <a:lstStyle>
            <a:lvl1pPr algn="ctr">
              <a:lnSpc>
                <a:spcPct val="100000"/>
              </a:lnSpc>
              <a:spcBef>
                <a:spcPts val="600"/>
              </a:spcBef>
              <a:defRPr sz="2400">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Tree>
    <p:extLst>
      <p:ext uri="{BB962C8B-B14F-4D97-AF65-F5344CB8AC3E}">
        <p14:creationId xmlns:p14="http://schemas.microsoft.com/office/powerpoint/2010/main" val="268959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Icon ">
    <p:spTree>
      <p:nvGrpSpPr>
        <p:cNvPr id="1" name=""/>
        <p:cNvGrpSpPr/>
        <p:nvPr/>
      </p:nvGrpSpPr>
      <p:grpSpPr>
        <a:xfrm>
          <a:off x="0" y="0"/>
          <a:ext cx="0" cy="0"/>
          <a:chOff x="0" y="0"/>
          <a:chExt cx="0" cy="0"/>
        </a:xfrm>
      </p:grpSpPr>
      <p:sp>
        <p:nvSpPr>
          <p:cNvPr id="84" name="Oval 83">
            <a:extLst>
              <a:ext uri="{FF2B5EF4-FFF2-40B4-BE49-F238E27FC236}">
                <a16:creationId xmlns:a16="http://schemas.microsoft.com/office/drawing/2014/main" id="{085441A7-EBA5-4ABB-8D29-CE4338F0F9B5}"/>
              </a:ext>
            </a:extLst>
          </p:cNvPr>
          <p:cNvSpPr/>
          <p:nvPr userDrawn="1"/>
        </p:nvSpPr>
        <p:spPr bwMode="gray">
          <a:xfrm>
            <a:off x="1065749" y="2060872"/>
            <a:ext cx="1828959"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4"/>
              </a:solidFill>
            </a:endParaRPr>
          </a:p>
        </p:txBody>
      </p:sp>
      <p:sp>
        <p:nvSpPr>
          <p:cNvPr id="85" name="Oval 84">
            <a:extLst>
              <a:ext uri="{FF2B5EF4-FFF2-40B4-BE49-F238E27FC236}">
                <a16:creationId xmlns:a16="http://schemas.microsoft.com/office/drawing/2014/main" id="{3019BB56-AE7C-42CA-A8FF-432F4F176B8B}"/>
              </a:ext>
            </a:extLst>
          </p:cNvPr>
          <p:cNvSpPr/>
          <p:nvPr userDrawn="1"/>
        </p:nvSpPr>
        <p:spPr bwMode="gray">
          <a:xfrm>
            <a:off x="9302132" y="2060872"/>
            <a:ext cx="1828959" cy="1828959"/>
          </a:xfrm>
          <a:prstGeom prst="ellipse">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Oval 85">
            <a:extLst>
              <a:ext uri="{FF2B5EF4-FFF2-40B4-BE49-F238E27FC236}">
                <a16:creationId xmlns:a16="http://schemas.microsoft.com/office/drawing/2014/main" id="{5670C03F-6336-45E3-A9F4-0CD130D80D1B}"/>
              </a:ext>
            </a:extLst>
          </p:cNvPr>
          <p:cNvSpPr/>
          <p:nvPr userDrawn="1"/>
        </p:nvSpPr>
        <p:spPr bwMode="gray">
          <a:xfrm>
            <a:off x="6562100" y="2060872"/>
            <a:ext cx="1828959" cy="1828959"/>
          </a:xfrm>
          <a:prstGeom prst="ellipse">
            <a:avLst/>
          </a:prstGeom>
          <a:solidFill>
            <a:schemeClr val="accent1"/>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87" name="Oval 86">
            <a:extLst>
              <a:ext uri="{FF2B5EF4-FFF2-40B4-BE49-F238E27FC236}">
                <a16:creationId xmlns:a16="http://schemas.microsoft.com/office/drawing/2014/main" id="{45D908EF-1F96-4808-A8DB-F55AB9E8E436}"/>
              </a:ext>
            </a:extLst>
          </p:cNvPr>
          <p:cNvSpPr/>
          <p:nvPr userDrawn="1"/>
        </p:nvSpPr>
        <p:spPr bwMode="gray">
          <a:xfrm>
            <a:off x="3806932" y="2060872"/>
            <a:ext cx="1828959" cy="1828959"/>
          </a:xfrm>
          <a:prstGeom prst="ellipse">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88" name="TextBox 87">
            <a:extLst>
              <a:ext uri="{FF2B5EF4-FFF2-40B4-BE49-F238E27FC236}">
                <a16:creationId xmlns:a16="http://schemas.microsoft.com/office/drawing/2014/main" id="{0AAF357F-A1D5-401D-94D2-9C67E6AEDA09}"/>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3" name="Title 2">
            <a:extLst>
              <a:ext uri="{FF2B5EF4-FFF2-40B4-BE49-F238E27FC236}">
                <a16:creationId xmlns:a16="http://schemas.microsoft.com/office/drawing/2014/main" id="{6A6ED71B-2619-4816-B753-5E850ED08FBC}"/>
              </a:ext>
            </a:extLst>
          </p:cNvPr>
          <p:cNvSpPr>
            <a:spLocks noGrp="1"/>
          </p:cNvSpPr>
          <p:nvPr>
            <p:ph type="title" hasCustomPrompt="1"/>
          </p:nvPr>
        </p:nvSpPr>
        <p:spPr/>
        <p:txBody>
          <a:bodyPr/>
          <a:lstStyle>
            <a:lvl1pPr>
              <a:defRPr/>
            </a:lvl1pPr>
          </a:lstStyle>
          <a:p>
            <a:r>
              <a:rPr lang="en-US"/>
              <a:t>Click to Add One Line Title</a:t>
            </a:r>
          </a:p>
        </p:txBody>
      </p:sp>
      <p:sp>
        <p:nvSpPr>
          <p:cNvPr id="14" name="Subtitle 2">
            <a:extLst>
              <a:ext uri="{FF2B5EF4-FFF2-40B4-BE49-F238E27FC236}">
                <a16:creationId xmlns:a16="http://schemas.microsoft.com/office/drawing/2014/main" id="{BB679D5C-AEFA-4052-96E3-7DF67D7C105A}"/>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5" name="Text Placeholder 3">
            <a:extLst>
              <a:ext uri="{FF2B5EF4-FFF2-40B4-BE49-F238E27FC236}">
                <a16:creationId xmlns:a16="http://schemas.microsoft.com/office/drawing/2014/main" id="{83A73281-E5F0-4C3B-BE4E-A12D56CC1003}"/>
              </a:ext>
            </a:extLst>
          </p:cNvPr>
          <p:cNvSpPr>
            <a:spLocks noGrp="1"/>
          </p:cNvSpPr>
          <p:nvPr>
            <p:ph type="body" sz="quarter" idx="19" hasCustomPrompt="1"/>
          </p:nvPr>
        </p:nvSpPr>
        <p:spPr>
          <a:xfrm>
            <a:off x="842673" y="4269508"/>
            <a:ext cx="2286000" cy="1458912"/>
          </a:xfrm>
        </p:spPr>
        <p:txBody>
          <a:bodyPr/>
          <a:lstStyle>
            <a:lvl1pPr algn="ctr">
              <a:lnSpc>
                <a:spcPct val="100000"/>
              </a:lnSpc>
              <a:spcBef>
                <a:spcPts val="600"/>
              </a:spcBef>
              <a:defRPr sz="2400">
                <a:solidFill>
                  <a:schemeClr val="accent4"/>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1" name="Text Placeholder 3">
            <a:extLst>
              <a:ext uri="{FF2B5EF4-FFF2-40B4-BE49-F238E27FC236}">
                <a16:creationId xmlns:a16="http://schemas.microsoft.com/office/drawing/2014/main" id="{70078EAE-661A-4C72-917B-F0225239F68A}"/>
              </a:ext>
            </a:extLst>
          </p:cNvPr>
          <p:cNvSpPr>
            <a:spLocks noGrp="1"/>
          </p:cNvSpPr>
          <p:nvPr>
            <p:ph type="body" sz="quarter" idx="20" hasCustomPrompt="1"/>
          </p:nvPr>
        </p:nvSpPr>
        <p:spPr>
          <a:xfrm>
            <a:off x="3579813" y="4269508"/>
            <a:ext cx="2286000" cy="1458912"/>
          </a:xfrm>
        </p:spPr>
        <p:txBody>
          <a:bodyPr/>
          <a:lstStyle>
            <a:lvl1pPr algn="ctr">
              <a:lnSpc>
                <a:spcPct val="100000"/>
              </a:lnSpc>
              <a:spcBef>
                <a:spcPts val="600"/>
              </a:spcBef>
              <a:defRPr sz="2400">
                <a:solidFill>
                  <a:schemeClr val="accent3"/>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2" name="Text Placeholder 3">
            <a:extLst>
              <a:ext uri="{FF2B5EF4-FFF2-40B4-BE49-F238E27FC236}">
                <a16:creationId xmlns:a16="http://schemas.microsoft.com/office/drawing/2014/main" id="{566D6B40-9CB0-4B56-A3E1-9A7F945F094A}"/>
              </a:ext>
            </a:extLst>
          </p:cNvPr>
          <p:cNvSpPr>
            <a:spLocks noGrp="1"/>
          </p:cNvSpPr>
          <p:nvPr>
            <p:ph type="body" sz="quarter" idx="21" hasCustomPrompt="1"/>
          </p:nvPr>
        </p:nvSpPr>
        <p:spPr>
          <a:xfrm>
            <a:off x="6323013" y="4269508"/>
            <a:ext cx="2286000" cy="1458912"/>
          </a:xfrm>
        </p:spPr>
        <p:txBody>
          <a:bodyPr/>
          <a:lstStyle>
            <a:lvl1pPr algn="ctr">
              <a:lnSpc>
                <a:spcPct val="100000"/>
              </a:lnSpc>
              <a:spcBef>
                <a:spcPts val="600"/>
              </a:spcBef>
              <a:defRPr sz="24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3" name="Text Placeholder 3">
            <a:extLst>
              <a:ext uri="{FF2B5EF4-FFF2-40B4-BE49-F238E27FC236}">
                <a16:creationId xmlns:a16="http://schemas.microsoft.com/office/drawing/2014/main" id="{16F5CA9C-E491-4F70-B6EE-A50641060112}"/>
              </a:ext>
            </a:extLst>
          </p:cNvPr>
          <p:cNvSpPr>
            <a:spLocks noGrp="1"/>
          </p:cNvSpPr>
          <p:nvPr>
            <p:ph type="body" sz="quarter" idx="22" hasCustomPrompt="1"/>
          </p:nvPr>
        </p:nvSpPr>
        <p:spPr>
          <a:xfrm>
            <a:off x="9066213" y="4269508"/>
            <a:ext cx="2286000" cy="1458912"/>
          </a:xfrm>
        </p:spPr>
        <p:txBody>
          <a:bodyPr/>
          <a:lstStyle>
            <a:lvl1pPr algn="ctr">
              <a:lnSpc>
                <a:spcPct val="100000"/>
              </a:lnSpc>
              <a:spcBef>
                <a:spcPts val="600"/>
              </a:spcBef>
              <a:defRPr sz="2400">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Tree>
    <p:extLst>
      <p:ext uri="{BB962C8B-B14F-4D97-AF65-F5344CB8AC3E}">
        <p14:creationId xmlns:p14="http://schemas.microsoft.com/office/powerpoint/2010/main" val="4470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ve Icon ">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A1FDF9D3-5B68-4A75-97BF-2C5113CFAA66}"/>
              </a:ext>
            </a:extLst>
          </p:cNvPr>
          <p:cNvSpPr/>
          <p:nvPr userDrawn="1"/>
        </p:nvSpPr>
        <p:spPr bwMode="gray">
          <a:xfrm>
            <a:off x="609800" y="2064663"/>
            <a:ext cx="1828959"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4"/>
              </a:solidFill>
            </a:endParaRPr>
          </a:p>
        </p:txBody>
      </p:sp>
      <p:sp>
        <p:nvSpPr>
          <p:cNvPr id="23" name="Oval 22">
            <a:extLst>
              <a:ext uri="{FF2B5EF4-FFF2-40B4-BE49-F238E27FC236}">
                <a16:creationId xmlns:a16="http://schemas.microsoft.com/office/drawing/2014/main" id="{7EAB1992-E472-4489-8A4E-A8FE45DE10CF}"/>
              </a:ext>
            </a:extLst>
          </p:cNvPr>
          <p:cNvSpPr/>
          <p:nvPr userDrawn="1"/>
        </p:nvSpPr>
        <p:spPr bwMode="gray">
          <a:xfrm>
            <a:off x="9744473" y="2064663"/>
            <a:ext cx="1828959" cy="1828959"/>
          </a:xfrm>
          <a:prstGeom prst="ellipse">
            <a:avLst/>
          </a:prstGeom>
          <a:solidFill>
            <a:schemeClr val="accent5"/>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C551C90A-573F-4E4A-9359-5C7B0F546BF9}"/>
              </a:ext>
            </a:extLst>
          </p:cNvPr>
          <p:cNvSpPr/>
          <p:nvPr userDrawn="1"/>
        </p:nvSpPr>
        <p:spPr bwMode="gray">
          <a:xfrm>
            <a:off x="5201380" y="2064663"/>
            <a:ext cx="1828959" cy="1828959"/>
          </a:xfrm>
          <a:prstGeom prst="ellipse">
            <a:avLst/>
          </a:prstGeom>
          <a:solidFill>
            <a:schemeClr val="accent1"/>
          </a:solidFill>
          <a:ln>
            <a:noFill/>
          </a:ln>
          <a:effectLst/>
        </p:spPr>
        <p:txBody>
          <a:bodyPr vert="horz" wrap="square" lIns="0" tIns="0" rIns="0" bIns="0" numCol="1" anchor="ctr" anchorCtr="0" compatLnSpc="1">
            <a:prstTxWarp prst="textNoShape">
              <a:avLst/>
            </a:prstTxWarp>
          </a:bodyPr>
          <a:lstStyle/>
          <a:p>
            <a:pPr lvl="0" algn="ctr"/>
            <a:endParaRPr lang="en-US">
              <a:solidFill>
                <a:schemeClr val="bg1"/>
              </a:solidFill>
            </a:endParaRPr>
          </a:p>
        </p:txBody>
      </p:sp>
      <p:sp>
        <p:nvSpPr>
          <p:cNvPr id="25" name="Oval 24">
            <a:extLst>
              <a:ext uri="{FF2B5EF4-FFF2-40B4-BE49-F238E27FC236}">
                <a16:creationId xmlns:a16="http://schemas.microsoft.com/office/drawing/2014/main" id="{AF79E162-3D8F-4829-A4AD-02A03597B11A}"/>
              </a:ext>
            </a:extLst>
          </p:cNvPr>
          <p:cNvSpPr/>
          <p:nvPr userDrawn="1"/>
        </p:nvSpPr>
        <p:spPr bwMode="gray">
          <a:xfrm>
            <a:off x="2892452" y="2064663"/>
            <a:ext cx="1828959" cy="1828959"/>
          </a:xfrm>
          <a:prstGeom prst="ellipse">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93" name="Oval 92">
            <a:extLst>
              <a:ext uri="{FF2B5EF4-FFF2-40B4-BE49-F238E27FC236}">
                <a16:creationId xmlns:a16="http://schemas.microsoft.com/office/drawing/2014/main" id="{026B9B36-08E7-4664-970C-13123F24C793}"/>
              </a:ext>
            </a:extLst>
          </p:cNvPr>
          <p:cNvSpPr/>
          <p:nvPr userDrawn="1"/>
        </p:nvSpPr>
        <p:spPr bwMode="gray">
          <a:xfrm>
            <a:off x="7464921" y="2064663"/>
            <a:ext cx="1828959" cy="1828959"/>
          </a:xfrm>
          <a:prstGeom prst="ellipse">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94" name="TextBox 93">
            <a:extLst>
              <a:ext uri="{FF2B5EF4-FFF2-40B4-BE49-F238E27FC236}">
                <a16:creationId xmlns:a16="http://schemas.microsoft.com/office/drawing/2014/main" id="{0E19ACAF-9401-49DF-ACFF-2BA2129506AB}"/>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Click to Add One Line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610850" y="4282873"/>
            <a:ext cx="1828800" cy="1458912"/>
          </a:xfrm>
        </p:spPr>
        <p:txBody>
          <a:bodyPr/>
          <a:lstStyle>
            <a:lvl1pPr algn="ctr">
              <a:lnSpc>
                <a:spcPct val="100000"/>
              </a:lnSpc>
              <a:spcBef>
                <a:spcPts val="600"/>
              </a:spcBef>
              <a:defRPr sz="2000">
                <a:solidFill>
                  <a:schemeClr val="accent4"/>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text</a:t>
            </a:r>
          </a:p>
          <a:p>
            <a:pPr lvl="1"/>
            <a:r>
              <a:rPr lang="en-US"/>
              <a:t>Second level</a:t>
            </a:r>
          </a:p>
        </p:txBody>
      </p: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2894013" y="4282873"/>
            <a:ext cx="1828800" cy="1458912"/>
          </a:xfrm>
        </p:spPr>
        <p:txBody>
          <a:bodyPr/>
          <a:lstStyle>
            <a:lvl1pPr algn="ctr">
              <a:lnSpc>
                <a:spcPct val="100000"/>
              </a:lnSpc>
              <a:spcBef>
                <a:spcPts val="600"/>
              </a:spcBef>
              <a:defRPr sz="2000">
                <a:solidFill>
                  <a:schemeClr val="accent3"/>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text</a:t>
            </a:r>
          </a:p>
          <a:p>
            <a:pPr lvl="1"/>
            <a:r>
              <a:rPr lang="en-US"/>
              <a:t>Second level</a:t>
            </a:r>
          </a:p>
        </p:txBody>
      </p: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5185093" y="4282873"/>
            <a:ext cx="1828800" cy="1458912"/>
          </a:xfrm>
        </p:spPr>
        <p:txBody>
          <a:bodyPr/>
          <a:lstStyle>
            <a:lvl1pPr algn="ctr">
              <a:lnSpc>
                <a:spcPct val="100000"/>
              </a:lnSpc>
              <a:spcBef>
                <a:spcPts val="600"/>
              </a:spcBef>
              <a:defRPr sz="2000">
                <a:solidFill>
                  <a:schemeClr val="accent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text</a:t>
            </a:r>
          </a:p>
          <a:p>
            <a:pPr lvl="1"/>
            <a:r>
              <a:rPr lang="en-US"/>
              <a:t>Second level</a:t>
            </a:r>
          </a:p>
        </p:txBody>
      </p: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7470001" y="4282873"/>
            <a:ext cx="1828800" cy="1458912"/>
          </a:xfrm>
        </p:spPr>
        <p:txBody>
          <a:bodyPr/>
          <a:lstStyle>
            <a:lvl1pPr algn="ctr">
              <a:lnSpc>
                <a:spcPct val="100000"/>
              </a:lnSpc>
              <a:spcBef>
                <a:spcPts val="600"/>
              </a:spcBef>
              <a:defRPr sz="2000">
                <a:solidFill>
                  <a:schemeClr val="accent2"/>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text</a:t>
            </a:r>
          </a:p>
          <a:p>
            <a:pPr lvl="1"/>
            <a:r>
              <a:rPr lang="en-US"/>
              <a:t>Second level</a:t>
            </a:r>
          </a:p>
        </p:txBody>
      </p: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hasCustomPrompt="1"/>
          </p:nvPr>
        </p:nvSpPr>
        <p:spPr>
          <a:xfrm>
            <a:off x="9752013" y="4282873"/>
            <a:ext cx="1828800" cy="1458912"/>
          </a:xfrm>
        </p:spPr>
        <p:txBody>
          <a:bodyPr/>
          <a:lstStyle>
            <a:lvl1pPr algn="ctr">
              <a:lnSpc>
                <a:spcPct val="100000"/>
              </a:lnSpc>
              <a:spcBef>
                <a:spcPts val="600"/>
              </a:spcBef>
              <a:defRPr sz="2000">
                <a:solidFill>
                  <a:schemeClr val="accent5"/>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text</a:t>
            </a:r>
          </a:p>
          <a:p>
            <a:pPr lvl="1"/>
            <a:r>
              <a:rPr lang="en-US"/>
              <a:t>Second level</a:t>
            </a:r>
          </a:p>
        </p:txBody>
      </p:sp>
    </p:spTree>
    <p:extLst>
      <p:ext uri="{BB962C8B-B14F-4D97-AF65-F5344CB8AC3E}">
        <p14:creationId xmlns:p14="http://schemas.microsoft.com/office/powerpoint/2010/main" val="113121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Statement">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3FC38F94-115E-4DBE-80BB-680CB172F9FB}"/>
              </a:ext>
            </a:extLst>
          </p:cNvPr>
          <p:cNvSpPr/>
          <p:nvPr userDrawn="1"/>
        </p:nvSpPr>
        <p:spPr>
          <a:xfrm rot="2700000">
            <a:off x="810400" y="-3656857"/>
            <a:ext cx="9864449" cy="13468141"/>
          </a:xfrm>
          <a:custGeom>
            <a:avLst/>
            <a:gdLst>
              <a:gd name="connsiteX0" fmla="*/ 0 w 9864449"/>
              <a:gd name="connsiteY0" fmla="*/ 7314461 h 13468141"/>
              <a:gd name="connsiteX1" fmla="*/ 7314462 w 9864449"/>
              <a:gd name="connsiteY1" fmla="*/ 0 h 13468141"/>
              <a:gd name="connsiteX2" fmla="*/ 9864449 w 9864449"/>
              <a:gd name="connsiteY2" fmla="*/ 2549987 h 13468141"/>
              <a:gd name="connsiteX3" fmla="*/ 9864449 w 9864449"/>
              <a:gd name="connsiteY3" fmla="*/ 7148688 h 13468141"/>
              <a:gd name="connsiteX4" fmla="*/ 3544996 w 9864449"/>
              <a:gd name="connsiteY4" fmla="*/ 13468141 h 13468141"/>
              <a:gd name="connsiteX5" fmla="*/ 0 w 9864449"/>
              <a:gd name="connsiteY5" fmla="*/ 9923145 h 134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4449" h="13468141">
                <a:moveTo>
                  <a:pt x="0" y="7314461"/>
                </a:moveTo>
                <a:lnTo>
                  <a:pt x="7314462" y="0"/>
                </a:lnTo>
                <a:lnTo>
                  <a:pt x="9864449" y="2549987"/>
                </a:lnTo>
                <a:lnTo>
                  <a:pt x="9864449" y="7148688"/>
                </a:lnTo>
                <a:lnTo>
                  <a:pt x="3544996" y="13468141"/>
                </a:lnTo>
                <a:lnTo>
                  <a:pt x="0" y="9923145"/>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863" name="Text Placeholder 862">
            <a:extLst>
              <a:ext uri="{FF2B5EF4-FFF2-40B4-BE49-F238E27FC236}">
                <a16:creationId xmlns:a16="http://schemas.microsoft.com/office/drawing/2014/main" id="{806A8161-3A3C-4E8C-98F0-AD01607CDAEE}"/>
              </a:ext>
            </a:extLst>
          </p:cNvPr>
          <p:cNvSpPr>
            <a:spLocks noGrp="1"/>
          </p:cNvSpPr>
          <p:nvPr>
            <p:ph type="body" sz="quarter" idx="12" hasCustomPrompt="1"/>
          </p:nvPr>
        </p:nvSpPr>
        <p:spPr>
          <a:xfrm>
            <a:off x="608013" y="2057400"/>
            <a:ext cx="5943599" cy="2285999"/>
          </a:xfrm>
        </p:spPr>
        <p:txBody>
          <a:bodyPr anchor="ctr"/>
          <a:lstStyle>
            <a:lvl1pPr>
              <a:lnSpc>
                <a:spcPct val="100000"/>
              </a:lnSpc>
              <a:spcBef>
                <a:spcPts val="0"/>
              </a:spcBef>
              <a:defRPr sz="3600"/>
            </a:lvl1pPr>
            <a:lvl2pPr marL="273050" indent="0">
              <a:buNone/>
              <a:defRPr/>
            </a:lvl2pPr>
          </a:lstStyle>
          <a:p>
            <a:pPr lvl="0"/>
            <a:r>
              <a:rPr lang="en-US"/>
              <a:t>Click to add text</a:t>
            </a:r>
          </a:p>
        </p:txBody>
      </p:sp>
      <p:sp>
        <p:nvSpPr>
          <p:cNvPr id="1512" name="TextBox 1511">
            <a:extLst>
              <a:ext uri="{FF2B5EF4-FFF2-40B4-BE49-F238E27FC236}">
                <a16:creationId xmlns:a16="http://schemas.microsoft.com/office/drawing/2014/main" id="{6C78DB77-69E8-414D-8309-EC1F1C8DCA8E}"/>
              </a:ext>
            </a:extLst>
          </p:cNvPr>
          <p:cNvSpPr txBox="1"/>
          <p:nvPr/>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grpSp>
        <p:nvGrpSpPr>
          <p:cNvPr id="16" name="Group 15">
            <a:extLst>
              <a:ext uri="{FF2B5EF4-FFF2-40B4-BE49-F238E27FC236}">
                <a16:creationId xmlns:a16="http://schemas.microsoft.com/office/drawing/2014/main" id="{BDA08A2D-0A8A-41FD-AA58-0A072FFF329F}"/>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3596DD11-914A-4FCB-BD5A-B452681B61C0}"/>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19" name="Freeform 7">
              <a:extLst>
                <a:ext uri="{FF2B5EF4-FFF2-40B4-BE49-F238E27FC236}">
                  <a16:creationId xmlns:a16="http://schemas.microsoft.com/office/drawing/2014/main" id="{522938A5-2D76-46C8-B7C1-3F77D5812E8D}"/>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1" name="Freeform 8">
              <a:extLst>
                <a:ext uri="{FF2B5EF4-FFF2-40B4-BE49-F238E27FC236}">
                  <a16:creationId xmlns:a16="http://schemas.microsoft.com/office/drawing/2014/main" id="{D6EDDC02-7874-477D-8151-D0B193E894D7}"/>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2" name="Freeform 9">
              <a:extLst>
                <a:ext uri="{FF2B5EF4-FFF2-40B4-BE49-F238E27FC236}">
                  <a16:creationId xmlns:a16="http://schemas.microsoft.com/office/drawing/2014/main" id="{11497605-B9F0-499D-9BAD-CAD4DF264DDF}"/>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3" name="Freeform 10">
              <a:extLst>
                <a:ext uri="{FF2B5EF4-FFF2-40B4-BE49-F238E27FC236}">
                  <a16:creationId xmlns:a16="http://schemas.microsoft.com/office/drawing/2014/main" id="{87A173DB-972A-49CD-B107-F84916A5F7E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4" name="Freeform 11">
              <a:extLst>
                <a:ext uri="{FF2B5EF4-FFF2-40B4-BE49-F238E27FC236}">
                  <a16:creationId xmlns:a16="http://schemas.microsoft.com/office/drawing/2014/main" id="{AA7E256D-662E-4F46-945F-75B84B1B314D}"/>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5" name="Freeform 12">
              <a:extLst>
                <a:ext uri="{FF2B5EF4-FFF2-40B4-BE49-F238E27FC236}">
                  <a16:creationId xmlns:a16="http://schemas.microsoft.com/office/drawing/2014/main" id="{745AE183-7E5A-47CA-8BC0-5071F1977EE1}"/>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grpSp>
      <p:sp>
        <p:nvSpPr>
          <p:cNvPr id="26" name="TextBox 25">
            <a:extLst>
              <a:ext uri="{FF2B5EF4-FFF2-40B4-BE49-F238E27FC236}">
                <a16:creationId xmlns:a16="http://schemas.microsoft.com/office/drawing/2014/main" id="{9C494915-7365-4D9B-82B2-73349D47E724}"/>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©2019 VMware, Inc.</a:t>
            </a:r>
          </a:p>
        </p:txBody>
      </p:sp>
      <p:sp>
        <p:nvSpPr>
          <p:cNvPr id="27" name="Freeform: Shape 26">
            <a:extLst>
              <a:ext uri="{FF2B5EF4-FFF2-40B4-BE49-F238E27FC236}">
                <a16:creationId xmlns:a16="http://schemas.microsoft.com/office/drawing/2014/main" id="{C5E11EA0-C34E-47CC-A1C4-C041612819E2}"/>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165258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g Statement – Purpl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AA04BF1-028D-4BDA-A4B7-2EF92A074224}"/>
              </a:ext>
            </a:extLst>
          </p:cNvPr>
          <p:cNvSpPr/>
          <p:nvPr userDrawn="1"/>
        </p:nvSpPr>
        <p:spPr>
          <a:xfrm rot="2700000">
            <a:off x="810400" y="-3656857"/>
            <a:ext cx="9864449" cy="13468141"/>
          </a:xfrm>
          <a:custGeom>
            <a:avLst/>
            <a:gdLst>
              <a:gd name="connsiteX0" fmla="*/ 0 w 9864449"/>
              <a:gd name="connsiteY0" fmla="*/ 7314461 h 13468141"/>
              <a:gd name="connsiteX1" fmla="*/ 7314462 w 9864449"/>
              <a:gd name="connsiteY1" fmla="*/ 0 h 13468141"/>
              <a:gd name="connsiteX2" fmla="*/ 9864449 w 9864449"/>
              <a:gd name="connsiteY2" fmla="*/ 2549987 h 13468141"/>
              <a:gd name="connsiteX3" fmla="*/ 9864449 w 9864449"/>
              <a:gd name="connsiteY3" fmla="*/ 7148688 h 13468141"/>
              <a:gd name="connsiteX4" fmla="*/ 3544996 w 9864449"/>
              <a:gd name="connsiteY4" fmla="*/ 13468141 h 13468141"/>
              <a:gd name="connsiteX5" fmla="*/ 0 w 9864449"/>
              <a:gd name="connsiteY5" fmla="*/ 9923145 h 134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4449" h="13468141">
                <a:moveTo>
                  <a:pt x="0" y="7314461"/>
                </a:moveTo>
                <a:lnTo>
                  <a:pt x="7314462" y="0"/>
                </a:lnTo>
                <a:lnTo>
                  <a:pt x="9864449" y="2549987"/>
                </a:lnTo>
                <a:lnTo>
                  <a:pt x="9864449" y="7148688"/>
                </a:lnTo>
                <a:lnTo>
                  <a:pt x="3544996" y="13468141"/>
                </a:lnTo>
                <a:lnTo>
                  <a:pt x="0" y="9923145"/>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473426A1-35AB-43B6-9A41-2142ACF3ACC4}"/>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863" name="Text Placeholder 862">
            <a:extLst>
              <a:ext uri="{FF2B5EF4-FFF2-40B4-BE49-F238E27FC236}">
                <a16:creationId xmlns:a16="http://schemas.microsoft.com/office/drawing/2014/main" id="{806A8161-3A3C-4E8C-98F0-AD01607CDAEE}"/>
              </a:ext>
            </a:extLst>
          </p:cNvPr>
          <p:cNvSpPr>
            <a:spLocks noGrp="1"/>
          </p:cNvSpPr>
          <p:nvPr>
            <p:ph type="body" sz="quarter" idx="12" hasCustomPrompt="1"/>
          </p:nvPr>
        </p:nvSpPr>
        <p:spPr>
          <a:xfrm>
            <a:off x="608013" y="2057400"/>
            <a:ext cx="5943599" cy="2285999"/>
          </a:xfrm>
        </p:spPr>
        <p:txBody>
          <a:bodyPr anchor="ctr"/>
          <a:lstStyle>
            <a:lvl1pPr>
              <a:lnSpc>
                <a:spcPct val="100000"/>
              </a:lnSpc>
              <a:spcBef>
                <a:spcPts val="0"/>
              </a:spcBef>
              <a:defRPr sz="3600"/>
            </a:lvl1pPr>
            <a:lvl2pPr marL="273050" indent="0">
              <a:buNone/>
              <a:defRPr/>
            </a:lvl2pPr>
          </a:lstStyle>
          <a:p>
            <a:pPr lvl="0"/>
            <a:r>
              <a:rPr lang="en-US"/>
              <a:t>Click to add text</a:t>
            </a:r>
          </a:p>
        </p:txBody>
      </p:sp>
      <p:sp>
        <p:nvSpPr>
          <p:cNvPr id="1512" name="TextBox 1511">
            <a:extLst>
              <a:ext uri="{FF2B5EF4-FFF2-40B4-BE49-F238E27FC236}">
                <a16:creationId xmlns:a16="http://schemas.microsoft.com/office/drawing/2014/main" id="{6C78DB77-69E8-414D-8309-EC1F1C8DCA8E}"/>
              </a:ext>
            </a:extLst>
          </p:cNvPr>
          <p:cNvSpPr txBox="1"/>
          <p:nvPr/>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grpSp>
        <p:nvGrpSpPr>
          <p:cNvPr id="16" name="Group 15">
            <a:extLst>
              <a:ext uri="{FF2B5EF4-FFF2-40B4-BE49-F238E27FC236}">
                <a16:creationId xmlns:a16="http://schemas.microsoft.com/office/drawing/2014/main" id="{BDA08A2D-0A8A-41FD-AA58-0A072FFF329F}"/>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3596DD11-914A-4FCB-BD5A-B452681B61C0}"/>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19" name="Freeform 7">
              <a:extLst>
                <a:ext uri="{FF2B5EF4-FFF2-40B4-BE49-F238E27FC236}">
                  <a16:creationId xmlns:a16="http://schemas.microsoft.com/office/drawing/2014/main" id="{522938A5-2D76-46C8-B7C1-3F77D5812E8D}"/>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1" name="Freeform 8">
              <a:extLst>
                <a:ext uri="{FF2B5EF4-FFF2-40B4-BE49-F238E27FC236}">
                  <a16:creationId xmlns:a16="http://schemas.microsoft.com/office/drawing/2014/main" id="{D6EDDC02-7874-477D-8151-D0B193E894D7}"/>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2" name="Freeform 9">
              <a:extLst>
                <a:ext uri="{FF2B5EF4-FFF2-40B4-BE49-F238E27FC236}">
                  <a16:creationId xmlns:a16="http://schemas.microsoft.com/office/drawing/2014/main" id="{11497605-B9F0-499D-9BAD-CAD4DF264DDF}"/>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3" name="Freeform 10">
              <a:extLst>
                <a:ext uri="{FF2B5EF4-FFF2-40B4-BE49-F238E27FC236}">
                  <a16:creationId xmlns:a16="http://schemas.microsoft.com/office/drawing/2014/main" id="{87A173DB-972A-49CD-B107-F84916A5F7E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4" name="Freeform 11">
              <a:extLst>
                <a:ext uri="{FF2B5EF4-FFF2-40B4-BE49-F238E27FC236}">
                  <a16:creationId xmlns:a16="http://schemas.microsoft.com/office/drawing/2014/main" id="{AA7E256D-662E-4F46-945F-75B84B1B314D}"/>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5" name="Freeform 12">
              <a:extLst>
                <a:ext uri="{FF2B5EF4-FFF2-40B4-BE49-F238E27FC236}">
                  <a16:creationId xmlns:a16="http://schemas.microsoft.com/office/drawing/2014/main" id="{745AE183-7E5A-47CA-8BC0-5071F1977EE1}"/>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grpSp>
      <p:sp>
        <p:nvSpPr>
          <p:cNvPr id="26" name="TextBox 25">
            <a:extLst>
              <a:ext uri="{FF2B5EF4-FFF2-40B4-BE49-F238E27FC236}">
                <a16:creationId xmlns:a16="http://schemas.microsoft.com/office/drawing/2014/main" id="{9C494915-7365-4D9B-82B2-73349D47E724}"/>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©2019 VMware, Inc.</a:t>
            </a:r>
          </a:p>
        </p:txBody>
      </p:sp>
    </p:spTree>
    <p:extLst>
      <p:ext uri="{BB962C8B-B14F-4D97-AF65-F5344CB8AC3E}">
        <p14:creationId xmlns:p14="http://schemas.microsoft.com/office/powerpoint/2010/main" val="241401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g Statement – Blu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A14F3E-8802-40CC-94BC-F7A8969E93E3}"/>
              </a:ext>
            </a:extLst>
          </p:cNvPr>
          <p:cNvSpPr/>
          <p:nvPr userDrawn="1"/>
        </p:nvSpPr>
        <p:spPr>
          <a:xfrm rot="2700000">
            <a:off x="810400" y="-3656857"/>
            <a:ext cx="9864449" cy="13468141"/>
          </a:xfrm>
          <a:custGeom>
            <a:avLst/>
            <a:gdLst>
              <a:gd name="connsiteX0" fmla="*/ 0 w 9864449"/>
              <a:gd name="connsiteY0" fmla="*/ 7314461 h 13468141"/>
              <a:gd name="connsiteX1" fmla="*/ 7314462 w 9864449"/>
              <a:gd name="connsiteY1" fmla="*/ 0 h 13468141"/>
              <a:gd name="connsiteX2" fmla="*/ 9864449 w 9864449"/>
              <a:gd name="connsiteY2" fmla="*/ 2549987 h 13468141"/>
              <a:gd name="connsiteX3" fmla="*/ 9864449 w 9864449"/>
              <a:gd name="connsiteY3" fmla="*/ 7148688 h 13468141"/>
              <a:gd name="connsiteX4" fmla="*/ 3544996 w 9864449"/>
              <a:gd name="connsiteY4" fmla="*/ 13468141 h 13468141"/>
              <a:gd name="connsiteX5" fmla="*/ 0 w 9864449"/>
              <a:gd name="connsiteY5" fmla="*/ 9923145 h 134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4449" h="13468141">
                <a:moveTo>
                  <a:pt x="0" y="7314461"/>
                </a:moveTo>
                <a:lnTo>
                  <a:pt x="7314462" y="0"/>
                </a:lnTo>
                <a:lnTo>
                  <a:pt x="9864449" y="2549987"/>
                </a:lnTo>
                <a:lnTo>
                  <a:pt x="9864449" y="7148688"/>
                </a:lnTo>
                <a:lnTo>
                  <a:pt x="3544996" y="13468141"/>
                </a:lnTo>
                <a:lnTo>
                  <a:pt x="0" y="9923145"/>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0CD52C01-87CF-4DAA-AF73-217E439433CA}"/>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863" name="Text Placeholder 862">
            <a:extLst>
              <a:ext uri="{FF2B5EF4-FFF2-40B4-BE49-F238E27FC236}">
                <a16:creationId xmlns:a16="http://schemas.microsoft.com/office/drawing/2014/main" id="{806A8161-3A3C-4E8C-98F0-AD01607CDAEE}"/>
              </a:ext>
            </a:extLst>
          </p:cNvPr>
          <p:cNvSpPr>
            <a:spLocks noGrp="1"/>
          </p:cNvSpPr>
          <p:nvPr>
            <p:ph type="body" sz="quarter" idx="12" hasCustomPrompt="1"/>
          </p:nvPr>
        </p:nvSpPr>
        <p:spPr>
          <a:xfrm>
            <a:off x="608013" y="2057400"/>
            <a:ext cx="5943599" cy="2285999"/>
          </a:xfrm>
        </p:spPr>
        <p:txBody>
          <a:bodyPr anchor="ctr"/>
          <a:lstStyle>
            <a:lvl1pPr>
              <a:lnSpc>
                <a:spcPct val="100000"/>
              </a:lnSpc>
              <a:spcBef>
                <a:spcPts val="0"/>
              </a:spcBef>
              <a:defRPr sz="3600"/>
            </a:lvl1pPr>
            <a:lvl2pPr marL="273050" indent="0">
              <a:buNone/>
              <a:defRPr/>
            </a:lvl2pPr>
          </a:lstStyle>
          <a:p>
            <a:pPr lvl="0"/>
            <a:r>
              <a:rPr lang="en-US"/>
              <a:t>Click to add text</a:t>
            </a:r>
          </a:p>
        </p:txBody>
      </p:sp>
      <p:sp>
        <p:nvSpPr>
          <p:cNvPr id="1512" name="TextBox 1511">
            <a:extLst>
              <a:ext uri="{FF2B5EF4-FFF2-40B4-BE49-F238E27FC236}">
                <a16:creationId xmlns:a16="http://schemas.microsoft.com/office/drawing/2014/main" id="{6C78DB77-69E8-414D-8309-EC1F1C8DCA8E}"/>
              </a:ext>
            </a:extLst>
          </p:cNvPr>
          <p:cNvSpPr txBox="1"/>
          <p:nvPr/>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grpSp>
        <p:nvGrpSpPr>
          <p:cNvPr id="16" name="Group 15">
            <a:extLst>
              <a:ext uri="{FF2B5EF4-FFF2-40B4-BE49-F238E27FC236}">
                <a16:creationId xmlns:a16="http://schemas.microsoft.com/office/drawing/2014/main" id="{BDA08A2D-0A8A-41FD-AA58-0A072FFF329F}"/>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3596DD11-914A-4FCB-BD5A-B452681B61C0}"/>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19" name="Freeform 7">
              <a:extLst>
                <a:ext uri="{FF2B5EF4-FFF2-40B4-BE49-F238E27FC236}">
                  <a16:creationId xmlns:a16="http://schemas.microsoft.com/office/drawing/2014/main" id="{522938A5-2D76-46C8-B7C1-3F77D5812E8D}"/>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1" name="Freeform 8">
              <a:extLst>
                <a:ext uri="{FF2B5EF4-FFF2-40B4-BE49-F238E27FC236}">
                  <a16:creationId xmlns:a16="http://schemas.microsoft.com/office/drawing/2014/main" id="{D6EDDC02-7874-477D-8151-D0B193E894D7}"/>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2" name="Freeform 9">
              <a:extLst>
                <a:ext uri="{FF2B5EF4-FFF2-40B4-BE49-F238E27FC236}">
                  <a16:creationId xmlns:a16="http://schemas.microsoft.com/office/drawing/2014/main" id="{11497605-B9F0-499D-9BAD-CAD4DF264DDF}"/>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3" name="Freeform 10">
              <a:extLst>
                <a:ext uri="{FF2B5EF4-FFF2-40B4-BE49-F238E27FC236}">
                  <a16:creationId xmlns:a16="http://schemas.microsoft.com/office/drawing/2014/main" id="{87A173DB-972A-49CD-B107-F84916A5F7E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4" name="Freeform 11">
              <a:extLst>
                <a:ext uri="{FF2B5EF4-FFF2-40B4-BE49-F238E27FC236}">
                  <a16:creationId xmlns:a16="http://schemas.microsoft.com/office/drawing/2014/main" id="{AA7E256D-662E-4F46-945F-75B84B1B314D}"/>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5" name="Freeform 12">
              <a:extLst>
                <a:ext uri="{FF2B5EF4-FFF2-40B4-BE49-F238E27FC236}">
                  <a16:creationId xmlns:a16="http://schemas.microsoft.com/office/drawing/2014/main" id="{745AE183-7E5A-47CA-8BC0-5071F1977EE1}"/>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grpSp>
      <p:sp>
        <p:nvSpPr>
          <p:cNvPr id="26" name="TextBox 25">
            <a:extLst>
              <a:ext uri="{FF2B5EF4-FFF2-40B4-BE49-F238E27FC236}">
                <a16:creationId xmlns:a16="http://schemas.microsoft.com/office/drawing/2014/main" id="{9C494915-7365-4D9B-82B2-73349D47E724}"/>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©2019 VMware, Inc.</a:t>
            </a:r>
          </a:p>
        </p:txBody>
      </p:sp>
    </p:spTree>
    <p:extLst>
      <p:ext uri="{BB962C8B-B14F-4D97-AF65-F5344CB8AC3E}">
        <p14:creationId xmlns:p14="http://schemas.microsoft.com/office/powerpoint/2010/main" val="254321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Statement with Ic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95FD2E6-B8EA-4366-97C4-6A53370F84D0}"/>
              </a:ext>
            </a:extLst>
          </p:cNvPr>
          <p:cNvSpPr/>
          <p:nvPr userDrawn="1"/>
        </p:nvSpPr>
        <p:spPr>
          <a:xfrm>
            <a:off x="5379720" y="-5290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74" name="TextBox 773">
            <a:extLst>
              <a:ext uri="{FF2B5EF4-FFF2-40B4-BE49-F238E27FC236}">
                <a16:creationId xmlns:a16="http://schemas.microsoft.com/office/drawing/2014/main" id="{BC2C04F8-C4D0-4DA4-8689-3A3303F0660F}"/>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2147" name="Oval 2146">
            <a:extLst>
              <a:ext uri="{FF2B5EF4-FFF2-40B4-BE49-F238E27FC236}">
                <a16:creationId xmlns:a16="http://schemas.microsoft.com/office/drawing/2014/main" id="{FDDA58E5-A99B-48C0-A6B7-6BAE32E46F62}"/>
              </a:ext>
            </a:extLst>
          </p:cNvPr>
          <p:cNvSpPr/>
          <p:nvPr userDrawn="1"/>
        </p:nvSpPr>
        <p:spPr bwMode="gray">
          <a:xfrm>
            <a:off x="7273815" y="1515193"/>
            <a:ext cx="3735912" cy="3735912"/>
          </a:xfrm>
          <a:prstGeom prst="ellipse">
            <a:avLst/>
          </a:prstGeom>
          <a:solidFill>
            <a:schemeClr val="accent1"/>
          </a:solidFill>
          <a:ln w="762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325" lvl="0" algn="ctr">
              <a:spcAft>
                <a:spcPts val="800"/>
              </a:spcAft>
            </a:pPr>
            <a:endParaRPr lang="en-US" sz="1400" kern="0"/>
          </a:p>
        </p:txBody>
      </p:sp>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014" y="2514600"/>
            <a:ext cx="5485844" cy="1828799"/>
          </a:xfrm>
        </p:spPr>
        <p:txBody>
          <a:bodyPr anchor="ctr"/>
          <a:lstStyle>
            <a:lvl1pPr>
              <a:lnSpc>
                <a:spcPct val="100000"/>
              </a:lnSpc>
              <a:spcBef>
                <a:spcPts val="0"/>
              </a:spcBef>
              <a:defRPr sz="3600"/>
            </a:lvl1pPr>
            <a:lvl2pPr marL="273050" indent="0">
              <a:buNone/>
              <a:defRPr/>
            </a:lvl2pPr>
          </a:lstStyle>
          <a:p>
            <a:pPr lvl="0"/>
            <a:r>
              <a:rPr lang="en-US"/>
              <a:t>Click to add text</a:t>
            </a:r>
          </a:p>
        </p:txBody>
      </p:sp>
    </p:spTree>
    <p:extLst>
      <p:ext uri="{BB962C8B-B14F-4D97-AF65-F5344CB8AC3E}">
        <p14:creationId xmlns:p14="http://schemas.microsoft.com/office/powerpoint/2010/main" val="1092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Statement with Icon – Gree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04AD3C8-5B0F-4AB1-B568-AA55FF64194A}"/>
              </a:ext>
            </a:extLst>
          </p:cNvPr>
          <p:cNvSpPr/>
          <p:nvPr userDrawn="1"/>
        </p:nvSpPr>
        <p:spPr>
          <a:xfrm>
            <a:off x="5379720" y="-5290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74" name="TextBox 773">
            <a:extLst>
              <a:ext uri="{FF2B5EF4-FFF2-40B4-BE49-F238E27FC236}">
                <a16:creationId xmlns:a16="http://schemas.microsoft.com/office/drawing/2014/main" id="{BC2C04F8-C4D0-4DA4-8689-3A3303F0660F}"/>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2147" name="Oval 2146">
            <a:extLst>
              <a:ext uri="{FF2B5EF4-FFF2-40B4-BE49-F238E27FC236}">
                <a16:creationId xmlns:a16="http://schemas.microsoft.com/office/drawing/2014/main" id="{FDDA58E5-A99B-48C0-A6B7-6BAE32E46F62}"/>
              </a:ext>
            </a:extLst>
          </p:cNvPr>
          <p:cNvSpPr/>
          <p:nvPr userDrawn="1"/>
        </p:nvSpPr>
        <p:spPr bwMode="gray">
          <a:xfrm rot="10800000">
            <a:off x="7273815" y="1515193"/>
            <a:ext cx="3735912" cy="3735912"/>
          </a:xfrm>
          <a:prstGeom prst="ellipse">
            <a:avLst/>
          </a:prstGeom>
          <a:solidFill>
            <a:schemeClr val="accent4"/>
          </a:solidFill>
          <a:ln w="762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325" lvl="0" algn="ctr">
              <a:spcAft>
                <a:spcPts val="800"/>
              </a:spcAft>
            </a:pPr>
            <a:endParaRPr lang="en-US" sz="1400" kern="0"/>
          </a:p>
        </p:txBody>
      </p:sp>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014" y="2514600"/>
            <a:ext cx="5485844" cy="1828799"/>
          </a:xfrm>
        </p:spPr>
        <p:txBody>
          <a:bodyPr anchor="ctr"/>
          <a:lstStyle>
            <a:lvl1pPr>
              <a:lnSpc>
                <a:spcPct val="100000"/>
              </a:lnSpc>
              <a:spcBef>
                <a:spcPts val="0"/>
              </a:spcBef>
              <a:defRPr sz="3600"/>
            </a:lvl1pPr>
            <a:lvl2pPr marL="273050" indent="0">
              <a:buNone/>
              <a:defRPr/>
            </a:lvl2pPr>
          </a:lstStyle>
          <a:p>
            <a:pPr lvl="0"/>
            <a:r>
              <a:rPr lang="en-US"/>
              <a:t>Click to add text</a:t>
            </a:r>
          </a:p>
        </p:txBody>
      </p:sp>
    </p:spTree>
    <p:extLst>
      <p:ext uri="{BB962C8B-B14F-4D97-AF65-F5344CB8AC3E}">
        <p14:creationId xmlns:p14="http://schemas.microsoft.com/office/powerpoint/2010/main" val="23129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Aqua">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BCB68143-A247-4F5B-9173-3D82D6706BFE}"/>
              </a:ext>
            </a:extLst>
          </p:cNvPr>
          <p:cNvSpPr/>
          <p:nvPr userDrawn="1"/>
        </p:nvSpPr>
        <p:spPr>
          <a:xfrm rot="2700000">
            <a:off x="1530975" y="-2580079"/>
            <a:ext cx="3206987" cy="9623529"/>
          </a:xfrm>
          <a:custGeom>
            <a:avLst/>
            <a:gdLst>
              <a:gd name="connsiteX0" fmla="*/ 3621 w 3204432"/>
              <a:gd name="connsiteY0" fmla="*/ 3200811 h 9623529"/>
              <a:gd name="connsiteX1" fmla="*/ 3204432 w 3204432"/>
              <a:gd name="connsiteY1" fmla="*/ 0 h 9623529"/>
              <a:gd name="connsiteX2" fmla="*/ 3204432 w 3204432"/>
              <a:gd name="connsiteY2" fmla="*/ 8389488 h 9623529"/>
              <a:gd name="connsiteX3" fmla="*/ 3197162 w 3204432"/>
              <a:gd name="connsiteY3" fmla="*/ 8389488 h 9623529"/>
              <a:gd name="connsiteX4" fmla="*/ 3201565 w 3204432"/>
              <a:gd name="connsiteY4" fmla="*/ 8393890 h 9623529"/>
              <a:gd name="connsiteX5" fmla="*/ 1971926 w 3204432"/>
              <a:gd name="connsiteY5" fmla="*/ 9623529 h 9623529"/>
              <a:gd name="connsiteX6" fmla="*/ 0 w 3204432"/>
              <a:gd name="connsiteY6" fmla="*/ 7651603 h 9623529"/>
              <a:gd name="connsiteX7" fmla="*/ 3621 w 3204432"/>
              <a:gd name="connsiteY7" fmla="*/ 7647982 h 9623529"/>
              <a:gd name="connsiteX8" fmla="*/ 3621 w 3204432"/>
              <a:gd name="connsiteY8" fmla="*/ 3200811 h 9623529"/>
              <a:gd name="connsiteX0" fmla="*/ 3621 w 3206055"/>
              <a:gd name="connsiteY0" fmla="*/ 3200811 h 9623529"/>
              <a:gd name="connsiteX1" fmla="*/ 3204432 w 3206055"/>
              <a:gd name="connsiteY1" fmla="*/ 0 h 9623529"/>
              <a:gd name="connsiteX2" fmla="*/ 3204432 w 3206055"/>
              <a:gd name="connsiteY2" fmla="*/ 8389488 h 9623529"/>
              <a:gd name="connsiteX3" fmla="*/ 3197162 w 3206055"/>
              <a:gd name="connsiteY3" fmla="*/ 8389488 h 9623529"/>
              <a:gd name="connsiteX4" fmla="*/ 3206055 w 3206055"/>
              <a:gd name="connsiteY4" fmla="*/ 9386208 h 9623529"/>
              <a:gd name="connsiteX5" fmla="*/ 1971926 w 3206055"/>
              <a:gd name="connsiteY5" fmla="*/ 9623529 h 9623529"/>
              <a:gd name="connsiteX6" fmla="*/ 0 w 3206055"/>
              <a:gd name="connsiteY6" fmla="*/ 7651603 h 9623529"/>
              <a:gd name="connsiteX7" fmla="*/ 3621 w 3206055"/>
              <a:gd name="connsiteY7" fmla="*/ 7647982 h 9623529"/>
              <a:gd name="connsiteX8" fmla="*/ 3621 w 3206055"/>
              <a:gd name="connsiteY8" fmla="*/ 3200811 h 9623529"/>
              <a:gd name="connsiteX0" fmla="*/ 3621 w 3206987"/>
              <a:gd name="connsiteY0" fmla="*/ 3200811 h 9623529"/>
              <a:gd name="connsiteX1" fmla="*/ 3204432 w 3206987"/>
              <a:gd name="connsiteY1" fmla="*/ 0 h 9623529"/>
              <a:gd name="connsiteX2" fmla="*/ 3204432 w 3206987"/>
              <a:gd name="connsiteY2" fmla="*/ 8389488 h 9623529"/>
              <a:gd name="connsiteX3" fmla="*/ 3206142 w 3206987"/>
              <a:gd name="connsiteY3" fmla="*/ 8407448 h 9623529"/>
              <a:gd name="connsiteX4" fmla="*/ 3206055 w 3206987"/>
              <a:gd name="connsiteY4" fmla="*/ 9386208 h 9623529"/>
              <a:gd name="connsiteX5" fmla="*/ 1971926 w 3206987"/>
              <a:gd name="connsiteY5" fmla="*/ 9623529 h 9623529"/>
              <a:gd name="connsiteX6" fmla="*/ 0 w 3206987"/>
              <a:gd name="connsiteY6" fmla="*/ 7651603 h 9623529"/>
              <a:gd name="connsiteX7" fmla="*/ 3621 w 3206987"/>
              <a:gd name="connsiteY7" fmla="*/ 7647982 h 9623529"/>
              <a:gd name="connsiteX8" fmla="*/ 3621 w 3206987"/>
              <a:gd name="connsiteY8" fmla="*/ 3200811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87" h="9623529">
                <a:moveTo>
                  <a:pt x="3621" y="3200811"/>
                </a:moveTo>
                <a:lnTo>
                  <a:pt x="3204432" y="0"/>
                </a:lnTo>
                <a:lnTo>
                  <a:pt x="3204432" y="8389488"/>
                </a:lnTo>
                <a:lnTo>
                  <a:pt x="3206142" y="8407448"/>
                </a:lnTo>
                <a:cubicBezTo>
                  <a:pt x="3209106" y="8739688"/>
                  <a:pt x="3203091" y="9053968"/>
                  <a:pt x="3206055" y="9386208"/>
                </a:cubicBezTo>
                <a:lnTo>
                  <a:pt x="1971926" y="9623529"/>
                </a:lnTo>
                <a:lnTo>
                  <a:pt x="0" y="7651603"/>
                </a:lnTo>
                <a:lnTo>
                  <a:pt x="3621" y="7647982"/>
                </a:lnTo>
                <a:lnTo>
                  <a:pt x="3621" y="3200811"/>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6" name="Freeform: Shape 25">
            <a:extLst>
              <a:ext uri="{FF2B5EF4-FFF2-40B4-BE49-F238E27FC236}">
                <a16:creationId xmlns:a16="http://schemas.microsoft.com/office/drawing/2014/main" id="{865D9BB8-44B7-4046-A859-7B01AD84E349}"/>
              </a:ext>
            </a:extLst>
          </p:cNvPr>
          <p:cNvSpPr/>
          <p:nvPr userDrawn="1"/>
        </p:nvSpPr>
        <p:spPr>
          <a:xfrm rot="2700000">
            <a:off x="1632126" y="1230939"/>
            <a:ext cx="3535790" cy="7514148"/>
          </a:xfrm>
          <a:custGeom>
            <a:avLst/>
            <a:gdLst>
              <a:gd name="connsiteX0" fmla="*/ 0 w 3535790"/>
              <a:gd name="connsiteY0" fmla="*/ 0 h 7514148"/>
              <a:gd name="connsiteX1" fmla="*/ 3535790 w 3535790"/>
              <a:gd name="connsiteY1" fmla="*/ 0 h 7514148"/>
              <a:gd name="connsiteX2" fmla="*/ 3535790 w 3535790"/>
              <a:gd name="connsiteY2" fmla="*/ 4642648 h 7514148"/>
              <a:gd name="connsiteX3" fmla="*/ 706090 w 3535790"/>
              <a:gd name="connsiteY3" fmla="*/ 7514148 h 7514148"/>
              <a:gd name="connsiteX4" fmla="*/ 0 w 3535790"/>
              <a:gd name="connsiteY4" fmla="*/ 6808058 h 7514148"/>
              <a:gd name="connsiteX5" fmla="*/ 0 w 3535790"/>
              <a:gd name="connsiteY5" fmla="*/ 0 h 75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5790" h="7514148">
                <a:moveTo>
                  <a:pt x="0" y="0"/>
                </a:moveTo>
                <a:lnTo>
                  <a:pt x="3535790" y="0"/>
                </a:lnTo>
                <a:lnTo>
                  <a:pt x="3535790" y="4642648"/>
                </a:lnTo>
                <a:lnTo>
                  <a:pt x="706090" y="7514148"/>
                </a:lnTo>
                <a:lnTo>
                  <a:pt x="0" y="6808058"/>
                </a:lnTo>
                <a:lnTo>
                  <a:pt x="0" y="0"/>
                </a:lnTo>
                <a:close/>
              </a:path>
            </a:pathLst>
          </a:custGeom>
          <a:gradFill>
            <a:gsLst>
              <a:gs pos="1143">
                <a:schemeClr val="bg1">
                  <a:alpha val="0"/>
                </a:schemeClr>
              </a:gs>
              <a:gs pos="14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 name="Title 1"/>
          <p:cNvSpPr>
            <a:spLocks noGrp="1"/>
          </p:cNvSpPr>
          <p:nvPr>
            <p:ph type="title" hasCustomPrompt="1"/>
          </p:nvPr>
        </p:nvSpPr>
        <p:spPr>
          <a:xfrm>
            <a:off x="6592948" y="1582578"/>
            <a:ext cx="4996403" cy="1234440"/>
          </a:xfrm>
        </p:spPr>
        <p:txBody>
          <a:bodyPr wrap="square" anchor="b"/>
          <a:lstStyle>
            <a:lvl1pPr algn="l">
              <a:defRPr sz="4000" b="0" cap="none" baseline="0"/>
            </a:lvl1pPr>
          </a:lstStyle>
          <a:p>
            <a:r>
              <a:rPr lang="en-US"/>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71216"/>
            <a:ext cx="5116452" cy="416403"/>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2948" y="4737425"/>
            <a:ext cx="3657600" cy="355601"/>
          </a:xfrm>
        </p:spPr>
        <p:txBody>
          <a:bodyPr anchor="b"/>
          <a:lstStyle>
            <a:lvl1pPr algn="l">
              <a:buNone/>
              <a:defRPr sz="1600">
                <a:solidFill>
                  <a:schemeClr val="tx2"/>
                </a:solidFill>
              </a:defRPr>
            </a:lvl1pPr>
          </a:lstStyle>
          <a:p>
            <a:pPr lvl="0"/>
            <a:r>
              <a:rPr lang="en-US"/>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2948" y="5138745"/>
            <a:ext cx="3657600" cy="355601"/>
          </a:xfrm>
        </p:spPr>
        <p:txBody>
          <a:bodyPr/>
          <a:lstStyle>
            <a:lvl1pPr algn="l">
              <a:buNone/>
              <a:defRPr sz="1600">
                <a:solidFill>
                  <a:schemeClr val="tx2"/>
                </a:solidFill>
              </a:defRPr>
            </a:lvl1pPr>
          </a:lstStyle>
          <a:p>
            <a:pPr lvl="0"/>
            <a:r>
              <a:rPr lang="en-US"/>
              <a:t>Role / Division at VMware</a:t>
            </a:r>
          </a:p>
        </p:txBody>
      </p:sp>
      <p:sp>
        <p:nvSpPr>
          <p:cNvPr id="16" name="Text Placeholder 6">
            <a:extLst>
              <a:ext uri="{FF2B5EF4-FFF2-40B4-BE49-F238E27FC236}">
                <a16:creationId xmlns:a16="http://schemas.microsoft.com/office/drawing/2014/main" id="{68E7D54E-C753-48F7-AB43-C7A586277F50}"/>
              </a:ext>
            </a:extLst>
          </p:cNvPr>
          <p:cNvSpPr>
            <a:spLocks noGrp="1"/>
          </p:cNvSpPr>
          <p:nvPr>
            <p:ph type="body" sz="quarter" idx="13" hasCustomPrompt="1"/>
          </p:nvPr>
        </p:nvSpPr>
        <p:spPr>
          <a:xfrm>
            <a:off x="6592948" y="5494345"/>
            <a:ext cx="3657600" cy="265176"/>
          </a:xfrm>
        </p:spPr>
        <p:txBody>
          <a:bodyPr/>
          <a:lstStyle>
            <a:lvl1pPr algn="l">
              <a:buNone/>
              <a:defRPr sz="1200">
                <a:solidFill>
                  <a:schemeClr val="tx2"/>
                </a:solidFill>
              </a:defRPr>
            </a:lvl1pPr>
          </a:lstStyle>
          <a:p>
            <a:pPr lvl="0"/>
            <a:r>
              <a:rPr lang="en-US"/>
              <a:t>Date</a:t>
            </a:r>
          </a:p>
        </p:txBody>
      </p:sp>
      <p:grpSp>
        <p:nvGrpSpPr>
          <p:cNvPr id="17" name="Group 16">
            <a:extLst>
              <a:ext uri="{FF2B5EF4-FFF2-40B4-BE49-F238E27FC236}">
                <a16:creationId xmlns:a16="http://schemas.microsoft.com/office/drawing/2014/main" id="{571B1726-E7C5-4C32-A22F-BB8C0CA833E9}"/>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0AEE4566-BDD0-43EB-8593-753B4AFC5389}"/>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7">
              <a:extLst>
                <a:ext uri="{FF2B5EF4-FFF2-40B4-BE49-F238E27FC236}">
                  <a16:creationId xmlns:a16="http://schemas.microsoft.com/office/drawing/2014/main" id="{CDDDBBBD-2B47-4F32-9507-B47217AD31D1}"/>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8">
              <a:extLst>
                <a:ext uri="{FF2B5EF4-FFF2-40B4-BE49-F238E27FC236}">
                  <a16:creationId xmlns:a16="http://schemas.microsoft.com/office/drawing/2014/main" id="{9A63A2EB-B414-427C-8975-27B69B276D4B}"/>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9">
              <a:extLst>
                <a:ext uri="{FF2B5EF4-FFF2-40B4-BE49-F238E27FC236}">
                  <a16:creationId xmlns:a16="http://schemas.microsoft.com/office/drawing/2014/main" id="{4AFD0B14-399F-447F-BBDD-FF049C867FA7}"/>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10">
              <a:extLst>
                <a:ext uri="{FF2B5EF4-FFF2-40B4-BE49-F238E27FC236}">
                  <a16:creationId xmlns:a16="http://schemas.microsoft.com/office/drawing/2014/main" id="{0778A2AC-9D1D-4FDB-973A-47DEA988606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11">
              <a:extLst>
                <a:ext uri="{FF2B5EF4-FFF2-40B4-BE49-F238E27FC236}">
                  <a16:creationId xmlns:a16="http://schemas.microsoft.com/office/drawing/2014/main" id="{52873CFF-17A0-467C-B061-5E3FD5E92C7C}"/>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12">
              <a:extLst>
                <a:ext uri="{FF2B5EF4-FFF2-40B4-BE49-F238E27FC236}">
                  <a16:creationId xmlns:a16="http://schemas.microsoft.com/office/drawing/2014/main" id="{C351EEF9-CE8C-4948-8867-FDC697419BE3}"/>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32" name="TextBox 31">
            <a:extLst>
              <a:ext uri="{FF2B5EF4-FFF2-40B4-BE49-F238E27FC236}">
                <a16:creationId xmlns:a16="http://schemas.microsoft.com/office/drawing/2014/main" id="{576FCBCF-AFA0-4D2E-AF64-919BFE9B44B8}"/>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800">
                <a:solidFill>
                  <a:schemeClr val="bg1"/>
                </a:solidFill>
                <a:latin typeface="+mj-lt"/>
                <a:ea typeface="Verdana" panose="020B0604030504040204" pitchFamily="34" charset="0"/>
                <a:cs typeface="Arial" panose="020B0604020202020204" pitchFamily="34" charset="0"/>
              </a:rPr>
              <a:t>│</a:t>
            </a:r>
            <a:r>
              <a:rPr lang="en-US" sz="800">
                <a:solidFill>
                  <a:schemeClr val="bg1"/>
                </a:solidFill>
                <a:latin typeface="+mj-lt"/>
                <a:ea typeface="Verdana" panose="020B0604030504040204" pitchFamily="34" charset="0"/>
                <a:cs typeface="Verdana" panose="020B0604030504040204" pitchFamily="34" charset="0"/>
              </a:rPr>
              <a:t>  ©2019 VMware, Inc.</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userDrawn="1"/>
            </p14:nvContentPartPr>
            <p14:xfrm>
              <a:off x="9859593" y="4881179"/>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3"/>
              <a:stretch>
                <a:fillRect/>
              </a:stretch>
            </p:blipFill>
            <p:spPr>
              <a:xfrm>
                <a:off x="9855513" y="4877099"/>
                <a:ext cx="7920" cy="7920"/>
              </a:xfrm>
              <a:prstGeom prst="rect">
                <a:avLst/>
              </a:prstGeom>
            </p:spPr>
          </p:pic>
        </mc:Fallback>
      </mc:AlternateContent>
    </p:spTree>
    <p:extLst>
      <p:ext uri="{BB962C8B-B14F-4D97-AF65-F5344CB8AC3E}">
        <p14:creationId xmlns:p14="http://schemas.microsoft.com/office/powerpoint/2010/main" val="399591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Statement with Icon – Purpl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E49745E-959E-424E-B5AD-B75ACA32BFE8}"/>
              </a:ext>
            </a:extLst>
          </p:cNvPr>
          <p:cNvSpPr/>
          <p:nvPr userDrawn="1"/>
        </p:nvSpPr>
        <p:spPr>
          <a:xfrm>
            <a:off x="5379720" y="-5290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74" name="TextBox 773">
            <a:extLst>
              <a:ext uri="{FF2B5EF4-FFF2-40B4-BE49-F238E27FC236}">
                <a16:creationId xmlns:a16="http://schemas.microsoft.com/office/drawing/2014/main" id="{BC2C04F8-C4D0-4DA4-8689-3A3303F0660F}"/>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
        <p:nvSpPr>
          <p:cNvPr id="2147" name="Oval 2146">
            <a:extLst>
              <a:ext uri="{FF2B5EF4-FFF2-40B4-BE49-F238E27FC236}">
                <a16:creationId xmlns:a16="http://schemas.microsoft.com/office/drawing/2014/main" id="{FDDA58E5-A99B-48C0-A6B7-6BAE32E46F62}"/>
              </a:ext>
            </a:extLst>
          </p:cNvPr>
          <p:cNvSpPr/>
          <p:nvPr userDrawn="1"/>
        </p:nvSpPr>
        <p:spPr bwMode="gray">
          <a:xfrm>
            <a:off x="7273815" y="1515193"/>
            <a:ext cx="3735912" cy="3735912"/>
          </a:xfrm>
          <a:prstGeom prst="ellipse">
            <a:avLst/>
          </a:prstGeom>
          <a:solidFill>
            <a:schemeClr val="accent5"/>
          </a:solidFill>
          <a:ln w="762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325" lvl="0" algn="ctr">
              <a:spcAft>
                <a:spcPts val="800"/>
              </a:spcAft>
            </a:pPr>
            <a:endParaRPr lang="en-US" sz="1400" kern="0"/>
          </a:p>
        </p:txBody>
      </p:sp>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014" y="2514600"/>
            <a:ext cx="5485844" cy="1828799"/>
          </a:xfrm>
        </p:spPr>
        <p:txBody>
          <a:bodyPr anchor="ctr"/>
          <a:lstStyle>
            <a:lvl1pPr>
              <a:lnSpc>
                <a:spcPct val="100000"/>
              </a:lnSpc>
              <a:spcBef>
                <a:spcPts val="0"/>
              </a:spcBef>
              <a:defRPr sz="3600"/>
            </a:lvl1pPr>
            <a:lvl2pPr marL="273050" indent="0">
              <a:buNone/>
              <a:defRPr/>
            </a:lvl2pPr>
          </a:lstStyle>
          <a:p>
            <a:pPr lvl="0"/>
            <a:r>
              <a:rPr lang="en-US"/>
              <a:t>Click to add text</a:t>
            </a:r>
          </a:p>
        </p:txBody>
      </p:sp>
    </p:spTree>
    <p:extLst>
      <p:ext uri="{BB962C8B-B14F-4D97-AF65-F5344CB8AC3E}">
        <p14:creationId xmlns:p14="http://schemas.microsoft.com/office/powerpoint/2010/main" val="391276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Statement with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5DD6E7D-B875-48DF-B6A8-450BD6AE1716}"/>
              </a:ext>
            </a:extLst>
          </p:cNvPr>
          <p:cNvSpPr>
            <a:spLocks noGrp="1"/>
          </p:cNvSpPr>
          <p:nvPr>
            <p:ph type="pic" sz="quarter" idx="11" hasCustomPrompt="1"/>
          </p:nvPr>
        </p:nvSpPr>
        <p:spPr>
          <a:xfrm>
            <a:off x="6785688" y="0"/>
            <a:ext cx="5403138" cy="6764798"/>
          </a:xfrm>
        </p:spPr>
        <p:txBody>
          <a:bodyPr lIns="640080" tIns="0" rIns="640080" anchor="ctr"/>
          <a:lstStyle>
            <a:lvl1pPr algn="ctr">
              <a:defRPr/>
            </a:lvl1pPr>
          </a:lstStyle>
          <a:p>
            <a:r>
              <a:rPr lang="en-US"/>
              <a:t>Click on the icon to insert a picture from your computer</a:t>
            </a:r>
          </a:p>
        </p:txBody>
      </p:sp>
      <p:sp>
        <p:nvSpPr>
          <p:cNvPr id="17" name="Text Placeholder 862">
            <a:extLst>
              <a:ext uri="{FF2B5EF4-FFF2-40B4-BE49-F238E27FC236}">
                <a16:creationId xmlns:a16="http://schemas.microsoft.com/office/drawing/2014/main" id="{C8F55BC8-3E55-49EB-BF20-18EB4F7F5970}"/>
              </a:ext>
            </a:extLst>
          </p:cNvPr>
          <p:cNvSpPr>
            <a:spLocks noGrp="1"/>
          </p:cNvSpPr>
          <p:nvPr>
            <p:ph type="body" sz="quarter" idx="12" hasCustomPrompt="1"/>
          </p:nvPr>
        </p:nvSpPr>
        <p:spPr>
          <a:xfrm>
            <a:off x="608014" y="2514600"/>
            <a:ext cx="5485844" cy="1828799"/>
          </a:xfrm>
        </p:spPr>
        <p:txBody>
          <a:bodyPr anchor="ctr"/>
          <a:lstStyle>
            <a:lvl1pPr>
              <a:lnSpc>
                <a:spcPct val="100000"/>
              </a:lnSpc>
              <a:spcBef>
                <a:spcPts val="0"/>
              </a:spcBef>
              <a:defRPr sz="3600"/>
            </a:lvl1pPr>
            <a:lvl2pPr marL="273050" indent="0">
              <a:buNone/>
              <a:defRPr/>
            </a:lvl2pPr>
          </a:lstStyle>
          <a:p>
            <a:pPr lvl="0"/>
            <a:r>
              <a:rPr lang="en-US"/>
              <a:t>Click to add text</a:t>
            </a:r>
          </a:p>
        </p:txBody>
      </p:sp>
      <p:sp>
        <p:nvSpPr>
          <p:cNvPr id="21" name="TextBox 20">
            <a:extLst>
              <a:ext uri="{FF2B5EF4-FFF2-40B4-BE49-F238E27FC236}">
                <a16:creationId xmlns:a16="http://schemas.microsoft.com/office/drawing/2014/main" id="{EA6E1A1B-7C56-4DE3-BC90-B387C7F3E670}"/>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Tree>
    <p:extLst>
      <p:ext uri="{BB962C8B-B14F-4D97-AF65-F5344CB8AC3E}">
        <p14:creationId xmlns:p14="http://schemas.microsoft.com/office/powerpoint/2010/main" val="331082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Statist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F1D41E-848B-4178-A0D2-2A18C6921400}"/>
              </a:ext>
            </a:extLst>
          </p:cNvPr>
          <p:cNvSpPr/>
          <p:nvPr userDrawn="1"/>
        </p:nvSpPr>
        <p:spPr bwMode="hidden">
          <a:xfrm>
            <a:off x="0" y="0"/>
            <a:ext cx="12188822" cy="43322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 name="Oval 6">
            <a:extLst>
              <a:ext uri="{FF2B5EF4-FFF2-40B4-BE49-F238E27FC236}">
                <a16:creationId xmlns:a16="http://schemas.microsoft.com/office/drawing/2014/main" id="{F1ED419A-30D8-44AB-9256-156B54D449CD}"/>
              </a:ext>
            </a:extLst>
          </p:cNvPr>
          <p:cNvSpPr/>
          <p:nvPr userDrawn="1"/>
        </p:nvSpPr>
        <p:spPr bwMode="white">
          <a:xfrm>
            <a:off x="672527" y="722997"/>
            <a:ext cx="4470400" cy="4470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 Placeholder 14">
            <a:extLst>
              <a:ext uri="{FF2B5EF4-FFF2-40B4-BE49-F238E27FC236}">
                <a16:creationId xmlns:a16="http://schemas.microsoft.com/office/drawing/2014/main" id="{E4BDA96F-134D-4855-8751-F1043ABF3B47}"/>
              </a:ext>
            </a:extLst>
          </p:cNvPr>
          <p:cNvSpPr>
            <a:spLocks noGrp="1"/>
          </p:cNvSpPr>
          <p:nvPr>
            <p:ph type="body" sz="quarter" idx="11" hasCustomPrompt="1"/>
          </p:nvPr>
        </p:nvSpPr>
        <p:spPr>
          <a:xfrm>
            <a:off x="6096000" y="2514599"/>
            <a:ext cx="5027613" cy="1371601"/>
          </a:xfrm>
        </p:spPr>
        <p:txBody>
          <a:bodyPr anchor="ctr"/>
          <a:lstStyle>
            <a:lvl1pPr>
              <a:spcBef>
                <a:spcPts val="0"/>
              </a:spcBef>
              <a:defRPr sz="3600">
                <a:solidFill>
                  <a:schemeClr val="tx2"/>
                </a:solidFill>
              </a:defRPr>
            </a:lvl1pPr>
          </a:lstStyle>
          <a:p>
            <a:pPr lvl="0"/>
            <a:r>
              <a:rPr lang="en-US"/>
              <a:t>Click to add text</a:t>
            </a:r>
          </a:p>
        </p:txBody>
      </p:sp>
      <p:sp>
        <p:nvSpPr>
          <p:cNvPr id="23" name="Chart Placeholder 22">
            <a:extLst>
              <a:ext uri="{FF2B5EF4-FFF2-40B4-BE49-F238E27FC236}">
                <a16:creationId xmlns:a16="http://schemas.microsoft.com/office/drawing/2014/main" id="{4093E53D-7586-4113-99BD-F45F1343692F}"/>
              </a:ext>
            </a:extLst>
          </p:cNvPr>
          <p:cNvSpPr>
            <a:spLocks noGrp="1"/>
          </p:cNvSpPr>
          <p:nvPr>
            <p:ph type="chart" sz="quarter" idx="13" hasCustomPrompt="1"/>
          </p:nvPr>
        </p:nvSpPr>
        <p:spPr>
          <a:xfrm>
            <a:off x="662672" y="722997"/>
            <a:ext cx="4480256" cy="4480256"/>
          </a:xfrm>
        </p:spPr>
        <p:txBody>
          <a:bodyPr anchor="ctr"/>
          <a:lstStyle>
            <a:lvl1pPr algn="ctr">
              <a:defRPr/>
            </a:lvl1pPr>
          </a:lstStyle>
          <a:p>
            <a:r>
              <a:rPr lang="en-US"/>
              <a:t>Click to insert a </a:t>
            </a:r>
            <a:br>
              <a:rPr lang="en-US"/>
            </a:br>
            <a:r>
              <a:rPr lang="en-US"/>
              <a:t>Doughnut chart</a:t>
            </a:r>
          </a:p>
        </p:txBody>
      </p:sp>
      <p:sp>
        <p:nvSpPr>
          <p:cNvPr id="13" name="Text Placeholder 12">
            <a:extLst>
              <a:ext uri="{FF2B5EF4-FFF2-40B4-BE49-F238E27FC236}">
                <a16:creationId xmlns:a16="http://schemas.microsoft.com/office/drawing/2014/main" id="{8C4F4198-4BE0-4282-8B86-20DED598DC17}"/>
              </a:ext>
            </a:extLst>
          </p:cNvPr>
          <p:cNvSpPr>
            <a:spLocks noGrp="1"/>
          </p:cNvSpPr>
          <p:nvPr>
            <p:ph type="body" sz="quarter" idx="18"/>
          </p:nvPr>
        </p:nvSpPr>
        <p:spPr>
          <a:xfrm>
            <a:off x="608330" y="5507147"/>
            <a:ext cx="1371064" cy="423862"/>
          </a:xfrm>
        </p:spPr>
        <p:txBody>
          <a:bodyPr/>
          <a:lstStyle>
            <a:lvl1pPr algn="l">
              <a:defRPr sz="1200">
                <a:solidFill>
                  <a:schemeClr val="accent4"/>
                </a:solidFill>
              </a:defRPr>
            </a:lvl1pPr>
          </a:lstStyle>
          <a:p>
            <a:pPr lvl="0"/>
            <a:r>
              <a:rPr lang="en-US"/>
              <a:t>Click to edit Master text styles</a:t>
            </a:r>
          </a:p>
        </p:txBody>
      </p:sp>
      <p:sp>
        <p:nvSpPr>
          <p:cNvPr id="70" name="Text Placeholder 12">
            <a:extLst>
              <a:ext uri="{FF2B5EF4-FFF2-40B4-BE49-F238E27FC236}">
                <a16:creationId xmlns:a16="http://schemas.microsoft.com/office/drawing/2014/main" id="{4B5F4E67-F2E8-4777-B495-668C321DCBAF}"/>
              </a:ext>
            </a:extLst>
          </p:cNvPr>
          <p:cNvSpPr>
            <a:spLocks noGrp="1"/>
          </p:cNvSpPr>
          <p:nvPr>
            <p:ph type="body" sz="quarter" idx="19"/>
          </p:nvPr>
        </p:nvSpPr>
        <p:spPr>
          <a:xfrm>
            <a:off x="2436416" y="5507147"/>
            <a:ext cx="1371064" cy="423862"/>
          </a:xfrm>
        </p:spPr>
        <p:txBody>
          <a:bodyPr/>
          <a:lstStyle>
            <a:lvl1pPr algn="l">
              <a:defRPr sz="1200">
                <a:solidFill>
                  <a:schemeClr val="accent6"/>
                </a:solidFill>
              </a:defRPr>
            </a:lvl1pPr>
          </a:lstStyle>
          <a:p>
            <a:pPr lvl="0"/>
            <a:r>
              <a:rPr lang="en-US"/>
              <a:t>Click to edit Master text styles</a:t>
            </a:r>
          </a:p>
        </p:txBody>
      </p:sp>
      <p:sp>
        <p:nvSpPr>
          <p:cNvPr id="71" name="Text Placeholder 12">
            <a:extLst>
              <a:ext uri="{FF2B5EF4-FFF2-40B4-BE49-F238E27FC236}">
                <a16:creationId xmlns:a16="http://schemas.microsoft.com/office/drawing/2014/main" id="{704846F3-64ED-4181-8AEC-68B9734DA96D}"/>
              </a:ext>
            </a:extLst>
          </p:cNvPr>
          <p:cNvSpPr>
            <a:spLocks noGrp="1"/>
          </p:cNvSpPr>
          <p:nvPr>
            <p:ph type="body" sz="quarter" idx="20"/>
          </p:nvPr>
        </p:nvSpPr>
        <p:spPr>
          <a:xfrm>
            <a:off x="4261103" y="5507147"/>
            <a:ext cx="1371064" cy="423862"/>
          </a:xfrm>
        </p:spPr>
        <p:txBody>
          <a:bodyPr/>
          <a:lstStyle>
            <a:lvl1pPr algn="l">
              <a:defRPr sz="1200">
                <a:solidFill>
                  <a:schemeClr val="accent3"/>
                </a:solidFill>
              </a:defRPr>
            </a:lvl1pPr>
          </a:lstStyle>
          <a:p>
            <a:pPr lvl="0"/>
            <a:r>
              <a:rPr lang="en-US"/>
              <a:t>Click to edit Master text styles</a:t>
            </a:r>
          </a:p>
        </p:txBody>
      </p:sp>
      <p:sp>
        <p:nvSpPr>
          <p:cNvPr id="72" name="Text Placeholder 12">
            <a:extLst>
              <a:ext uri="{FF2B5EF4-FFF2-40B4-BE49-F238E27FC236}">
                <a16:creationId xmlns:a16="http://schemas.microsoft.com/office/drawing/2014/main" id="{DD17F439-D919-44B7-889F-96A1DAF172D4}"/>
              </a:ext>
            </a:extLst>
          </p:cNvPr>
          <p:cNvSpPr>
            <a:spLocks noGrp="1"/>
          </p:cNvSpPr>
          <p:nvPr>
            <p:ph type="body" sz="quarter" idx="21"/>
          </p:nvPr>
        </p:nvSpPr>
        <p:spPr>
          <a:xfrm>
            <a:off x="6088109" y="5507147"/>
            <a:ext cx="1371064" cy="423862"/>
          </a:xfrm>
        </p:spPr>
        <p:txBody>
          <a:bodyPr/>
          <a:lstStyle>
            <a:lvl1pPr algn="l">
              <a:defRPr sz="1200">
                <a:solidFill>
                  <a:schemeClr val="accent1"/>
                </a:solidFill>
              </a:defRPr>
            </a:lvl1pPr>
          </a:lstStyle>
          <a:p>
            <a:pPr lvl="0"/>
            <a:r>
              <a:rPr lang="en-US"/>
              <a:t>Click to edit Master text styles</a:t>
            </a:r>
          </a:p>
        </p:txBody>
      </p:sp>
      <p:sp>
        <p:nvSpPr>
          <p:cNvPr id="73" name="Text Placeholder 12">
            <a:extLst>
              <a:ext uri="{FF2B5EF4-FFF2-40B4-BE49-F238E27FC236}">
                <a16:creationId xmlns:a16="http://schemas.microsoft.com/office/drawing/2014/main" id="{0DA74846-CC03-44FE-9AE5-4975E808F8A0}"/>
              </a:ext>
            </a:extLst>
          </p:cNvPr>
          <p:cNvSpPr>
            <a:spLocks noGrp="1"/>
          </p:cNvSpPr>
          <p:nvPr>
            <p:ph type="body" sz="quarter" idx="22"/>
          </p:nvPr>
        </p:nvSpPr>
        <p:spPr>
          <a:xfrm>
            <a:off x="7920672" y="5507147"/>
            <a:ext cx="1371064" cy="423862"/>
          </a:xfrm>
        </p:spPr>
        <p:txBody>
          <a:bodyPr/>
          <a:lstStyle>
            <a:lvl1pPr algn="l">
              <a:defRPr sz="1200">
                <a:solidFill>
                  <a:schemeClr val="accent2"/>
                </a:solidFill>
              </a:defRPr>
            </a:lvl1pPr>
          </a:lstStyle>
          <a:p>
            <a:pPr lvl="0"/>
            <a:r>
              <a:rPr lang="en-US"/>
              <a:t>Click to edit Master text styles</a:t>
            </a:r>
          </a:p>
        </p:txBody>
      </p:sp>
      <p:sp>
        <p:nvSpPr>
          <p:cNvPr id="74" name="Text Placeholder 12">
            <a:extLst>
              <a:ext uri="{FF2B5EF4-FFF2-40B4-BE49-F238E27FC236}">
                <a16:creationId xmlns:a16="http://schemas.microsoft.com/office/drawing/2014/main" id="{EB51A67B-FBDC-4AB8-B81A-6B6B96D04F4E}"/>
              </a:ext>
            </a:extLst>
          </p:cNvPr>
          <p:cNvSpPr>
            <a:spLocks noGrp="1"/>
          </p:cNvSpPr>
          <p:nvPr>
            <p:ph type="body" sz="quarter" idx="23"/>
          </p:nvPr>
        </p:nvSpPr>
        <p:spPr>
          <a:xfrm>
            <a:off x="9750028" y="5507147"/>
            <a:ext cx="1371064" cy="423862"/>
          </a:xfrm>
        </p:spPr>
        <p:txBody>
          <a:bodyPr/>
          <a:lstStyle>
            <a:lvl1pPr algn="l">
              <a:defRPr sz="1200">
                <a:solidFill>
                  <a:schemeClr val="accent5"/>
                </a:solidFill>
              </a:defRPr>
            </a:lvl1pPr>
          </a:lstStyle>
          <a:p>
            <a:pPr lvl="0"/>
            <a:r>
              <a:rPr lang="en-US"/>
              <a:t>Click to edit Master text styles</a:t>
            </a:r>
          </a:p>
        </p:txBody>
      </p:sp>
      <p:sp>
        <p:nvSpPr>
          <p:cNvPr id="75" name="TextBox 74">
            <a:extLst>
              <a:ext uri="{FF2B5EF4-FFF2-40B4-BE49-F238E27FC236}">
                <a16:creationId xmlns:a16="http://schemas.microsoft.com/office/drawing/2014/main" id="{6C03ACE7-B591-43FD-A636-47D01F482F04}"/>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Tree>
    <p:extLst>
      <p:ext uri="{BB962C8B-B14F-4D97-AF65-F5344CB8AC3E}">
        <p14:creationId xmlns:p14="http://schemas.microsoft.com/office/powerpoint/2010/main" val="234428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025D71-18A5-4A22-8386-917E1B08C46A}"/>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a:latin typeface="+mj-lt"/>
            </a:endParaRPr>
          </a:p>
        </p:txBody>
      </p:sp>
    </p:spTree>
    <p:extLst>
      <p:ext uri="{BB962C8B-B14F-4D97-AF65-F5344CB8AC3E}">
        <p14:creationId xmlns:p14="http://schemas.microsoft.com/office/powerpoint/2010/main" val="140999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88A8ACB-CBE3-4DC0-BBE3-C6829C462CD7}"/>
              </a:ext>
            </a:extLst>
          </p:cNvPr>
          <p:cNvSpPr/>
          <p:nvPr userDrawn="1"/>
        </p:nvSpPr>
        <p:spPr>
          <a:xfrm rot="2700000">
            <a:off x="500103" y="-2250712"/>
            <a:ext cx="2891746" cy="8395793"/>
          </a:xfrm>
          <a:custGeom>
            <a:avLst/>
            <a:gdLst>
              <a:gd name="connsiteX0" fmla="*/ 0 w 2891746"/>
              <a:gd name="connsiteY0" fmla="*/ 2890035 h 8395793"/>
              <a:gd name="connsiteX1" fmla="*/ 1390389 w 2891746"/>
              <a:gd name="connsiteY1" fmla="*/ 1499646 h 8395793"/>
              <a:gd name="connsiteX2" fmla="*/ 1390389 w 2891746"/>
              <a:gd name="connsiteY2" fmla="*/ 1499646 h 8395793"/>
              <a:gd name="connsiteX3" fmla="*/ 2890036 w 2891746"/>
              <a:gd name="connsiteY3" fmla="*/ 0 h 8395793"/>
              <a:gd name="connsiteX4" fmla="*/ 2890036 w 2891746"/>
              <a:gd name="connsiteY4" fmla="*/ 8322767 h 8395793"/>
              <a:gd name="connsiteX5" fmla="*/ 2891746 w 2891746"/>
              <a:gd name="connsiteY5" fmla="*/ 8340727 h 8395793"/>
              <a:gd name="connsiteX6" fmla="*/ 2891741 w 2891746"/>
              <a:gd name="connsiteY6" fmla="*/ 8395793 h 8395793"/>
              <a:gd name="connsiteX7" fmla="*/ 2546313 w 2891746"/>
              <a:gd name="connsiteY7" fmla="*/ 8050365 h 8395793"/>
              <a:gd name="connsiteX8" fmla="*/ 2546315 w 2891746"/>
              <a:gd name="connsiteY8" fmla="*/ 8050364 h 8395793"/>
              <a:gd name="connsiteX9" fmla="*/ 0 w 2891746"/>
              <a:gd name="connsiteY9" fmla="*/ 5504049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746" h="8395793">
                <a:moveTo>
                  <a:pt x="0" y="2890035"/>
                </a:moveTo>
                <a:lnTo>
                  <a:pt x="1390389" y="1499646"/>
                </a:lnTo>
                <a:lnTo>
                  <a:pt x="1390389" y="1499646"/>
                </a:lnTo>
                <a:lnTo>
                  <a:pt x="2890036" y="0"/>
                </a:lnTo>
                <a:lnTo>
                  <a:pt x="2890036" y="8322767"/>
                </a:lnTo>
                <a:lnTo>
                  <a:pt x="2891746" y="8340727"/>
                </a:lnTo>
                <a:lnTo>
                  <a:pt x="2891741" y="8395793"/>
                </a:lnTo>
                <a:lnTo>
                  <a:pt x="2546313" y="8050365"/>
                </a:lnTo>
                <a:lnTo>
                  <a:pt x="2546315" y="8050364"/>
                </a:lnTo>
                <a:lnTo>
                  <a:pt x="0" y="5504049"/>
                </a:lnTo>
                <a:close/>
              </a:path>
            </a:pathLst>
          </a:custGeom>
          <a:gradFill>
            <a:gsLst>
              <a:gs pos="24000">
                <a:schemeClr val="accent4"/>
              </a:gs>
              <a:gs pos="100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nvGrpSpPr>
          <p:cNvPr id="14" name="Group 13">
            <a:extLst>
              <a:ext uri="{FF2B5EF4-FFF2-40B4-BE49-F238E27FC236}">
                <a16:creationId xmlns:a16="http://schemas.microsoft.com/office/drawing/2014/main" id="{B5B87096-C8D7-45D0-8DCC-218276F547CC}"/>
              </a:ext>
            </a:extLst>
          </p:cNvPr>
          <p:cNvGrpSpPr/>
          <p:nvPr userDrawn="1"/>
        </p:nvGrpSpPr>
        <p:grpSpPr>
          <a:xfrm>
            <a:off x="608012" y="6445106"/>
            <a:ext cx="1184397" cy="186690"/>
            <a:chOff x="863272" y="6563918"/>
            <a:chExt cx="861082" cy="135727"/>
          </a:xfrm>
          <a:solidFill>
            <a:schemeClr val="tx1"/>
          </a:solidFill>
        </p:grpSpPr>
        <p:sp>
          <p:nvSpPr>
            <p:cNvPr id="16" name="Freeform 6">
              <a:extLst>
                <a:ext uri="{FF2B5EF4-FFF2-40B4-BE49-F238E27FC236}">
                  <a16:creationId xmlns:a16="http://schemas.microsoft.com/office/drawing/2014/main" id="{FAC0FC71-A82A-4369-B44E-4E8FF53CA13C}"/>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17" name="Freeform 7">
              <a:extLst>
                <a:ext uri="{FF2B5EF4-FFF2-40B4-BE49-F238E27FC236}">
                  <a16:creationId xmlns:a16="http://schemas.microsoft.com/office/drawing/2014/main" id="{0D84D398-3251-432F-8986-05570D3BB867}"/>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19" name="Freeform 8">
              <a:extLst>
                <a:ext uri="{FF2B5EF4-FFF2-40B4-BE49-F238E27FC236}">
                  <a16:creationId xmlns:a16="http://schemas.microsoft.com/office/drawing/2014/main" id="{07096BFD-803A-42D4-BA19-C683E35B0D07}"/>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0" name="Freeform 9">
              <a:extLst>
                <a:ext uri="{FF2B5EF4-FFF2-40B4-BE49-F238E27FC236}">
                  <a16:creationId xmlns:a16="http://schemas.microsoft.com/office/drawing/2014/main" id="{089E6840-6882-4279-A152-16C7CCB9BE34}"/>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3" name="Freeform 10">
              <a:extLst>
                <a:ext uri="{FF2B5EF4-FFF2-40B4-BE49-F238E27FC236}">
                  <a16:creationId xmlns:a16="http://schemas.microsoft.com/office/drawing/2014/main" id="{021DF59C-D6C9-4EC0-90A3-7752F6B7220B}"/>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4" name="Freeform 11">
              <a:extLst>
                <a:ext uri="{FF2B5EF4-FFF2-40B4-BE49-F238E27FC236}">
                  <a16:creationId xmlns:a16="http://schemas.microsoft.com/office/drawing/2014/main" id="{E4C478B3-2ECE-440E-A04E-B8C84D0416EF}"/>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5" name="Freeform 12">
              <a:extLst>
                <a:ext uri="{FF2B5EF4-FFF2-40B4-BE49-F238E27FC236}">
                  <a16:creationId xmlns:a16="http://schemas.microsoft.com/office/drawing/2014/main" id="{2190CFD5-6EEA-46D1-AE5E-D69C2E08F3D5}"/>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grpSp>
      <p:sp>
        <p:nvSpPr>
          <p:cNvPr id="26" name="TextBox 25">
            <a:extLst>
              <a:ext uri="{FF2B5EF4-FFF2-40B4-BE49-F238E27FC236}">
                <a16:creationId xmlns:a16="http://schemas.microsoft.com/office/drawing/2014/main" id="{D479A9FB-8CEE-475F-BF22-3B0B11EB4E81}"/>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©2019 VMware, Inc.</a:t>
            </a:r>
          </a:p>
        </p:txBody>
      </p:sp>
      <p:sp>
        <p:nvSpPr>
          <p:cNvPr id="4" name="TextBox 3">
            <a:extLst>
              <a:ext uri="{FF2B5EF4-FFF2-40B4-BE49-F238E27FC236}">
                <a16:creationId xmlns:a16="http://schemas.microsoft.com/office/drawing/2014/main" id="{E52F598B-F734-42BE-8CB8-5E3FDDD7ED52}"/>
              </a:ext>
            </a:extLst>
          </p:cNvPr>
          <p:cNvSpPr txBox="1"/>
          <p:nvPr userDrawn="1"/>
        </p:nvSpPr>
        <p:spPr>
          <a:xfrm>
            <a:off x="7122912" y="4133697"/>
            <a:ext cx="3585557"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a:solidFill>
                  <a:schemeClr val="accent2"/>
                </a:solidFill>
                <a:latin typeface="+mj-lt"/>
                <a:ea typeface="+mj-ea"/>
                <a:cs typeface="+mj-cs"/>
              </a:rPr>
              <a:t>Thank You</a:t>
            </a:r>
          </a:p>
        </p:txBody>
      </p:sp>
      <p:sp>
        <p:nvSpPr>
          <p:cNvPr id="28" name="Freeform: Shape 27">
            <a:extLst>
              <a:ext uri="{FF2B5EF4-FFF2-40B4-BE49-F238E27FC236}">
                <a16:creationId xmlns:a16="http://schemas.microsoft.com/office/drawing/2014/main" id="{5B8D218C-9E1A-4E8B-A343-F3F3A628E78E}"/>
              </a:ext>
            </a:extLst>
          </p:cNvPr>
          <p:cNvSpPr/>
          <p:nvPr userDrawn="1"/>
        </p:nvSpPr>
        <p:spPr>
          <a:xfrm rot="18900000">
            <a:off x="-1253438" y="2913755"/>
            <a:ext cx="6372785" cy="905566"/>
          </a:xfrm>
          <a:custGeom>
            <a:avLst/>
            <a:gdLst>
              <a:gd name="connsiteX0" fmla="*/ 6372785 w 6372785"/>
              <a:gd name="connsiteY0" fmla="*/ 0 h 905566"/>
              <a:gd name="connsiteX1" fmla="*/ 6372785 w 6372785"/>
              <a:gd name="connsiteY1" fmla="*/ 905566 h 905566"/>
              <a:gd name="connsiteX2" fmla="*/ 0 w 6372785"/>
              <a:gd name="connsiteY2" fmla="*/ 905566 h 905566"/>
              <a:gd name="connsiteX3" fmla="*/ 905566 w 6372785"/>
              <a:gd name="connsiteY3" fmla="*/ 0 h 905566"/>
            </a:gdLst>
            <a:ahLst/>
            <a:cxnLst>
              <a:cxn ang="0">
                <a:pos x="connsiteX0" y="connsiteY0"/>
              </a:cxn>
              <a:cxn ang="0">
                <a:pos x="connsiteX1" y="connsiteY1"/>
              </a:cxn>
              <a:cxn ang="0">
                <a:pos x="connsiteX2" y="connsiteY2"/>
              </a:cxn>
              <a:cxn ang="0">
                <a:pos x="connsiteX3" y="connsiteY3"/>
              </a:cxn>
            </a:cxnLst>
            <a:rect l="l" t="t" r="r" b="b"/>
            <a:pathLst>
              <a:path w="6372785" h="905566">
                <a:moveTo>
                  <a:pt x="6372785" y="0"/>
                </a:moveTo>
                <a:lnTo>
                  <a:pt x="6372785" y="905566"/>
                </a:lnTo>
                <a:lnTo>
                  <a:pt x="0" y="905566"/>
                </a:lnTo>
                <a:lnTo>
                  <a:pt x="905566" y="0"/>
                </a:lnTo>
                <a:close/>
              </a:path>
            </a:pathLst>
          </a:custGeom>
          <a:gradFill>
            <a:gsLst>
              <a:gs pos="94000">
                <a:schemeClr val="bg1"/>
              </a:gs>
              <a:gs pos="16000">
                <a:schemeClr val="accent4"/>
              </a:gs>
              <a:gs pos="76000">
                <a:schemeClr val="bg1">
                  <a:alpha val="91000"/>
                </a:schemeClr>
              </a:gs>
            </a:gsLst>
            <a:lin ang="78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361653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Purpl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71CD93A-658C-4473-839D-9C0B5E8F5F7C}"/>
              </a:ext>
            </a:extLst>
          </p:cNvPr>
          <p:cNvGrpSpPr/>
          <p:nvPr userDrawn="1"/>
        </p:nvGrpSpPr>
        <p:grpSpPr>
          <a:xfrm>
            <a:off x="608012" y="6445106"/>
            <a:ext cx="1184397" cy="186690"/>
            <a:chOff x="863272" y="6563918"/>
            <a:chExt cx="861082" cy="135727"/>
          </a:xfrm>
          <a:solidFill>
            <a:schemeClr val="bg1"/>
          </a:solidFill>
        </p:grpSpPr>
        <p:sp>
          <p:nvSpPr>
            <p:cNvPr id="16" name="Freeform 6">
              <a:extLst>
                <a:ext uri="{FF2B5EF4-FFF2-40B4-BE49-F238E27FC236}">
                  <a16:creationId xmlns:a16="http://schemas.microsoft.com/office/drawing/2014/main" id="{CDFBF2D3-5C06-47C4-A81C-0305B322C541}"/>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17" name="Freeform 7">
              <a:extLst>
                <a:ext uri="{FF2B5EF4-FFF2-40B4-BE49-F238E27FC236}">
                  <a16:creationId xmlns:a16="http://schemas.microsoft.com/office/drawing/2014/main" id="{464D7FA4-CABA-4E4E-ACCA-68953799CF52}"/>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19" name="Freeform 8">
              <a:extLst>
                <a:ext uri="{FF2B5EF4-FFF2-40B4-BE49-F238E27FC236}">
                  <a16:creationId xmlns:a16="http://schemas.microsoft.com/office/drawing/2014/main" id="{4EB1261E-CBF9-4479-A018-76C0F24D3B0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1" name="Freeform 9">
              <a:extLst>
                <a:ext uri="{FF2B5EF4-FFF2-40B4-BE49-F238E27FC236}">
                  <a16:creationId xmlns:a16="http://schemas.microsoft.com/office/drawing/2014/main" id="{8C4A243B-FBF5-4C04-8CD0-8E1C4721D991}"/>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2" name="Freeform 10">
              <a:extLst>
                <a:ext uri="{FF2B5EF4-FFF2-40B4-BE49-F238E27FC236}">
                  <a16:creationId xmlns:a16="http://schemas.microsoft.com/office/drawing/2014/main" id="{F67E765D-8E8B-44F9-BE70-63FC0512FD2D}"/>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3" name="Freeform 11">
              <a:extLst>
                <a:ext uri="{FF2B5EF4-FFF2-40B4-BE49-F238E27FC236}">
                  <a16:creationId xmlns:a16="http://schemas.microsoft.com/office/drawing/2014/main" id="{1B4614B4-F94A-4053-B179-EC5C3F70A9E7}"/>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4" name="Freeform 12">
              <a:extLst>
                <a:ext uri="{FF2B5EF4-FFF2-40B4-BE49-F238E27FC236}">
                  <a16:creationId xmlns:a16="http://schemas.microsoft.com/office/drawing/2014/main" id="{E157F005-56AC-4E75-8AA5-582D0D69E231}"/>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grpSp>
      <p:sp>
        <p:nvSpPr>
          <p:cNvPr id="25" name="TextBox 24">
            <a:extLst>
              <a:ext uri="{FF2B5EF4-FFF2-40B4-BE49-F238E27FC236}">
                <a16:creationId xmlns:a16="http://schemas.microsoft.com/office/drawing/2014/main" id="{9473A8DE-DD1F-43EE-8FA2-4C689A038BA5}"/>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©2019 VMware, Inc.</a:t>
            </a:r>
          </a:p>
        </p:txBody>
      </p:sp>
      <p:sp>
        <p:nvSpPr>
          <p:cNvPr id="18" name="TextBox 17">
            <a:extLst>
              <a:ext uri="{FF2B5EF4-FFF2-40B4-BE49-F238E27FC236}">
                <a16:creationId xmlns:a16="http://schemas.microsoft.com/office/drawing/2014/main" id="{C1594E1E-E234-471D-B539-F75E8CC06D07}"/>
              </a:ext>
            </a:extLst>
          </p:cNvPr>
          <p:cNvSpPr txBox="1"/>
          <p:nvPr userDrawn="1"/>
        </p:nvSpPr>
        <p:spPr>
          <a:xfrm>
            <a:off x="7122912" y="4133697"/>
            <a:ext cx="3585557"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a:solidFill>
                  <a:schemeClr val="accent2"/>
                </a:solidFill>
                <a:latin typeface="+mj-lt"/>
                <a:ea typeface="+mj-ea"/>
                <a:cs typeface="+mj-cs"/>
              </a:rPr>
              <a:t>Thank You</a:t>
            </a:r>
          </a:p>
        </p:txBody>
      </p:sp>
      <p:sp>
        <p:nvSpPr>
          <p:cNvPr id="15" name="Freeform: Shape 14">
            <a:extLst>
              <a:ext uri="{FF2B5EF4-FFF2-40B4-BE49-F238E27FC236}">
                <a16:creationId xmlns:a16="http://schemas.microsoft.com/office/drawing/2014/main" id="{4C67E5CD-C662-462D-9821-CBF45A809F13}"/>
              </a:ext>
            </a:extLst>
          </p:cNvPr>
          <p:cNvSpPr/>
          <p:nvPr userDrawn="1"/>
        </p:nvSpPr>
        <p:spPr>
          <a:xfrm rot="2700000">
            <a:off x="500103" y="-2250712"/>
            <a:ext cx="2891746" cy="8395793"/>
          </a:xfrm>
          <a:custGeom>
            <a:avLst/>
            <a:gdLst>
              <a:gd name="connsiteX0" fmla="*/ 0 w 2891746"/>
              <a:gd name="connsiteY0" fmla="*/ 2890035 h 8395793"/>
              <a:gd name="connsiteX1" fmla="*/ 1390389 w 2891746"/>
              <a:gd name="connsiteY1" fmla="*/ 1499646 h 8395793"/>
              <a:gd name="connsiteX2" fmla="*/ 1390389 w 2891746"/>
              <a:gd name="connsiteY2" fmla="*/ 1499646 h 8395793"/>
              <a:gd name="connsiteX3" fmla="*/ 2890036 w 2891746"/>
              <a:gd name="connsiteY3" fmla="*/ 0 h 8395793"/>
              <a:gd name="connsiteX4" fmla="*/ 2890036 w 2891746"/>
              <a:gd name="connsiteY4" fmla="*/ 8322767 h 8395793"/>
              <a:gd name="connsiteX5" fmla="*/ 2891746 w 2891746"/>
              <a:gd name="connsiteY5" fmla="*/ 8340727 h 8395793"/>
              <a:gd name="connsiteX6" fmla="*/ 2891741 w 2891746"/>
              <a:gd name="connsiteY6" fmla="*/ 8395793 h 8395793"/>
              <a:gd name="connsiteX7" fmla="*/ 2546313 w 2891746"/>
              <a:gd name="connsiteY7" fmla="*/ 8050365 h 8395793"/>
              <a:gd name="connsiteX8" fmla="*/ 2546315 w 2891746"/>
              <a:gd name="connsiteY8" fmla="*/ 8050364 h 8395793"/>
              <a:gd name="connsiteX9" fmla="*/ 0 w 2891746"/>
              <a:gd name="connsiteY9" fmla="*/ 5504049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746" h="8395793">
                <a:moveTo>
                  <a:pt x="0" y="2890035"/>
                </a:moveTo>
                <a:lnTo>
                  <a:pt x="1390389" y="1499646"/>
                </a:lnTo>
                <a:lnTo>
                  <a:pt x="1390389" y="1499646"/>
                </a:lnTo>
                <a:lnTo>
                  <a:pt x="2890036" y="0"/>
                </a:lnTo>
                <a:lnTo>
                  <a:pt x="2890036" y="8322767"/>
                </a:lnTo>
                <a:lnTo>
                  <a:pt x="2891746" y="8340727"/>
                </a:lnTo>
                <a:lnTo>
                  <a:pt x="2891741" y="8395793"/>
                </a:lnTo>
                <a:lnTo>
                  <a:pt x="2546313" y="8050365"/>
                </a:lnTo>
                <a:lnTo>
                  <a:pt x="2546315" y="8050364"/>
                </a:lnTo>
                <a:lnTo>
                  <a:pt x="0" y="5504049"/>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DBDC7692-DF81-49A0-9672-BF8E1DB9B662}"/>
              </a:ext>
            </a:extLst>
          </p:cNvPr>
          <p:cNvSpPr/>
          <p:nvPr userDrawn="1"/>
        </p:nvSpPr>
        <p:spPr>
          <a:xfrm rot="18900000">
            <a:off x="-1253438" y="2913755"/>
            <a:ext cx="6372785" cy="905566"/>
          </a:xfrm>
          <a:custGeom>
            <a:avLst/>
            <a:gdLst>
              <a:gd name="connsiteX0" fmla="*/ 6372785 w 6372785"/>
              <a:gd name="connsiteY0" fmla="*/ 0 h 905566"/>
              <a:gd name="connsiteX1" fmla="*/ 6372785 w 6372785"/>
              <a:gd name="connsiteY1" fmla="*/ 905566 h 905566"/>
              <a:gd name="connsiteX2" fmla="*/ 0 w 6372785"/>
              <a:gd name="connsiteY2" fmla="*/ 905566 h 905566"/>
              <a:gd name="connsiteX3" fmla="*/ 905566 w 6372785"/>
              <a:gd name="connsiteY3" fmla="*/ 0 h 905566"/>
            </a:gdLst>
            <a:ahLst/>
            <a:cxnLst>
              <a:cxn ang="0">
                <a:pos x="connsiteX0" y="connsiteY0"/>
              </a:cxn>
              <a:cxn ang="0">
                <a:pos x="connsiteX1" y="connsiteY1"/>
              </a:cxn>
              <a:cxn ang="0">
                <a:pos x="connsiteX2" y="connsiteY2"/>
              </a:cxn>
              <a:cxn ang="0">
                <a:pos x="connsiteX3" y="connsiteY3"/>
              </a:cxn>
            </a:cxnLst>
            <a:rect l="l" t="t" r="r" b="b"/>
            <a:pathLst>
              <a:path w="6372785" h="905566">
                <a:moveTo>
                  <a:pt x="6372785" y="0"/>
                </a:moveTo>
                <a:lnTo>
                  <a:pt x="6372785" y="905566"/>
                </a:lnTo>
                <a:lnTo>
                  <a:pt x="0" y="905566"/>
                </a:lnTo>
                <a:lnTo>
                  <a:pt x="905566" y="0"/>
                </a:lnTo>
                <a:close/>
              </a:path>
            </a:pathLst>
          </a:custGeom>
          <a:gradFill>
            <a:gsLst>
              <a:gs pos="22000">
                <a:srgbClr val="7F35AB">
                  <a:alpha val="94000"/>
                </a:srgbClr>
              </a:gs>
              <a:gs pos="95000">
                <a:schemeClr val="bg1"/>
              </a:gs>
              <a:gs pos="77000">
                <a:schemeClr val="bg1">
                  <a:alpha val="79000"/>
                </a:schemeClr>
              </a:gs>
            </a:gsLst>
            <a:lin ang="8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352651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Blu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5B1C875-AD13-4256-9E56-D2FCF94B81E1}"/>
              </a:ext>
            </a:extLst>
          </p:cNvPr>
          <p:cNvGrpSpPr/>
          <p:nvPr userDrawn="1"/>
        </p:nvGrpSpPr>
        <p:grpSpPr>
          <a:xfrm>
            <a:off x="608012" y="6445106"/>
            <a:ext cx="1184397" cy="186690"/>
            <a:chOff x="863272" y="6563918"/>
            <a:chExt cx="861082" cy="135727"/>
          </a:xfrm>
          <a:solidFill>
            <a:schemeClr val="bg1"/>
          </a:solidFill>
        </p:grpSpPr>
        <p:sp>
          <p:nvSpPr>
            <p:cNvPr id="16" name="Freeform 6">
              <a:extLst>
                <a:ext uri="{FF2B5EF4-FFF2-40B4-BE49-F238E27FC236}">
                  <a16:creationId xmlns:a16="http://schemas.microsoft.com/office/drawing/2014/main" id="{E1B65455-CBDD-4B2B-8BB7-0D016422E285}"/>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17" name="Freeform 7">
              <a:extLst>
                <a:ext uri="{FF2B5EF4-FFF2-40B4-BE49-F238E27FC236}">
                  <a16:creationId xmlns:a16="http://schemas.microsoft.com/office/drawing/2014/main" id="{AF202269-FCD9-4D84-82E7-4E6E4F5B7EE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19" name="Freeform 8">
              <a:extLst>
                <a:ext uri="{FF2B5EF4-FFF2-40B4-BE49-F238E27FC236}">
                  <a16:creationId xmlns:a16="http://schemas.microsoft.com/office/drawing/2014/main" id="{68585838-6A08-43B0-827A-D33942E82F3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1" name="Freeform 9">
              <a:extLst>
                <a:ext uri="{FF2B5EF4-FFF2-40B4-BE49-F238E27FC236}">
                  <a16:creationId xmlns:a16="http://schemas.microsoft.com/office/drawing/2014/main" id="{AAAE7B3A-0116-4C7F-85A1-4CDFE95B9B5A}"/>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2" name="Freeform 10">
              <a:extLst>
                <a:ext uri="{FF2B5EF4-FFF2-40B4-BE49-F238E27FC236}">
                  <a16:creationId xmlns:a16="http://schemas.microsoft.com/office/drawing/2014/main" id="{9CA84427-5217-43A1-9C71-25D9E1DFDD85}"/>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3" name="Freeform 11">
              <a:extLst>
                <a:ext uri="{FF2B5EF4-FFF2-40B4-BE49-F238E27FC236}">
                  <a16:creationId xmlns:a16="http://schemas.microsoft.com/office/drawing/2014/main" id="{A60ADC44-391E-4E50-A7BB-332F2C9E8B4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4" name="Freeform 12">
              <a:extLst>
                <a:ext uri="{FF2B5EF4-FFF2-40B4-BE49-F238E27FC236}">
                  <a16:creationId xmlns:a16="http://schemas.microsoft.com/office/drawing/2014/main" id="{1DA390D7-F8F5-442A-8A17-9A9EB73BF940}"/>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grpSp>
      <p:sp>
        <p:nvSpPr>
          <p:cNvPr id="25" name="TextBox 24">
            <a:extLst>
              <a:ext uri="{FF2B5EF4-FFF2-40B4-BE49-F238E27FC236}">
                <a16:creationId xmlns:a16="http://schemas.microsoft.com/office/drawing/2014/main" id="{C31C01D4-7C61-4B0F-8304-87A15AD01262}"/>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©2019 VMware, Inc.</a:t>
            </a:r>
          </a:p>
        </p:txBody>
      </p:sp>
      <p:sp>
        <p:nvSpPr>
          <p:cNvPr id="18" name="TextBox 17">
            <a:extLst>
              <a:ext uri="{FF2B5EF4-FFF2-40B4-BE49-F238E27FC236}">
                <a16:creationId xmlns:a16="http://schemas.microsoft.com/office/drawing/2014/main" id="{539F709C-1996-44DB-8C47-9CBD9243BF4E}"/>
              </a:ext>
            </a:extLst>
          </p:cNvPr>
          <p:cNvSpPr txBox="1"/>
          <p:nvPr userDrawn="1"/>
        </p:nvSpPr>
        <p:spPr>
          <a:xfrm>
            <a:off x="7122912" y="4133697"/>
            <a:ext cx="3585557"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a:solidFill>
                  <a:schemeClr val="accent2"/>
                </a:solidFill>
                <a:latin typeface="+mj-lt"/>
                <a:ea typeface="+mj-ea"/>
                <a:cs typeface="+mj-cs"/>
              </a:rPr>
              <a:t>Thank You</a:t>
            </a:r>
          </a:p>
        </p:txBody>
      </p:sp>
      <p:sp>
        <p:nvSpPr>
          <p:cNvPr id="26" name="Freeform: Shape 25">
            <a:extLst>
              <a:ext uri="{FF2B5EF4-FFF2-40B4-BE49-F238E27FC236}">
                <a16:creationId xmlns:a16="http://schemas.microsoft.com/office/drawing/2014/main" id="{811A168A-1363-4430-87C6-83E5143B39F6}"/>
              </a:ext>
            </a:extLst>
          </p:cNvPr>
          <p:cNvSpPr/>
          <p:nvPr userDrawn="1"/>
        </p:nvSpPr>
        <p:spPr>
          <a:xfrm rot="2700000">
            <a:off x="500103" y="-2250712"/>
            <a:ext cx="2891746" cy="8395793"/>
          </a:xfrm>
          <a:custGeom>
            <a:avLst/>
            <a:gdLst>
              <a:gd name="connsiteX0" fmla="*/ 0 w 2891746"/>
              <a:gd name="connsiteY0" fmla="*/ 2890035 h 8395793"/>
              <a:gd name="connsiteX1" fmla="*/ 1390389 w 2891746"/>
              <a:gd name="connsiteY1" fmla="*/ 1499646 h 8395793"/>
              <a:gd name="connsiteX2" fmla="*/ 1390389 w 2891746"/>
              <a:gd name="connsiteY2" fmla="*/ 1499646 h 8395793"/>
              <a:gd name="connsiteX3" fmla="*/ 2890036 w 2891746"/>
              <a:gd name="connsiteY3" fmla="*/ 0 h 8395793"/>
              <a:gd name="connsiteX4" fmla="*/ 2890036 w 2891746"/>
              <a:gd name="connsiteY4" fmla="*/ 8322767 h 8395793"/>
              <a:gd name="connsiteX5" fmla="*/ 2891746 w 2891746"/>
              <a:gd name="connsiteY5" fmla="*/ 8340727 h 8395793"/>
              <a:gd name="connsiteX6" fmla="*/ 2891741 w 2891746"/>
              <a:gd name="connsiteY6" fmla="*/ 8395793 h 8395793"/>
              <a:gd name="connsiteX7" fmla="*/ 2546313 w 2891746"/>
              <a:gd name="connsiteY7" fmla="*/ 8050365 h 8395793"/>
              <a:gd name="connsiteX8" fmla="*/ 2546315 w 2891746"/>
              <a:gd name="connsiteY8" fmla="*/ 8050364 h 8395793"/>
              <a:gd name="connsiteX9" fmla="*/ 0 w 2891746"/>
              <a:gd name="connsiteY9" fmla="*/ 5504049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746" h="8395793">
                <a:moveTo>
                  <a:pt x="0" y="2890035"/>
                </a:moveTo>
                <a:lnTo>
                  <a:pt x="1390389" y="1499646"/>
                </a:lnTo>
                <a:lnTo>
                  <a:pt x="1390389" y="1499646"/>
                </a:lnTo>
                <a:lnTo>
                  <a:pt x="2890036" y="0"/>
                </a:lnTo>
                <a:lnTo>
                  <a:pt x="2890036" y="8322767"/>
                </a:lnTo>
                <a:lnTo>
                  <a:pt x="2891746" y="8340727"/>
                </a:lnTo>
                <a:lnTo>
                  <a:pt x="2891741" y="8395793"/>
                </a:lnTo>
                <a:lnTo>
                  <a:pt x="2546313" y="8050365"/>
                </a:lnTo>
                <a:lnTo>
                  <a:pt x="2546315" y="8050364"/>
                </a:lnTo>
                <a:lnTo>
                  <a:pt x="0" y="5504049"/>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6">
            <a:extLst>
              <a:ext uri="{FF2B5EF4-FFF2-40B4-BE49-F238E27FC236}">
                <a16:creationId xmlns:a16="http://schemas.microsoft.com/office/drawing/2014/main" id="{2C946B50-6B2C-4792-825B-BEFD24908723}"/>
              </a:ext>
            </a:extLst>
          </p:cNvPr>
          <p:cNvSpPr/>
          <p:nvPr userDrawn="1"/>
        </p:nvSpPr>
        <p:spPr>
          <a:xfrm rot="18900000">
            <a:off x="-1253438" y="2913755"/>
            <a:ext cx="6372785" cy="905566"/>
          </a:xfrm>
          <a:custGeom>
            <a:avLst/>
            <a:gdLst>
              <a:gd name="connsiteX0" fmla="*/ 6372785 w 6372785"/>
              <a:gd name="connsiteY0" fmla="*/ 0 h 905566"/>
              <a:gd name="connsiteX1" fmla="*/ 6372785 w 6372785"/>
              <a:gd name="connsiteY1" fmla="*/ 905566 h 905566"/>
              <a:gd name="connsiteX2" fmla="*/ 0 w 6372785"/>
              <a:gd name="connsiteY2" fmla="*/ 905566 h 905566"/>
              <a:gd name="connsiteX3" fmla="*/ 905566 w 6372785"/>
              <a:gd name="connsiteY3" fmla="*/ 0 h 905566"/>
            </a:gdLst>
            <a:ahLst/>
            <a:cxnLst>
              <a:cxn ang="0">
                <a:pos x="connsiteX0" y="connsiteY0"/>
              </a:cxn>
              <a:cxn ang="0">
                <a:pos x="connsiteX1" y="connsiteY1"/>
              </a:cxn>
              <a:cxn ang="0">
                <a:pos x="connsiteX2" y="connsiteY2"/>
              </a:cxn>
              <a:cxn ang="0">
                <a:pos x="connsiteX3" y="connsiteY3"/>
              </a:cxn>
            </a:cxnLst>
            <a:rect l="l" t="t" r="r" b="b"/>
            <a:pathLst>
              <a:path w="6372785" h="905566">
                <a:moveTo>
                  <a:pt x="6372785" y="0"/>
                </a:moveTo>
                <a:lnTo>
                  <a:pt x="6372785" y="905566"/>
                </a:lnTo>
                <a:lnTo>
                  <a:pt x="0" y="905566"/>
                </a:lnTo>
                <a:lnTo>
                  <a:pt x="905566" y="0"/>
                </a:lnTo>
                <a:close/>
              </a:path>
            </a:pathLst>
          </a:custGeom>
          <a:gradFill>
            <a:gsLst>
              <a:gs pos="24000">
                <a:schemeClr val="accent3"/>
              </a:gs>
              <a:gs pos="80511">
                <a:schemeClr val="bg1">
                  <a:alpha val="76000"/>
                </a:schemeClr>
              </a:gs>
              <a:gs pos="100000">
                <a:schemeClr val="bg1"/>
              </a:gs>
            </a:gsLst>
            <a:lin ang="8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367228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nt Che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A75217-7D87-4C71-8F80-833477FCB149}"/>
              </a:ext>
            </a:extLst>
          </p:cNvPr>
          <p:cNvSpPr/>
          <p:nvPr userDrawn="1"/>
        </p:nvSpPr>
        <p:spPr bwMode="hidden">
          <a:xfrm>
            <a:off x="0" y="0"/>
            <a:ext cx="121888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a:extLst>
              <a:ext uri="{FF2B5EF4-FFF2-40B4-BE49-F238E27FC236}">
                <a16:creationId xmlns:a16="http://schemas.microsoft.com/office/drawing/2014/main" id="{549AC7DF-BFC1-4044-BB52-C9946AD8A327}"/>
              </a:ext>
            </a:extLst>
          </p:cNvPr>
          <p:cNvSpPr txBox="1">
            <a:spLocks/>
          </p:cNvSpPr>
          <p:nvPr userDrawn="1"/>
        </p:nvSpPr>
        <p:spPr>
          <a:xfrm>
            <a:off x="564569" y="366687"/>
            <a:ext cx="11001004" cy="70611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a:lstStyle>
          <a:p>
            <a:endParaRPr lang="en-US" sz="5000">
              <a:solidFill>
                <a:schemeClr val="bg1"/>
              </a:solidFill>
            </a:endParaRPr>
          </a:p>
        </p:txBody>
      </p:sp>
      <p:sp>
        <p:nvSpPr>
          <p:cNvPr id="13" name="TextBox 12">
            <a:extLst>
              <a:ext uri="{FF2B5EF4-FFF2-40B4-BE49-F238E27FC236}">
                <a16:creationId xmlns:a16="http://schemas.microsoft.com/office/drawing/2014/main" id="{13C12014-9EC5-4F8C-BD3D-B60E85EC9FFD}"/>
              </a:ext>
            </a:extLst>
          </p:cNvPr>
          <p:cNvSpPr txBox="1"/>
          <p:nvPr userDrawn="1"/>
        </p:nvSpPr>
        <p:spPr>
          <a:xfrm>
            <a:off x="620895" y="3906060"/>
            <a:ext cx="10962687" cy="2380795"/>
          </a:xfrm>
          <a:prstGeom prst="rect">
            <a:avLst/>
          </a:prstGeom>
          <a:noFill/>
        </p:spPr>
        <p:txBody>
          <a:bodyPr wrap="square" lIns="0" tIns="0" rIns="0" bIns="0" rtlCol="0">
            <a:noAutofit/>
          </a:bodyPr>
          <a:lstStyle/>
          <a:p>
            <a:pPr>
              <a:lnSpc>
                <a:spcPct val="130000"/>
              </a:lnSpc>
            </a:pPr>
            <a:r>
              <a:rPr lang="en-US" sz="1800">
                <a:solidFill>
                  <a:schemeClr val="bg1"/>
                </a:solidFill>
              </a:rPr>
              <a:t>If yes, you are good to go!</a:t>
            </a:r>
          </a:p>
          <a:p>
            <a:pPr>
              <a:lnSpc>
                <a:spcPct val="130000"/>
              </a:lnSpc>
            </a:pPr>
            <a:r>
              <a:rPr lang="en-US" sz="1800">
                <a:solidFill>
                  <a:schemeClr val="bg1"/>
                </a:solidFill>
              </a:rPr>
              <a:t>If the answer is no, you do not have the Metropolis font installed.</a:t>
            </a:r>
          </a:p>
          <a:p>
            <a:pPr>
              <a:lnSpc>
                <a:spcPct val="130000"/>
              </a:lnSpc>
            </a:pPr>
            <a:endParaRPr lang="en-US" sz="1800">
              <a:solidFill>
                <a:schemeClr val="bg1"/>
              </a:solidFill>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bg1"/>
                </a:solidFill>
                <a:hlinkClick r:id="rId2">
                  <a:extLst>
                    <a:ext uri="{A12FA001-AC4F-418D-AE19-62706E023703}">
                      <ahyp:hlinkClr xmlns:ahyp="http://schemas.microsoft.com/office/drawing/2018/hyperlinkcolor" val="tx"/>
                    </a:ext>
                  </a:extLst>
                </a:hlinkClick>
              </a:rPr>
              <a:t>Click here</a:t>
            </a:r>
            <a:r>
              <a:rPr lang="en-US" sz="1800">
                <a:solidFill>
                  <a:schemeClr val="bg1"/>
                </a:solidFill>
              </a:rPr>
              <a:t> to download the font</a:t>
            </a:r>
            <a:r>
              <a:rPr lang="en-US" sz="1800" baseline="0">
                <a:solidFill>
                  <a:schemeClr val="bg1"/>
                </a:solidFill>
              </a:rPr>
              <a:t>.</a:t>
            </a:r>
          </a:p>
          <a:p>
            <a:pPr marL="400050" marR="0" lvl="0" indent="-227013" algn="l" defTabSz="914400" rtl="0" eaLnBrk="1" fontAlgn="auto" latinLnBrk="0" hangingPunct="1">
              <a:lnSpc>
                <a:spcPct val="130000"/>
              </a:lnSpc>
              <a:spcBef>
                <a:spcPts val="0"/>
              </a:spcBef>
              <a:spcAft>
                <a:spcPts val="0"/>
              </a:spcAft>
              <a:buClrTx/>
              <a:buSzTx/>
              <a:buFont typeface="Arial" charset="0"/>
              <a:buChar char="•"/>
              <a:tabLst/>
              <a:defRPr/>
            </a:pPr>
            <a:r>
              <a:rPr lang="en-US" strike="noStrike" baseline="0">
                <a:solidFill>
                  <a:schemeClr val="bg1"/>
                </a:solidFill>
              </a:rPr>
              <a:t>Log in with SSO and select the Brand Assets tab in Brand Central</a:t>
            </a:r>
          </a:p>
          <a:p>
            <a:pPr>
              <a:lnSpc>
                <a:spcPct val="130000"/>
              </a:lnSpc>
            </a:pPr>
            <a:r>
              <a:rPr lang="en-US" sz="1800">
                <a:solidFill>
                  <a:schemeClr val="bg1"/>
                </a:solidFill>
              </a:rPr>
              <a:t>Need more information on how to install fonts? </a:t>
            </a:r>
            <a:br>
              <a:rPr lang="en-US" sz="1800">
                <a:solidFill>
                  <a:schemeClr val="bg1"/>
                </a:solidFill>
              </a:rPr>
            </a:br>
            <a:r>
              <a:rPr lang="en-US" sz="1800">
                <a:solidFill>
                  <a:schemeClr val="bg1"/>
                </a:solidFill>
              </a:rPr>
              <a:t>Refer to the quick-start section in the template guidelines or contact Oasis.</a:t>
            </a:r>
          </a:p>
          <a:p>
            <a:pPr>
              <a:lnSpc>
                <a:spcPct val="130000"/>
              </a:lnSpc>
            </a:pPr>
            <a:r>
              <a:rPr lang="en-US" sz="1800">
                <a:solidFill>
                  <a:schemeClr val="bg1"/>
                </a:solidFill>
              </a:rPr>
              <a:t> </a:t>
            </a:r>
            <a:endParaRPr lang="en-US" sz="3200">
              <a:solidFill>
                <a:schemeClr val="bg1"/>
              </a:solidFill>
            </a:endParaRPr>
          </a:p>
        </p:txBody>
      </p:sp>
      <p:sp>
        <p:nvSpPr>
          <p:cNvPr id="44" name="Text Placeholder 43">
            <a:extLst>
              <a:ext uri="{FF2B5EF4-FFF2-40B4-BE49-F238E27FC236}">
                <a16:creationId xmlns:a16="http://schemas.microsoft.com/office/drawing/2014/main" id="{DDDC76C1-EE98-469A-A6AD-21148374D6C8}"/>
              </a:ext>
            </a:extLst>
          </p:cNvPr>
          <p:cNvSpPr>
            <a:spLocks noGrp="1"/>
          </p:cNvSpPr>
          <p:nvPr>
            <p:ph type="body" sz="quarter" idx="12" hasCustomPrompt="1"/>
          </p:nvPr>
        </p:nvSpPr>
        <p:spPr>
          <a:xfrm>
            <a:off x="598114" y="2908233"/>
            <a:ext cx="5354637" cy="895350"/>
          </a:xfrm>
        </p:spPr>
        <p:txBody>
          <a:bodyPr/>
          <a:lstStyle>
            <a:lvl1pPr>
              <a:defRPr sz="49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en-US"/>
              <a:t>Metropolis</a:t>
            </a:r>
          </a:p>
        </p:txBody>
      </p:sp>
      <p:sp>
        <p:nvSpPr>
          <p:cNvPr id="9" name="Title 8">
            <a:extLst>
              <a:ext uri="{FF2B5EF4-FFF2-40B4-BE49-F238E27FC236}">
                <a16:creationId xmlns:a16="http://schemas.microsoft.com/office/drawing/2014/main" id="{029BE03A-21B0-4196-A033-4E90957BA156}"/>
              </a:ext>
            </a:extLst>
          </p:cNvPr>
          <p:cNvSpPr>
            <a:spLocks noGrp="1"/>
          </p:cNvSpPr>
          <p:nvPr>
            <p:ph type="title" hasCustomPrompt="1"/>
          </p:nvPr>
        </p:nvSpPr>
        <p:spPr/>
        <p:txBody>
          <a:bodyPr/>
          <a:lstStyle>
            <a:lvl1pPr>
              <a:defRPr>
                <a:solidFill>
                  <a:schemeClr val="bg1"/>
                </a:solidFill>
              </a:defRPr>
            </a:lvl1pPr>
          </a:lstStyle>
          <a:p>
            <a:r>
              <a:rPr lang="en-US" sz="2800">
                <a:solidFill>
                  <a:schemeClr val="bg1"/>
                </a:solidFill>
              </a:rPr>
              <a:t>Metropolis Font Check</a:t>
            </a:r>
          </a:p>
        </p:txBody>
      </p:sp>
      <p:sp>
        <p:nvSpPr>
          <p:cNvPr id="51" name="Subtitle 2">
            <a:extLst>
              <a:ext uri="{FF2B5EF4-FFF2-40B4-BE49-F238E27FC236}">
                <a16:creationId xmlns:a16="http://schemas.microsoft.com/office/drawing/2014/main" id="{CB049186-CC25-4BD3-8410-4DE62ED4B08B}"/>
              </a:ext>
            </a:extLst>
          </p:cNvPr>
          <p:cNvSpPr>
            <a:spLocks noGrp="1"/>
          </p:cNvSpPr>
          <p:nvPr>
            <p:ph type="subTitle" idx="10" hasCustomPrompt="1"/>
          </p:nvPr>
        </p:nvSpPr>
        <p:spPr>
          <a:xfrm>
            <a:off x="592866" y="838105"/>
            <a:ext cx="10962687" cy="247743"/>
          </a:xfrm>
        </p:spPr>
        <p:txBody>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Is the Metropolis font installed on my computer?</a:t>
            </a:r>
          </a:p>
        </p:txBody>
      </p:sp>
      <p:sp>
        <p:nvSpPr>
          <p:cNvPr id="43" name="Rectangle 42">
            <a:extLst>
              <a:ext uri="{FF2B5EF4-FFF2-40B4-BE49-F238E27FC236}">
                <a16:creationId xmlns:a16="http://schemas.microsoft.com/office/drawing/2014/main" id="{51A92F24-FC82-4FA9-9362-801284731CC8}"/>
              </a:ext>
            </a:extLst>
          </p:cNvPr>
          <p:cNvSpPr/>
          <p:nvPr userDrawn="1"/>
        </p:nvSpPr>
        <p:spPr bwMode="gray">
          <a:xfrm>
            <a:off x="623363" y="1616678"/>
            <a:ext cx="4633737" cy="2441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a:solidFill>
                  <a:schemeClr val="bg1"/>
                </a:solidFill>
              </a:rPr>
              <a:t>Do the fonts in the words below match on your screen?</a:t>
            </a:r>
          </a:p>
        </p:txBody>
      </p:sp>
      <p:cxnSp>
        <p:nvCxnSpPr>
          <p:cNvPr id="45" name="Straight Connector 44">
            <a:extLst>
              <a:ext uri="{FF2B5EF4-FFF2-40B4-BE49-F238E27FC236}">
                <a16:creationId xmlns:a16="http://schemas.microsoft.com/office/drawing/2014/main" id="{B59E37DB-3217-4772-AE8E-E9673A139975}"/>
              </a:ext>
            </a:extLst>
          </p:cNvPr>
          <p:cNvCxnSpPr>
            <a:cxnSpLocks/>
          </p:cNvCxnSpPr>
          <p:nvPr userDrawn="1"/>
        </p:nvCxnSpPr>
        <p:spPr>
          <a:xfrm>
            <a:off x="623364" y="1860778"/>
            <a:ext cx="7299849" cy="0"/>
          </a:xfrm>
          <a:prstGeom prst="line">
            <a:avLst/>
          </a:prstGeom>
          <a:ln w="25400">
            <a:solidFill>
              <a:schemeClr val="bg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 Placeholder 43">
            <a:extLst>
              <a:ext uri="{FF2B5EF4-FFF2-40B4-BE49-F238E27FC236}">
                <a16:creationId xmlns:a16="http://schemas.microsoft.com/office/drawing/2014/main" id="{6C28CB3F-7257-499E-B2F6-B9B1B38D820E}"/>
              </a:ext>
            </a:extLst>
          </p:cNvPr>
          <p:cNvSpPr>
            <a:spLocks noGrp="1"/>
          </p:cNvSpPr>
          <p:nvPr>
            <p:ph type="body" sz="quarter" idx="13" hasCustomPrompt="1"/>
          </p:nvPr>
        </p:nvSpPr>
        <p:spPr>
          <a:xfrm>
            <a:off x="5983683" y="2908233"/>
            <a:ext cx="5354637" cy="895350"/>
          </a:xfrm>
        </p:spPr>
        <p:txBody>
          <a:bodyPr/>
          <a:lstStyle>
            <a:lvl1pPr>
              <a:defRPr sz="4900">
                <a:solidFill>
                  <a:schemeClr val="bg1"/>
                </a:solidFill>
                <a:latin typeface="+mj-lt"/>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en-US"/>
              <a:t>Metropolis Light</a:t>
            </a:r>
          </a:p>
        </p:txBody>
      </p:sp>
      <p:grpSp>
        <p:nvGrpSpPr>
          <p:cNvPr id="72" name="Group 71">
            <a:extLst>
              <a:ext uri="{FF2B5EF4-FFF2-40B4-BE49-F238E27FC236}">
                <a16:creationId xmlns:a16="http://schemas.microsoft.com/office/drawing/2014/main" id="{365F6992-4889-4035-986F-E69979C7B028}"/>
              </a:ext>
            </a:extLst>
          </p:cNvPr>
          <p:cNvGrpSpPr/>
          <p:nvPr userDrawn="1"/>
        </p:nvGrpSpPr>
        <p:grpSpPr>
          <a:xfrm>
            <a:off x="6054922" y="2225997"/>
            <a:ext cx="4699461" cy="542276"/>
            <a:chOff x="6685343" y="2270804"/>
            <a:chExt cx="4699461" cy="542276"/>
          </a:xfrm>
          <a:solidFill>
            <a:schemeClr val="bg1"/>
          </a:solidFill>
        </p:grpSpPr>
        <p:sp>
          <p:nvSpPr>
            <p:cNvPr id="73" name="Freeform: Shape 72">
              <a:extLst>
                <a:ext uri="{FF2B5EF4-FFF2-40B4-BE49-F238E27FC236}">
                  <a16:creationId xmlns:a16="http://schemas.microsoft.com/office/drawing/2014/main" id="{157C5E2C-9A8F-469D-810E-FD271477DD05}"/>
                </a:ext>
              </a:extLst>
            </p:cNvPr>
            <p:cNvSpPr/>
            <p:nvPr/>
          </p:nvSpPr>
          <p:spPr>
            <a:xfrm>
              <a:off x="9320530" y="2270804"/>
              <a:ext cx="53167" cy="53167"/>
            </a:xfrm>
            <a:custGeom>
              <a:avLst/>
              <a:gdLst/>
              <a:ahLst/>
              <a:cxnLst/>
              <a:rect l="l" t="t" r="r" b="b"/>
              <a:pathLst>
                <a:path w="53167" h="53167">
                  <a:moveTo>
                    <a:pt x="26583" y="0"/>
                  </a:moveTo>
                  <a:cubicBezTo>
                    <a:pt x="34183" y="219"/>
                    <a:pt x="40467" y="2872"/>
                    <a:pt x="45439" y="7959"/>
                  </a:cubicBezTo>
                  <a:cubicBezTo>
                    <a:pt x="50411" y="13047"/>
                    <a:pt x="52987" y="19255"/>
                    <a:pt x="53167" y="26583"/>
                  </a:cubicBezTo>
                  <a:cubicBezTo>
                    <a:pt x="52987" y="34182"/>
                    <a:pt x="50411" y="40468"/>
                    <a:pt x="45439" y="45439"/>
                  </a:cubicBezTo>
                  <a:cubicBezTo>
                    <a:pt x="40467" y="50411"/>
                    <a:pt x="34183" y="52987"/>
                    <a:pt x="26583" y="53167"/>
                  </a:cubicBezTo>
                  <a:cubicBezTo>
                    <a:pt x="18985" y="52987"/>
                    <a:pt x="12699" y="50411"/>
                    <a:pt x="7727" y="45439"/>
                  </a:cubicBezTo>
                  <a:cubicBezTo>
                    <a:pt x="2756" y="40468"/>
                    <a:pt x="180" y="34182"/>
                    <a:pt x="0" y="26583"/>
                  </a:cubicBezTo>
                  <a:cubicBezTo>
                    <a:pt x="180" y="19255"/>
                    <a:pt x="2756" y="13047"/>
                    <a:pt x="7727" y="7959"/>
                  </a:cubicBezTo>
                  <a:cubicBezTo>
                    <a:pt x="12699" y="2872"/>
                    <a:pt x="18985" y="219"/>
                    <a:pt x="26583"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4" name="Freeform: Shape 73">
              <a:extLst>
                <a:ext uri="{FF2B5EF4-FFF2-40B4-BE49-F238E27FC236}">
                  <a16:creationId xmlns:a16="http://schemas.microsoft.com/office/drawing/2014/main" id="{716D8268-B556-4A2E-A24F-2098FB05E4CA}"/>
                </a:ext>
              </a:extLst>
            </p:cNvPr>
            <p:cNvSpPr/>
            <p:nvPr/>
          </p:nvSpPr>
          <p:spPr>
            <a:xfrm>
              <a:off x="10320655" y="2270804"/>
              <a:ext cx="53167" cy="53167"/>
            </a:xfrm>
            <a:custGeom>
              <a:avLst/>
              <a:gdLst/>
              <a:ahLst/>
              <a:cxnLst/>
              <a:rect l="l" t="t" r="r" b="b"/>
              <a:pathLst>
                <a:path w="53167" h="53167">
                  <a:moveTo>
                    <a:pt x="26583" y="0"/>
                  </a:moveTo>
                  <a:cubicBezTo>
                    <a:pt x="34182" y="219"/>
                    <a:pt x="40468" y="2872"/>
                    <a:pt x="45439" y="7959"/>
                  </a:cubicBezTo>
                  <a:cubicBezTo>
                    <a:pt x="50411" y="13047"/>
                    <a:pt x="52986" y="19255"/>
                    <a:pt x="53167" y="26583"/>
                  </a:cubicBezTo>
                  <a:cubicBezTo>
                    <a:pt x="52986" y="34182"/>
                    <a:pt x="50411" y="40468"/>
                    <a:pt x="45439" y="45439"/>
                  </a:cubicBezTo>
                  <a:cubicBezTo>
                    <a:pt x="40468" y="50411"/>
                    <a:pt x="34182" y="52987"/>
                    <a:pt x="26583" y="53167"/>
                  </a:cubicBezTo>
                  <a:cubicBezTo>
                    <a:pt x="18984" y="52987"/>
                    <a:pt x="12699" y="50411"/>
                    <a:pt x="7727" y="45439"/>
                  </a:cubicBezTo>
                  <a:cubicBezTo>
                    <a:pt x="2756" y="40468"/>
                    <a:pt x="180" y="34182"/>
                    <a:pt x="0" y="26583"/>
                  </a:cubicBezTo>
                  <a:cubicBezTo>
                    <a:pt x="180" y="19255"/>
                    <a:pt x="2756" y="13047"/>
                    <a:pt x="7727" y="7959"/>
                  </a:cubicBezTo>
                  <a:cubicBezTo>
                    <a:pt x="12699" y="2872"/>
                    <a:pt x="18984" y="219"/>
                    <a:pt x="26583"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5" name="Freeform: Shape 74">
              <a:extLst>
                <a:ext uri="{FF2B5EF4-FFF2-40B4-BE49-F238E27FC236}">
                  <a16:creationId xmlns:a16="http://schemas.microsoft.com/office/drawing/2014/main" id="{A54C27A0-5E49-4C0A-B9A5-777E28510D88}"/>
                </a:ext>
              </a:extLst>
            </p:cNvPr>
            <p:cNvSpPr/>
            <p:nvPr/>
          </p:nvSpPr>
          <p:spPr>
            <a:xfrm>
              <a:off x="9176178" y="2273899"/>
              <a:ext cx="38309" cy="432691"/>
            </a:xfrm>
            <a:custGeom>
              <a:avLst/>
              <a:gdLst/>
              <a:ahLst/>
              <a:cxnLst/>
              <a:rect l="l" t="t" r="r" b="b"/>
              <a:pathLst>
                <a:path w="38309" h="432691">
                  <a:moveTo>
                    <a:pt x="0" y="0"/>
                  </a:moveTo>
                  <a:lnTo>
                    <a:pt x="38309" y="0"/>
                  </a:lnTo>
                  <a:lnTo>
                    <a:pt x="38309" y="432691"/>
                  </a:lnTo>
                  <a:lnTo>
                    <a:pt x="0" y="43269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Freeform: Shape 75">
              <a:extLst>
                <a:ext uri="{FF2B5EF4-FFF2-40B4-BE49-F238E27FC236}">
                  <a16:creationId xmlns:a16="http://schemas.microsoft.com/office/drawing/2014/main" id="{B6DC2D46-24E8-497A-AE7E-3F29CF07D0E0}"/>
                </a:ext>
              </a:extLst>
            </p:cNvPr>
            <p:cNvSpPr/>
            <p:nvPr/>
          </p:nvSpPr>
          <p:spPr>
            <a:xfrm>
              <a:off x="10871628" y="2273899"/>
              <a:ext cx="263051" cy="432691"/>
            </a:xfrm>
            <a:custGeom>
              <a:avLst/>
              <a:gdLst/>
              <a:ahLst/>
              <a:cxnLst/>
              <a:rect l="l" t="t" r="r" b="b"/>
              <a:pathLst>
                <a:path w="263051" h="432691">
                  <a:moveTo>
                    <a:pt x="0" y="0"/>
                  </a:moveTo>
                  <a:lnTo>
                    <a:pt x="38309" y="0"/>
                  </a:lnTo>
                  <a:lnTo>
                    <a:pt x="38309" y="164610"/>
                  </a:lnTo>
                  <a:cubicBezTo>
                    <a:pt x="47303" y="146708"/>
                    <a:pt x="61058" y="132407"/>
                    <a:pt x="79575" y="121706"/>
                  </a:cubicBezTo>
                  <a:cubicBezTo>
                    <a:pt x="98091" y="111006"/>
                    <a:pt x="119435" y="105521"/>
                    <a:pt x="143603" y="105252"/>
                  </a:cubicBezTo>
                  <a:cubicBezTo>
                    <a:pt x="179471" y="105803"/>
                    <a:pt x="208206" y="117063"/>
                    <a:pt x="229805" y="139033"/>
                  </a:cubicBezTo>
                  <a:cubicBezTo>
                    <a:pt x="251405" y="161002"/>
                    <a:pt x="262487" y="190372"/>
                    <a:pt x="263051" y="227142"/>
                  </a:cubicBezTo>
                  <a:lnTo>
                    <a:pt x="263051" y="432691"/>
                  </a:lnTo>
                  <a:lnTo>
                    <a:pt x="224743" y="432691"/>
                  </a:lnTo>
                  <a:lnTo>
                    <a:pt x="224743" y="232095"/>
                  </a:lnTo>
                  <a:cubicBezTo>
                    <a:pt x="224343" y="204441"/>
                    <a:pt x="216316" y="182359"/>
                    <a:pt x="200663" y="165849"/>
                  </a:cubicBezTo>
                  <a:cubicBezTo>
                    <a:pt x="185011" y="149339"/>
                    <a:pt x="164133" y="140877"/>
                    <a:pt x="138029" y="140464"/>
                  </a:cubicBezTo>
                  <a:cubicBezTo>
                    <a:pt x="109215" y="141019"/>
                    <a:pt x="85549" y="149506"/>
                    <a:pt x="67032" y="165926"/>
                  </a:cubicBezTo>
                  <a:cubicBezTo>
                    <a:pt x="48515" y="182346"/>
                    <a:pt x="38941" y="203370"/>
                    <a:pt x="38309" y="228999"/>
                  </a:cubicBezTo>
                  <a:lnTo>
                    <a:pt x="38309" y="432691"/>
                  </a:lnTo>
                  <a:lnTo>
                    <a:pt x="0" y="43269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Freeform: Shape 76">
              <a:extLst>
                <a:ext uri="{FF2B5EF4-FFF2-40B4-BE49-F238E27FC236}">
                  <a16:creationId xmlns:a16="http://schemas.microsoft.com/office/drawing/2014/main" id="{0B6A4DE9-31A3-428E-B420-424F68D79E41}"/>
                </a:ext>
              </a:extLst>
            </p:cNvPr>
            <p:cNvSpPr/>
            <p:nvPr/>
          </p:nvSpPr>
          <p:spPr>
            <a:xfrm>
              <a:off x="6685343" y="2281329"/>
              <a:ext cx="403593" cy="425261"/>
            </a:xfrm>
            <a:custGeom>
              <a:avLst/>
              <a:gdLst/>
              <a:ahLst/>
              <a:cxnLst/>
              <a:rect l="l" t="t" r="r" b="b"/>
              <a:pathLst>
                <a:path w="403593" h="425261">
                  <a:moveTo>
                    <a:pt x="0" y="0"/>
                  </a:moveTo>
                  <a:lnTo>
                    <a:pt x="39547" y="0"/>
                  </a:lnTo>
                  <a:lnTo>
                    <a:pt x="201797" y="304554"/>
                  </a:lnTo>
                  <a:lnTo>
                    <a:pt x="364046" y="0"/>
                  </a:lnTo>
                  <a:lnTo>
                    <a:pt x="403593" y="0"/>
                  </a:lnTo>
                  <a:lnTo>
                    <a:pt x="403593" y="425261"/>
                  </a:lnTo>
                  <a:lnTo>
                    <a:pt x="364046" y="425261"/>
                  </a:lnTo>
                  <a:lnTo>
                    <a:pt x="364046" y="84186"/>
                  </a:lnTo>
                  <a:lnTo>
                    <a:pt x="201797" y="388740"/>
                  </a:lnTo>
                  <a:lnTo>
                    <a:pt x="39547" y="84186"/>
                  </a:lnTo>
                  <a:lnTo>
                    <a:pt x="39547" y="425261"/>
                  </a:lnTo>
                  <a:lnTo>
                    <a:pt x="0" y="42526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8" name="Freeform: Shape 77">
              <a:extLst>
                <a:ext uri="{FF2B5EF4-FFF2-40B4-BE49-F238E27FC236}">
                  <a16:creationId xmlns:a16="http://schemas.microsoft.com/office/drawing/2014/main" id="{9221A60B-A1D2-4D5F-ADCD-2B3BF1989BD1}"/>
                </a:ext>
              </a:extLst>
            </p:cNvPr>
            <p:cNvSpPr/>
            <p:nvPr/>
          </p:nvSpPr>
          <p:spPr>
            <a:xfrm>
              <a:off x="9980992" y="2281329"/>
              <a:ext cx="276052" cy="425261"/>
            </a:xfrm>
            <a:custGeom>
              <a:avLst/>
              <a:gdLst/>
              <a:ahLst/>
              <a:cxnLst/>
              <a:rect l="l" t="t" r="r" b="b"/>
              <a:pathLst>
                <a:path w="276052" h="425261">
                  <a:moveTo>
                    <a:pt x="0" y="0"/>
                  </a:moveTo>
                  <a:lnTo>
                    <a:pt x="39547" y="0"/>
                  </a:lnTo>
                  <a:lnTo>
                    <a:pt x="39547" y="387572"/>
                  </a:lnTo>
                  <a:lnTo>
                    <a:pt x="276052" y="387572"/>
                  </a:lnTo>
                  <a:lnTo>
                    <a:pt x="276052" y="425261"/>
                  </a:lnTo>
                  <a:lnTo>
                    <a:pt x="0" y="42526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9" name="Freeform: Shape 78">
              <a:extLst>
                <a:ext uri="{FF2B5EF4-FFF2-40B4-BE49-F238E27FC236}">
                  <a16:creationId xmlns:a16="http://schemas.microsoft.com/office/drawing/2014/main" id="{BB738972-CA48-44E6-B7DD-E4E8B81F3D9E}"/>
                </a:ext>
              </a:extLst>
            </p:cNvPr>
            <p:cNvSpPr/>
            <p:nvPr/>
          </p:nvSpPr>
          <p:spPr>
            <a:xfrm>
              <a:off x="7532020" y="2298664"/>
              <a:ext cx="185660" cy="415356"/>
            </a:xfrm>
            <a:custGeom>
              <a:avLst/>
              <a:gdLst/>
              <a:ahLst/>
              <a:cxnLst/>
              <a:rect l="l" t="t" r="r" b="b"/>
              <a:pathLst>
                <a:path w="185660" h="415356">
                  <a:moveTo>
                    <a:pt x="52006" y="0"/>
                  </a:moveTo>
                  <a:lnTo>
                    <a:pt x="90314" y="0"/>
                  </a:lnTo>
                  <a:lnTo>
                    <a:pt x="90314" y="87916"/>
                  </a:lnTo>
                  <a:lnTo>
                    <a:pt x="170801" y="87916"/>
                  </a:lnTo>
                  <a:lnTo>
                    <a:pt x="170801" y="123129"/>
                  </a:lnTo>
                  <a:lnTo>
                    <a:pt x="90314" y="123129"/>
                  </a:lnTo>
                  <a:lnTo>
                    <a:pt x="90314" y="333695"/>
                  </a:lnTo>
                  <a:cubicBezTo>
                    <a:pt x="90598" y="347552"/>
                    <a:pt x="94365" y="358699"/>
                    <a:pt x="101613" y="367138"/>
                  </a:cubicBezTo>
                  <a:cubicBezTo>
                    <a:pt x="108862" y="375576"/>
                    <a:pt x="117891" y="379911"/>
                    <a:pt x="128700" y="380143"/>
                  </a:cubicBezTo>
                  <a:cubicBezTo>
                    <a:pt x="136207" y="380079"/>
                    <a:pt x="143172" y="378814"/>
                    <a:pt x="149596" y="376350"/>
                  </a:cubicBezTo>
                  <a:cubicBezTo>
                    <a:pt x="156019" y="373886"/>
                    <a:pt x="161436" y="370608"/>
                    <a:pt x="165848" y="366518"/>
                  </a:cubicBezTo>
                  <a:lnTo>
                    <a:pt x="185660" y="394970"/>
                  </a:lnTo>
                  <a:cubicBezTo>
                    <a:pt x="177185" y="401495"/>
                    <a:pt x="167821" y="406514"/>
                    <a:pt x="157567" y="410028"/>
                  </a:cubicBezTo>
                  <a:cubicBezTo>
                    <a:pt x="147313" y="413541"/>
                    <a:pt x="136865" y="415317"/>
                    <a:pt x="126224" y="415356"/>
                  </a:cubicBezTo>
                  <a:cubicBezTo>
                    <a:pt x="104177" y="414934"/>
                    <a:pt x="86392" y="407284"/>
                    <a:pt x="72869" y="392407"/>
                  </a:cubicBezTo>
                  <a:cubicBezTo>
                    <a:pt x="59345" y="377530"/>
                    <a:pt x="52391" y="357959"/>
                    <a:pt x="52006" y="333695"/>
                  </a:cubicBezTo>
                  <a:lnTo>
                    <a:pt x="52006" y="123129"/>
                  </a:lnTo>
                  <a:lnTo>
                    <a:pt x="0" y="123129"/>
                  </a:lnTo>
                  <a:lnTo>
                    <a:pt x="0" y="87916"/>
                  </a:lnTo>
                  <a:lnTo>
                    <a:pt x="52006" y="87916"/>
                  </a:lnTo>
                  <a:lnTo>
                    <a:pt x="52006"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0" name="Freeform: Shape 79">
              <a:extLst>
                <a:ext uri="{FF2B5EF4-FFF2-40B4-BE49-F238E27FC236}">
                  <a16:creationId xmlns:a16="http://schemas.microsoft.com/office/drawing/2014/main" id="{8C0E3A6F-0249-4454-864B-04BF720A73B8}"/>
                </a:ext>
              </a:extLst>
            </p:cNvPr>
            <p:cNvSpPr/>
            <p:nvPr/>
          </p:nvSpPr>
          <p:spPr>
            <a:xfrm>
              <a:off x="11199144" y="2298664"/>
              <a:ext cx="185660" cy="415356"/>
            </a:xfrm>
            <a:custGeom>
              <a:avLst/>
              <a:gdLst/>
              <a:ahLst/>
              <a:cxnLst/>
              <a:rect l="l" t="t" r="r" b="b"/>
              <a:pathLst>
                <a:path w="185660" h="415356">
                  <a:moveTo>
                    <a:pt x="52006" y="0"/>
                  </a:moveTo>
                  <a:lnTo>
                    <a:pt x="90315" y="0"/>
                  </a:lnTo>
                  <a:lnTo>
                    <a:pt x="90315" y="87916"/>
                  </a:lnTo>
                  <a:lnTo>
                    <a:pt x="170802" y="87916"/>
                  </a:lnTo>
                  <a:lnTo>
                    <a:pt x="170802" y="123129"/>
                  </a:lnTo>
                  <a:lnTo>
                    <a:pt x="90315" y="123129"/>
                  </a:lnTo>
                  <a:lnTo>
                    <a:pt x="90315" y="333695"/>
                  </a:lnTo>
                  <a:cubicBezTo>
                    <a:pt x="90599" y="347552"/>
                    <a:pt x="94366" y="358699"/>
                    <a:pt x="101614" y="367138"/>
                  </a:cubicBezTo>
                  <a:cubicBezTo>
                    <a:pt x="108863" y="375576"/>
                    <a:pt x="117892" y="379911"/>
                    <a:pt x="128701" y="380143"/>
                  </a:cubicBezTo>
                  <a:cubicBezTo>
                    <a:pt x="136208" y="380079"/>
                    <a:pt x="143173" y="378814"/>
                    <a:pt x="149596" y="376350"/>
                  </a:cubicBezTo>
                  <a:cubicBezTo>
                    <a:pt x="156020" y="373886"/>
                    <a:pt x="161437" y="370608"/>
                    <a:pt x="165848" y="366518"/>
                  </a:cubicBezTo>
                  <a:lnTo>
                    <a:pt x="185660" y="394970"/>
                  </a:lnTo>
                  <a:cubicBezTo>
                    <a:pt x="177186" y="401495"/>
                    <a:pt x="167822" y="406514"/>
                    <a:pt x="157568" y="410028"/>
                  </a:cubicBezTo>
                  <a:cubicBezTo>
                    <a:pt x="147314" y="413541"/>
                    <a:pt x="136866" y="415317"/>
                    <a:pt x="126224" y="415356"/>
                  </a:cubicBezTo>
                  <a:cubicBezTo>
                    <a:pt x="104178" y="414934"/>
                    <a:pt x="86393" y="407284"/>
                    <a:pt x="72870" y="392407"/>
                  </a:cubicBezTo>
                  <a:cubicBezTo>
                    <a:pt x="59346" y="377530"/>
                    <a:pt x="52392" y="357959"/>
                    <a:pt x="52006" y="333695"/>
                  </a:cubicBezTo>
                  <a:lnTo>
                    <a:pt x="52006" y="123129"/>
                  </a:lnTo>
                  <a:lnTo>
                    <a:pt x="0" y="123129"/>
                  </a:lnTo>
                  <a:lnTo>
                    <a:pt x="0" y="87916"/>
                  </a:lnTo>
                  <a:lnTo>
                    <a:pt x="52006" y="87916"/>
                  </a:lnTo>
                  <a:lnTo>
                    <a:pt x="52006"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1" name="Freeform: Shape 80">
              <a:extLst>
                <a:ext uri="{FF2B5EF4-FFF2-40B4-BE49-F238E27FC236}">
                  <a16:creationId xmlns:a16="http://schemas.microsoft.com/office/drawing/2014/main" id="{4BD5D52F-83DC-4C29-BFF9-C29AC76D694C}"/>
                </a:ext>
              </a:extLst>
            </p:cNvPr>
            <p:cNvSpPr/>
            <p:nvPr/>
          </p:nvSpPr>
          <p:spPr>
            <a:xfrm>
              <a:off x="7184309" y="2379151"/>
              <a:ext cx="309486" cy="334869"/>
            </a:xfrm>
            <a:custGeom>
              <a:avLst/>
              <a:gdLst/>
              <a:ahLst/>
              <a:cxnLst/>
              <a:rect l="l" t="t" r="r" b="b"/>
              <a:pathLst>
                <a:path w="309486" h="334869">
                  <a:moveTo>
                    <a:pt x="157840" y="0"/>
                  </a:moveTo>
                  <a:cubicBezTo>
                    <a:pt x="205615" y="720"/>
                    <a:pt x="242734" y="17376"/>
                    <a:pt x="269197" y="49965"/>
                  </a:cubicBezTo>
                  <a:cubicBezTo>
                    <a:pt x="295660" y="82555"/>
                    <a:pt x="309089" y="126754"/>
                    <a:pt x="309486" y="182564"/>
                  </a:cubicBezTo>
                  <a:lnTo>
                    <a:pt x="38928" y="182564"/>
                  </a:lnTo>
                  <a:cubicBezTo>
                    <a:pt x="42863" y="216445"/>
                    <a:pt x="55740" y="244247"/>
                    <a:pt x="77559" y="265969"/>
                  </a:cubicBezTo>
                  <a:cubicBezTo>
                    <a:pt x="99377" y="287692"/>
                    <a:pt x="126963" y="298921"/>
                    <a:pt x="160317" y="299656"/>
                  </a:cubicBezTo>
                  <a:cubicBezTo>
                    <a:pt x="181013" y="299488"/>
                    <a:pt x="201090" y="295797"/>
                    <a:pt x="220547" y="288582"/>
                  </a:cubicBezTo>
                  <a:cubicBezTo>
                    <a:pt x="240005" y="281367"/>
                    <a:pt x="255436" y="271635"/>
                    <a:pt x="266842" y="259387"/>
                  </a:cubicBezTo>
                  <a:lnTo>
                    <a:pt x="290950" y="285407"/>
                  </a:lnTo>
                  <a:cubicBezTo>
                    <a:pt x="276534" y="300459"/>
                    <a:pt x="257271" y="312414"/>
                    <a:pt x="233160" y="321273"/>
                  </a:cubicBezTo>
                  <a:cubicBezTo>
                    <a:pt x="209050" y="330132"/>
                    <a:pt x="184975" y="334664"/>
                    <a:pt x="160937" y="334869"/>
                  </a:cubicBezTo>
                  <a:cubicBezTo>
                    <a:pt x="132043" y="334568"/>
                    <a:pt x="105473" y="327127"/>
                    <a:pt x="81227" y="312548"/>
                  </a:cubicBezTo>
                  <a:cubicBezTo>
                    <a:pt x="56980" y="297968"/>
                    <a:pt x="37482" y="278056"/>
                    <a:pt x="22732" y="252812"/>
                  </a:cubicBezTo>
                  <a:cubicBezTo>
                    <a:pt x="7982" y="227567"/>
                    <a:pt x="405" y="198797"/>
                    <a:pt x="0" y="166502"/>
                  </a:cubicBezTo>
                  <a:cubicBezTo>
                    <a:pt x="343" y="134622"/>
                    <a:pt x="7561" y="106198"/>
                    <a:pt x="21654" y="81230"/>
                  </a:cubicBezTo>
                  <a:cubicBezTo>
                    <a:pt x="35746" y="56262"/>
                    <a:pt x="54656" y="36557"/>
                    <a:pt x="78382" y="22115"/>
                  </a:cubicBezTo>
                  <a:cubicBezTo>
                    <a:pt x="102109" y="7673"/>
                    <a:pt x="128595" y="301"/>
                    <a:pt x="157840" y="0"/>
                  </a:cubicBezTo>
                  <a:close/>
                  <a:moveTo>
                    <a:pt x="159079" y="35212"/>
                  </a:moveTo>
                  <a:cubicBezTo>
                    <a:pt x="127505" y="35742"/>
                    <a:pt x="100848" y="46145"/>
                    <a:pt x="79107" y="66423"/>
                  </a:cubicBezTo>
                  <a:cubicBezTo>
                    <a:pt x="57366" y="86700"/>
                    <a:pt x="44179" y="113676"/>
                    <a:pt x="39547" y="147351"/>
                  </a:cubicBezTo>
                  <a:lnTo>
                    <a:pt x="271796" y="147351"/>
                  </a:lnTo>
                  <a:cubicBezTo>
                    <a:pt x="268881" y="114489"/>
                    <a:pt x="257836" y="87745"/>
                    <a:pt x="238663" y="67120"/>
                  </a:cubicBezTo>
                  <a:cubicBezTo>
                    <a:pt x="219489" y="46494"/>
                    <a:pt x="192961" y="35858"/>
                    <a:pt x="159079"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2" name="Freeform: Shape 81">
              <a:extLst>
                <a:ext uri="{FF2B5EF4-FFF2-40B4-BE49-F238E27FC236}">
                  <a16:creationId xmlns:a16="http://schemas.microsoft.com/office/drawing/2014/main" id="{8A50D27D-9134-4260-9625-A03ACB43BB75}"/>
                </a:ext>
              </a:extLst>
            </p:cNvPr>
            <p:cNvSpPr/>
            <p:nvPr/>
          </p:nvSpPr>
          <p:spPr>
            <a:xfrm>
              <a:off x="7784908" y="2379151"/>
              <a:ext cx="162134" cy="327439"/>
            </a:xfrm>
            <a:custGeom>
              <a:avLst/>
              <a:gdLst/>
              <a:ahLst/>
              <a:cxnLst/>
              <a:rect l="l" t="t" r="r" b="b"/>
              <a:pathLst>
                <a:path w="162134" h="327439">
                  <a:moveTo>
                    <a:pt x="162134" y="0"/>
                  </a:moveTo>
                  <a:lnTo>
                    <a:pt x="162134" y="35212"/>
                  </a:lnTo>
                  <a:cubicBezTo>
                    <a:pt x="125283" y="35792"/>
                    <a:pt x="95591" y="46396"/>
                    <a:pt x="73057" y="67025"/>
                  </a:cubicBezTo>
                  <a:cubicBezTo>
                    <a:pt x="50523" y="87655"/>
                    <a:pt x="38941" y="114831"/>
                    <a:pt x="38309" y="148556"/>
                  </a:cubicBezTo>
                  <a:lnTo>
                    <a:pt x="38309" y="327439"/>
                  </a:lnTo>
                  <a:lnTo>
                    <a:pt x="0" y="327439"/>
                  </a:lnTo>
                  <a:lnTo>
                    <a:pt x="0" y="7429"/>
                  </a:lnTo>
                  <a:lnTo>
                    <a:pt x="38309" y="7429"/>
                  </a:lnTo>
                  <a:lnTo>
                    <a:pt x="38309" y="74217"/>
                  </a:lnTo>
                  <a:cubicBezTo>
                    <a:pt x="47338" y="51898"/>
                    <a:pt x="62713" y="34035"/>
                    <a:pt x="84434" y="20628"/>
                  </a:cubicBezTo>
                  <a:cubicBezTo>
                    <a:pt x="106154" y="7222"/>
                    <a:pt x="132054" y="345"/>
                    <a:pt x="16213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3" name="Freeform: Shape 82">
              <a:extLst>
                <a:ext uri="{FF2B5EF4-FFF2-40B4-BE49-F238E27FC236}">
                  <a16:creationId xmlns:a16="http://schemas.microsoft.com/office/drawing/2014/main" id="{8AD9AAAC-AEE1-41E7-98D0-8AAAA66A65F2}"/>
                </a:ext>
              </a:extLst>
            </p:cNvPr>
            <p:cNvSpPr/>
            <p:nvPr/>
          </p:nvSpPr>
          <p:spPr>
            <a:xfrm>
              <a:off x="7992696" y="2379151"/>
              <a:ext cx="330536" cy="334869"/>
            </a:xfrm>
            <a:custGeom>
              <a:avLst/>
              <a:gdLst/>
              <a:ahLst/>
              <a:cxnLst/>
              <a:rect l="l" t="t" r="r" b="b"/>
              <a:pathLst>
                <a:path w="330536" h="334869">
                  <a:moveTo>
                    <a:pt x="165267" y="0"/>
                  </a:moveTo>
                  <a:cubicBezTo>
                    <a:pt x="195773" y="366"/>
                    <a:pt x="223451" y="8019"/>
                    <a:pt x="248301" y="22960"/>
                  </a:cubicBezTo>
                  <a:cubicBezTo>
                    <a:pt x="273151" y="37901"/>
                    <a:pt x="292978" y="57935"/>
                    <a:pt x="307782" y="83060"/>
                  </a:cubicBezTo>
                  <a:cubicBezTo>
                    <a:pt x="322585" y="108185"/>
                    <a:pt x="330170" y="136207"/>
                    <a:pt x="330536" y="167125"/>
                  </a:cubicBezTo>
                  <a:cubicBezTo>
                    <a:pt x="330170" y="198051"/>
                    <a:pt x="322585" y="226126"/>
                    <a:pt x="307782" y="251351"/>
                  </a:cubicBezTo>
                  <a:cubicBezTo>
                    <a:pt x="292978" y="276575"/>
                    <a:pt x="273151" y="296708"/>
                    <a:pt x="248301" y="311748"/>
                  </a:cubicBezTo>
                  <a:cubicBezTo>
                    <a:pt x="223451" y="326788"/>
                    <a:pt x="195773" y="334495"/>
                    <a:pt x="165267" y="334869"/>
                  </a:cubicBezTo>
                  <a:cubicBezTo>
                    <a:pt x="134762" y="334495"/>
                    <a:pt x="107084" y="326788"/>
                    <a:pt x="82234" y="311748"/>
                  </a:cubicBezTo>
                  <a:cubicBezTo>
                    <a:pt x="57384" y="296708"/>
                    <a:pt x="37557" y="276575"/>
                    <a:pt x="22754" y="251351"/>
                  </a:cubicBezTo>
                  <a:cubicBezTo>
                    <a:pt x="7951" y="226126"/>
                    <a:pt x="366" y="198051"/>
                    <a:pt x="0" y="167125"/>
                  </a:cubicBezTo>
                  <a:cubicBezTo>
                    <a:pt x="366" y="136207"/>
                    <a:pt x="7951" y="108185"/>
                    <a:pt x="22754" y="83060"/>
                  </a:cubicBezTo>
                  <a:cubicBezTo>
                    <a:pt x="37557" y="57935"/>
                    <a:pt x="57384" y="37901"/>
                    <a:pt x="82234" y="22960"/>
                  </a:cubicBezTo>
                  <a:cubicBezTo>
                    <a:pt x="107084" y="8019"/>
                    <a:pt x="134762" y="366"/>
                    <a:pt x="165267" y="0"/>
                  </a:cubicBezTo>
                  <a:close/>
                  <a:moveTo>
                    <a:pt x="165267" y="35212"/>
                  </a:moveTo>
                  <a:cubicBezTo>
                    <a:pt x="129954" y="36180"/>
                    <a:pt x="100407" y="49108"/>
                    <a:pt x="76628" y="73997"/>
                  </a:cubicBezTo>
                  <a:cubicBezTo>
                    <a:pt x="52849" y="98885"/>
                    <a:pt x="40489" y="129928"/>
                    <a:pt x="39547" y="167125"/>
                  </a:cubicBezTo>
                  <a:cubicBezTo>
                    <a:pt x="40489" y="204348"/>
                    <a:pt x="52849" y="235494"/>
                    <a:pt x="76628" y="260563"/>
                  </a:cubicBezTo>
                  <a:cubicBezTo>
                    <a:pt x="100407" y="285632"/>
                    <a:pt x="129954" y="298663"/>
                    <a:pt x="165267" y="299656"/>
                  </a:cubicBezTo>
                  <a:cubicBezTo>
                    <a:pt x="200581" y="298663"/>
                    <a:pt x="230128" y="285632"/>
                    <a:pt x="253907" y="260563"/>
                  </a:cubicBezTo>
                  <a:cubicBezTo>
                    <a:pt x="277686" y="235494"/>
                    <a:pt x="290047" y="204348"/>
                    <a:pt x="290989" y="167125"/>
                  </a:cubicBezTo>
                  <a:cubicBezTo>
                    <a:pt x="290047" y="129928"/>
                    <a:pt x="277686" y="98885"/>
                    <a:pt x="253907" y="73997"/>
                  </a:cubicBezTo>
                  <a:cubicBezTo>
                    <a:pt x="230128" y="49108"/>
                    <a:pt x="200581" y="36180"/>
                    <a:pt x="165267"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4" name="Freeform: Shape 83">
              <a:extLst>
                <a:ext uri="{FF2B5EF4-FFF2-40B4-BE49-F238E27FC236}">
                  <a16:creationId xmlns:a16="http://schemas.microsoft.com/office/drawing/2014/main" id="{05D99233-8B51-431E-B7AE-9CFD2F67C3E6}"/>
                </a:ext>
              </a:extLst>
            </p:cNvPr>
            <p:cNvSpPr/>
            <p:nvPr/>
          </p:nvSpPr>
          <p:spPr>
            <a:xfrm>
              <a:off x="8404653" y="2379151"/>
              <a:ext cx="303913" cy="433929"/>
            </a:xfrm>
            <a:custGeom>
              <a:avLst/>
              <a:gdLst/>
              <a:ahLst/>
              <a:cxnLst/>
              <a:rect l="l" t="t" r="r" b="b"/>
              <a:pathLst>
                <a:path w="303913" h="433929">
                  <a:moveTo>
                    <a:pt x="157842" y="0"/>
                  </a:moveTo>
                  <a:cubicBezTo>
                    <a:pt x="199966" y="1002"/>
                    <a:pt x="234608" y="16936"/>
                    <a:pt x="261767" y="47802"/>
                  </a:cubicBezTo>
                  <a:cubicBezTo>
                    <a:pt x="288926" y="78669"/>
                    <a:pt x="302975" y="118456"/>
                    <a:pt x="303913" y="167163"/>
                  </a:cubicBezTo>
                  <a:cubicBezTo>
                    <a:pt x="302975" y="216136"/>
                    <a:pt x="288926" y="256082"/>
                    <a:pt x="261767" y="287003"/>
                  </a:cubicBezTo>
                  <a:cubicBezTo>
                    <a:pt x="234608" y="317924"/>
                    <a:pt x="199966" y="333879"/>
                    <a:pt x="157842" y="334869"/>
                  </a:cubicBezTo>
                  <a:cubicBezTo>
                    <a:pt x="131378" y="334665"/>
                    <a:pt x="107972" y="328432"/>
                    <a:pt x="87624" y="316172"/>
                  </a:cubicBezTo>
                  <a:cubicBezTo>
                    <a:pt x="67276" y="303912"/>
                    <a:pt x="50837" y="286849"/>
                    <a:pt x="38308" y="264985"/>
                  </a:cubicBezTo>
                  <a:lnTo>
                    <a:pt x="38308" y="433929"/>
                  </a:lnTo>
                  <a:lnTo>
                    <a:pt x="0" y="433929"/>
                  </a:lnTo>
                  <a:lnTo>
                    <a:pt x="0" y="7429"/>
                  </a:lnTo>
                  <a:lnTo>
                    <a:pt x="38308" y="7429"/>
                  </a:lnTo>
                  <a:lnTo>
                    <a:pt x="38308" y="69894"/>
                  </a:lnTo>
                  <a:cubicBezTo>
                    <a:pt x="50837" y="48025"/>
                    <a:pt x="67276" y="30959"/>
                    <a:pt x="87624" y="18698"/>
                  </a:cubicBezTo>
                  <a:cubicBezTo>
                    <a:pt x="107972" y="6437"/>
                    <a:pt x="131378" y="204"/>
                    <a:pt x="157842" y="0"/>
                  </a:cubicBezTo>
                  <a:close/>
                  <a:moveTo>
                    <a:pt x="150410" y="35212"/>
                  </a:moveTo>
                  <a:cubicBezTo>
                    <a:pt x="117017" y="35870"/>
                    <a:pt x="90127" y="48179"/>
                    <a:pt x="69740" y="72139"/>
                  </a:cubicBezTo>
                  <a:cubicBezTo>
                    <a:pt x="49354" y="96098"/>
                    <a:pt x="38876" y="127760"/>
                    <a:pt x="38308" y="167125"/>
                  </a:cubicBezTo>
                  <a:cubicBezTo>
                    <a:pt x="38876" y="206515"/>
                    <a:pt x="49354" y="238281"/>
                    <a:pt x="69740" y="262421"/>
                  </a:cubicBezTo>
                  <a:cubicBezTo>
                    <a:pt x="90127" y="286561"/>
                    <a:pt x="117017" y="298972"/>
                    <a:pt x="150410" y="299656"/>
                  </a:cubicBezTo>
                  <a:cubicBezTo>
                    <a:pt x="183312" y="298856"/>
                    <a:pt x="210253" y="286212"/>
                    <a:pt x="231233" y="261724"/>
                  </a:cubicBezTo>
                  <a:cubicBezTo>
                    <a:pt x="252213" y="237235"/>
                    <a:pt x="263051" y="205703"/>
                    <a:pt x="263747" y="167125"/>
                  </a:cubicBezTo>
                  <a:cubicBezTo>
                    <a:pt x="263051" y="128573"/>
                    <a:pt x="252213" y="97143"/>
                    <a:pt x="231233" y="72836"/>
                  </a:cubicBezTo>
                  <a:cubicBezTo>
                    <a:pt x="210253" y="48528"/>
                    <a:pt x="183312" y="35987"/>
                    <a:pt x="150410"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5" name="Freeform: Shape 84">
              <a:extLst>
                <a:ext uri="{FF2B5EF4-FFF2-40B4-BE49-F238E27FC236}">
                  <a16:creationId xmlns:a16="http://schemas.microsoft.com/office/drawing/2014/main" id="{99B1F118-34ED-4FB8-A180-737A1399C241}"/>
                </a:ext>
              </a:extLst>
            </p:cNvPr>
            <p:cNvSpPr/>
            <p:nvPr/>
          </p:nvSpPr>
          <p:spPr>
            <a:xfrm>
              <a:off x="8764222" y="2379151"/>
              <a:ext cx="330535" cy="334869"/>
            </a:xfrm>
            <a:custGeom>
              <a:avLst/>
              <a:gdLst/>
              <a:ahLst/>
              <a:cxnLst/>
              <a:rect l="l" t="t" r="r" b="b"/>
              <a:pathLst>
                <a:path w="330535" h="334869">
                  <a:moveTo>
                    <a:pt x="165267" y="0"/>
                  </a:moveTo>
                  <a:cubicBezTo>
                    <a:pt x="195773" y="366"/>
                    <a:pt x="223451" y="8019"/>
                    <a:pt x="248301" y="22960"/>
                  </a:cubicBezTo>
                  <a:cubicBezTo>
                    <a:pt x="273151" y="37901"/>
                    <a:pt x="292978" y="57935"/>
                    <a:pt x="307781" y="83060"/>
                  </a:cubicBezTo>
                  <a:cubicBezTo>
                    <a:pt x="322585" y="108185"/>
                    <a:pt x="330169" y="136207"/>
                    <a:pt x="330535" y="167125"/>
                  </a:cubicBezTo>
                  <a:cubicBezTo>
                    <a:pt x="330169" y="198051"/>
                    <a:pt x="322585" y="226126"/>
                    <a:pt x="307781" y="251351"/>
                  </a:cubicBezTo>
                  <a:cubicBezTo>
                    <a:pt x="292978" y="276575"/>
                    <a:pt x="273151" y="296708"/>
                    <a:pt x="248301" y="311748"/>
                  </a:cubicBezTo>
                  <a:cubicBezTo>
                    <a:pt x="223451" y="326788"/>
                    <a:pt x="195773" y="334495"/>
                    <a:pt x="165267" y="334869"/>
                  </a:cubicBezTo>
                  <a:cubicBezTo>
                    <a:pt x="134761" y="334495"/>
                    <a:pt x="107083" y="326788"/>
                    <a:pt x="82234" y="311748"/>
                  </a:cubicBezTo>
                  <a:cubicBezTo>
                    <a:pt x="57383" y="296708"/>
                    <a:pt x="37557" y="276575"/>
                    <a:pt x="22754" y="251351"/>
                  </a:cubicBezTo>
                  <a:cubicBezTo>
                    <a:pt x="7951" y="226126"/>
                    <a:pt x="366" y="198051"/>
                    <a:pt x="0" y="167125"/>
                  </a:cubicBezTo>
                  <a:cubicBezTo>
                    <a:pt x="366" y="136207"/>
                    <a:pt x="7951" y="108185"/>
                    <a:pt x="22754" y="83060"/>
                  </a:cubicBezTo>
                  <a:cubicBezTo>
                    <a:pt x="37557" y="57935"/>
                    <a:pt x="57383" y="37901"/>
                    <a:pt x="82234" y="22960"/>
                  </a:cubicBezTo>
                  <a:cubicBezTo>
                    <a:pt x="107083" y="8019"/>
                    <a:pt x="134761" y="366"/>
                    <a:pt x="165267" y="0"/>
                  </a:cubicBezTo>
                  <a:close/>
                  <a:moveTo>
                    <a:pt x="165267" y="35212"/>
                  </a:moveTo>
                  <a:cubicBezTo>
                    <a:pt x="129954" y="36180"/>
                    <a:pt x="100407" y="49108"/>
                    <a:pt x="76628" y="73997"/>
                  </a:cubicBezTo>
                  <a:cubicBezTo>
                    <a:pt x="52849" y="98885"/>
                    <a:pt x="40489" y="129928"/>
                    <a:pt x="39547" y="167125"/>
                  </a:cubicBezTo>
                  <a:cubicBezTo>
                    <a:pt x="40489" y="204348"/>
                    <a:pt x="52849" y="235494"/>
                    <a:pt x="76628" y="260563"/>
                  </a:cubicBezTo>
                  <a:cubicBezTo>
                    <a:pt x="100407" y="285632"/>
                    <a:pt x="129954" y="298663"/>
                    <a:pt x="165267" y="299656"/>
                  </a:cubicBezTo>
                  <a:cubicBezTo>
                    <a:pt x="200581" y="298663"/>
                    <a:pt x="230128" y="285632"/>
                    <a:pt x="253907" y="260563"/>
                  </a:cubicBezTo>
                  <a:cubicBezTo>
                    <a:pt x="277686" y="235494"/>
                    <a:pt x="290047" y="204348"/>
                    <a:pt x="290989" y="167125"/>
                  </a:cubicBezTo>
                  <a:cubicBezTo>
                    <a:pt x="290047" y="129928"/>
                    <a:pt x="277686" y="98885"/>
                    <a:pt x="253907" y="73997"/>
                  </a:cubicBezTo>
                  <a:cubicBezTo>
                    <a:pt x="230128" y="49108"/>
                    <a:pt x="200581" y="36180"/>
                    <a:pt x="165267"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6" name="Freeform: Shape 85">
              <a:extLst>
                <a:ext uri="{FF2B5EF4-FFF2-40B4-BE49-F238E27FC236}">
                  <a16:creationId xmlns:a16="http://schemas.microsoft.com/office/drawing/2014/main" id="{99817CB1-DAD9-42CD-BEDA-3ADB122B8709}"/>
                </a:ext>
              </a:extLst>
            </p:cNvPr>
            <p:cNvSpPr/>
            <p:nvPr/>
          </p:nvSpPr>
          <p:spPr>
            <a:xfrm>
              <a:off x="9443830" y="2379151"/>
              <a:ext cx="247572" cy="334869"/>
            </a:xfrm>
            <a:custGeom>
              <a:avLst/>
              <a:gdLst/>
              <a:ahLst/>
              <a:cxnLst/>
              <a:rect l="l" t="t" r="r" b="b"/>
              <a:pathLst>
                <a:path w="247572" h="334869">
                  <a:moveTo>
                    <a:pt x="127498" y="0"/>
                  </a:moveTo>
                  <a:cubicBezTo>
                    <a:pt x="147218" y="103"/>
                    <a:pt x="166934" y="3295"/>
                    <a:pt x="186644" y="9575"/>
                  </a:cubicBezTo>
                  <a:cubicBezTo>
                    <a:pt x="206354" y="15856"/>
                    <a:pt x="224810" y="24609"/>
                    <a:pt x="242012" y="35833"/>
                  </a:cubicBezTo>
                  <a:lnTo>
                    <a:pt x="222857" y="65559"/>
                  </a:lnTo>
                  <a:cubicBezTo>
                    <a:pt x="206974" y="55624"/>
                    <a:pt x="190931" y="48089"/>
                    <a:pt x="174726" y="42954"/>
                  </a:cubicBezTo>
                  <a:cubicBezTo>
                    <a:pt x="158521" y="37819"/>
                    <a:pt x="142778" y="35238"/>
                    <a:pt x="127498" y="35212"/>
                  </a:cubicBezTo>
                  <a:cubicBezTo>
                    <a:pt x="107457" y="35367"/>
                    <a:pt x="90706" y="39857"/>
                    <a:pt x="77246" y="48683"/>
                  </a:cubicBezTo>
                  <a:cubicBezTo>
                    <a:pt x="63786" y="57508"/>
                    <a:pt x="56792" y="69739"/>
                    <a:pt x="56263" y="85377"/>
                  </a:cubicBezTo>
                  <a:cubicBezTo>
                    <a:pt x="56004" y="99440"/>
                    <a:pt x="62715" y="110949"/>
                    <a:pt x="76394" y="119903"/>
                  </a:cubicBezTo>
                  <a:cubicBezTo>
                    <a:pt x="90074" y="128857"/>
                    <a:pt x="112270" y="138198"/>
                    <a:pt x="142984" y="147927"/>
                  </a:cubicBezTo>
                  <a:cubicBezTo>
                    <a:pt x="173358" y="156519"/>
                    <a:pt x="198222" y="167667"/>
                    <a:pt x="217578" y="181369"/>
                  </a:cubicBezTo>
                  <a:cubicBezTo>
                    <a:pt x="236933" y="195071"/>
                    <a:pt x="246931" y="215508"/>
                    <a:pt x="247572" y="242680"/>
                  </a:cubicBezTo>
                  <a:cubicBezTo>
                    <a:pt x="246802" y="270365"/>
                    <a:pt x="235668" y="292542"/>
                    <a:pt x="214171" y="309212"/>
                  </a:cubicBezTo>
                  <a:cubicBezTo>
                    <a:pt x="192674" y="325881"/>
                    <a:pt x="165434" y="334434"/>
                    <a:pt x="132453" y="334869"/>
                  </a:cubicBezTo>
                  <a:cubicBezTo>
                    <a:pt x="109819" y="334780"/>
                    <a:pt x="86962" y="330634"/>
                    <a:pt x="63881" y="322433"/>
                  </a:cubicBezTo>
                  <a:cubicBezTo>
                    <a:pt x="40800" y="314231"/>
                    <a:pt x="19507" y="302510"/>
                    <a:pt x="0" y="287270"/>
                  </a:cubicBezTo>
                  <a:lnTo>
                    <a:pt x="21044" y="258782"/>
                  </a:lnTo>
                  <a:cubicBezTo>
                    <a:pt x="39390" y="272136"/>
                    <a:pt x="58025" y="282277"/>
                    <a:pt x="76948" y="289205"/>
                  </a:cubicBezTo>
                  <a:cubicBezTo>
                    <a:pt x="95870" y="296134"/>
                    <a:pt x="114372" y="299618"/>
                    <a:pt x="132453" y="299656"/>
                  </a:cubicBezTo>
                  <a:cubicBezTo>
                    <a:pt x="155166" y="299372"/>
                    <a:pt x="173543" y="294366"/>
                    <a:pt x="187584" y="284638"/>
                  </a:cubicBezTo>
                  <a:cubicBezTo>
                    <a:pt x="201624" y="274910"/>
                    <a:pt x="208851" y="262162"/>
                    <a:pt x="209264" y="246396"/>
                  </a:cubicBezTo>
                  <a:cubicBezTo>
                    <a:pt x="208942" y="229481"/>
                    <a:pt x="201224" y="216244"/>
                    <a:pt x="186112" y="206683"/>
                  </a:cubicBezTo>
                  <a:cubicBezTo>
                    <a:pt x="171000" y="197123"/>
                    <a:pt x="150430" y="188685"/>
                    <a:pt x="124401" y="181369"/>
                  </a:cubicBezTo>
                  <a:cubicBezTo>
                    <a:pt x="86371" y="170622"/>
                    <a:pt x="59031" y="158210"/>
                    <a:pt x="42382" y="144133"/>
                  </a:cubicBezTo>
                  <a:cubicBezTo>
                    <a:pt x="25733" y="130057"/>
                    <a:pt x="17590" y="111917"/>
                    <a:pt x="17954" y="89712"/>
                  </a:cubicBezTo>
                  <a:cubicBezTo>
                    <a:pt x="18686" y="62673"/>
                    <a:pt x="29278" y="41063"/>
                    <a:pt x="49729" y="24883"/>
                  </a:cubicBezTo>
                  <a:cubicBezTo>
                    <a:pt x="70181" y="8703"/>
                    <a:pt x="96104" y="409"/>
                    <a:pt x="127498"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7" name="Freeform: Shape 86">
              <a:extLst>
                <a:ext uri="{FF2B5EF4-FFF2-40B4-BE49-F238E27FC236}">
                  <a16:creationId xmlns:a16="http://schemas.microsoft.com/office/drawing/2014/main" id="{8965CEB0-3B0E-4C5D-82CE-B28C6B20C2B1}"/>
                </a:ext>
              </a:extLst>
            </p:cNvPr>
            <p:cNvSpPr/>
            <p:nvPr/>
          </p:nvSpPr>
          <p:spPr>
            <a:xfrm>
              <a:off x="10449527" y="2379151"/>
              <a:ext cx="305770" cy="433929"/>
            </a:xfrm>
            <a:custGeom>
              <a:avLst/>
              <a:gdLst/>
              <a:ahLst/>
              <a:cxnLst/>
              <a:rect l="l" t="t" r="r" b="b"/>
              <a:pathLst>
                <a:path w="305770" h="433929">
                  <a:moveTo>
                    <a:pt x="144833" y="0"/>
                  </a:moveTo>
                  <a:cubicBezTo>
                    <a:pt x="172238" y="138"/>
                    <a:pt x="196392" y="6193"/>
                    <a:pt x="217295" y="18166"/>
                  </a:cubicBezTo>
                  <a:cubicBezTo>
                    <a:pt x="238197" y="30138"/>
                    <a:pt x="254920" y="47197"/>
                    <a:pt x="267462" y="69342"/>
                  </a:cubicBezTo>
                  <a:lnTo>
                    <a:pt x="267462" y="7429"/>
                  </a:lnTo>
                  <a:lnTo>
                    <a:pt x="305770" y="7429"/>
                  </a:lnTo>
                  <a:lnTo>
                    <a:pt x="305770" y="293411"/>
                  </a:lnTo>
                  <a:cubicBezTo>
                    <a:pt x="304987" y="335306"/>
                    <a:pt x="290628" y="369024"/>
                    <a:pt x="262693" y="394562"/>
                  </a:cubicBezTo>
                  <a:cubicBezTo>
                    <a:pt x="234759" y="420100"/>
                    <a:pt x="197950" y="433223"/>
                    <a:pt x="152265" y="433929"/>
                  </a:cubicBezTo>
                  <a:cubicBezTo>
                    <a:pt x="126743" y="433698"/>
                    <a:pt x="102539" y="429681"/>
                    <a:pt x="79653" y="421880"/>
                  </a:cubicBezTo>
                  <a:cubicBezTo>
                    <a:pt x="56767" y="414078"/>
                    <a:pt x="37837" y="403878"/>
                    <a:pt x="22863" y="391281"/>
                  </a:cubicBezTo>
                  <a:lnTo>
                    <a:pt x="40165" y="360299"/>
                  </a:lnTo>
                  <a:cubicBezTo>
                    <a:pt x="53533" y="372201"/>
                    <a:pt x="69687" y="381547"/>
                    <a:pt x="88629" y="388337"/>
                  </a:cubicBezTo>
                  <a:cubicBezTo>
                    <a:pt x="107569" y="395128"/>
                    <a:pt x="127130" y="398587"/>
                    <a:pt x="147310" y="398716"/>
                  </a:cubicBezTo>
                  <a:cubicBezTo>
                    <a:pt x="184561" y="398393"/>
                    <a:pt x="213799" y="388971"/>
                    <a:pt x="235023" y="370449"/>
                  </a:cubicBezTo>
                  <a:cubicBezTo>
                    <a:pt x="256249" y="351928"/>
                    <a:pt x="267062" y="326249"/>
                    <a:pt x="267462" y="293411"/>
                  </a:cubicBezTo>
                  <a:lnTo>
                    <a:pt x="267462" y="234017"/>
                  </a:lnTo>
                  <a:cubicBezTo>
                    <a:pt x="254843" y="256428"/>
                    <a:pt x="237965" y="273648"/>
                    <a:pt x="216830" y="285678"/>
                  </a:cubicBezTo>
                  <a:cubicBezTo>
                    <a:pt x="195696" y="297707"/>
                    <a:pt x="171696" y="303786"/>
                    <a:pt x="144833" y="303913"/>
                  </a:cubicBezTo>
                  <a:cubicBezTo>
                    <a:pt x="102761" y="303026"/>
                    <a:pt x="68325" y="288564"/>
                    <a:pt x="41527" y="260527"/>
                  </a:cubicBezTo>
                  <a:cubicBezTo>
                    <a:pt x="14729" y="232489"/>
                    <a:pt x="886" y="196196"/>
                    <a:pt x="0" y="151646"/>
                  </a:cubicBezTo>
                  <a:cubicBezTo>
                    <a:pt x="886" y="107393"/>
                    <a:pt x="14729" y="71281"/>
                    <a:pt x="41527" y="43308"/>
                  </a:cubicBezTo>
                  <a:cubicBezTo>
                    <a:pt x="68325" y="15335"/>
                    <a:pt x="102761" y="899"/>
                    <a:pt x="144833" y="0"/>
                  </a:cubicBezTo>
                  <a:close/>
                  <a:moveTo>
                    <a:pt x="152265" y="35212"/>
                  </a:moveTo>
                  <a:cubicBezTo>
                    <a:pt x="119685" y="35921"/>
                    <a:pt x="93028" y="47045"/>
                    <a:pt x="72294" y="68583"/>
                  </a:cubicBezTo>
                  <a:cubicBezTo>
                    <a:pt x="51559" y="90122"/>
                    <a:pt x="40849" y="117823"/>
                    <a:pt x="40165" y="151685"/>
                  </a:cubicBezTo>
                  <a:cubicBezTo>
                    <a:pt x="40849" y="185815"/>
                    <a:pt x="51559" y="213675"/>
                    <a:pt x="72294" y="235267"/>
                  </a:cubicBezTo>
                  <a:cubicBezTo>
                    <a:pt x="93028" y="256859"/>
                    <a:pt x="119685" y="268003"/>
                    <a:pt x="152265" y="268700"/>
                  </a:cubicBezTo>
                  <a:cubicBezTo>
                    <a:pt x="186057" y="268120"/>
                    <a:pt x="213540" y="257207"/>
                    <a:pt x="234714" y="235959"/>
                  </a:cubicBezTo>
                  <a:cubicBezTo>
                    <a:pt x="255888" y="214711"/>
                    <a:pt x="266804" y="186607"/>
                    <a:pt x="267462" y="151646"/>
                  </a:cubicBezTo>
                  <a:cubicBezTo>
                    <a:pt x="266804" y="116989"/>
                    <a:pt x="255888" y="89068"/>
                    <a:pt x="234714" y="67882"/>
                  </a:cubicBezTo>
                  <a:cubicBezTo>
                    <a:pt x="213540" y="46696"/>
                    <a:pt x="186057" y="35806"/>
                    <a:pt x="152265"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8" name="Freeform: Shape 87">
              <a:extLst>
                <a:ext uri="{FF2B5EF4-FFF2-40B4-BE49-F238E27FC236}">
                  <a16:creationId xmlns:a16="http://schemas.microsoft.com/office/drawing/2014/main" id="{2C78B23A-632F-4FF2-B1DB-D62779A331A5}"/>
                </a:ext>
              </a:extLst>
            </p:cNvPr>
            <p:cNvSpPr/>
            <p:nvPr/>
          </p:nvSpPr>
          <p:spPr>
            <a:xfrm>
              <a:off x="9327958" y="2386580"/>
              <a:ext cx="38308" cy="320010"/>
            </a:xfrm>
            <a:custGeom>
              <a:avLst/>
              <a:gdLst/>
              <a:ahLst/>
              <a:cxnLst/>
              <a:rect l="l" t="t" r="r" b="b"/>
              <a:pathLst>
                <a:path w="38308" h="320010">
                  <a:moveTo>
                    <a:pt x="0" y="0"/>
                  </a:moveTo>
                  <a:lnTo>
                    <a:pt x="38308" y="0"/>
                  </a:lnTo>
                  <a:lnTo>
                    <a:pt x="38308" y="320010"/>
                  </a:lnTo>
                  <a:lnTo>
                    <a:pt x="0" y="32001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9" name="Freeform: Shape 88">
              <a:extLst>
                <a:ext uri="{FF2B5EF4-FFF2-40B4-BE49-F238E27FC236}">
                  <a16:creationId xmlns:a16="http://schemas.microsoft.com/office/drawing/2014/main" id="{624329D5-649B-4928-85CD-14362B04489C}"/>
                </a:ext>
              </a:extLst>
            </p:cNvPr>
            <p:cNvSpPr/>
            <p:nvPr/>
          </p:nvSpPr>
          <p:spPr>
            <a:xfrm>
              <a:off x="10328084" y="2386580"/>
              <a:ext cx="38309" cy="320010"/>
            </a:xfrm>
            <a:custGeom>
              <a:avLst/>
              <a:gdLst/>
              <a:ahLst/>
              <a:cxnLst/>
              <a:rect l="l" t="t" r="r" b="b"/>
              <a:pathLst>
                <a:path w="38309" h="320010">
                  <a:moveTo>
                    <a:pt x="0" y="0"/>
                  </a:moveTo>
                  <a:lnTo>
                    <a:pt x="38309" y="0"/>
                  </a:lnTo>
                  <a:lnTo>
                    <a:pt x="38309" y="320010"/>
                  </a:lnTo>
                  <a:lnTo>
                    <a:pt x="0" y="32001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grpSp>
        <p:nvGrpSpPr>
          <p:cNvPr id="90" name="Group 89">
            <a:extLst>
              <a:ext uri="{FF2B5EF4-FFF2-40B4-BE49-F238E27FC236}">
                <a16:creationId xmlns:a16="http://schemas.microsoft.com/office/drawing/2014/main" id="{164E83D4-30F6-4C59-8FFA-AD2FC2966221}"/>
              </a:ext>
            </a:extLst>
          </p:cNvPr>
          <p:cNvGrpSpPr/>
          <p:nvPr userDrawn="1"/>
        </p:nvGrpSpPr>
        <p:grpSpPr>
          <a:xfrm>
            <a:off x="672458" y="2225997"/>
            <a:ext cx="3021853" cy="546070"/>
            <a:chOff x="2656324" y="2163854"/>
            <a:chExt cx="3021853" cy="546070"/>
          </a:xfrm>
        </p:grpSpPr>
        <p:sp>
          <p:nvSpPr>
            <p:cNvPr id="91" name="TextBox 90">
              <a:extLst>
                <a:ext uri="{FF2B5EF4-FFF2-40B4-BE49-F238E27FC236}">
                  <a16:creationId xmlns:a16="http://schemas.microsoft.com/office/drawing/2014/main" id="{F3051B0B-E539-41DA-BF1C-88B850B08AC1}"/>
                </a:ext>
              </a:extLst>
            </p:cNvPr>
            <p:cNvSpPr txBox="1">
              <a:spLocks/>
            </p:cNvSpPr>
            <p:nvPr/>
          </p:nvSpPr>
          <p:spPr>
            <a:xfrm>
              <a:off x="5302274" y="2163854"/>
              <a:ext cx="61293" cy="61294"/>
            </a:xfrm>
            <a:custGeom>
              <a:avLst/>
              <a:gdLst/>
              <a:ahLst/>
              <a:cxnLst/>
              <a:rect l="l" t="t" r="r" b="b"/>
              <a:pathLst>
                <a:path w="61293" h="61294">
                  <a:moveTo>
                    <a:pt x="30956" y="0"/>
                  </a:moveTo>
                  <a:cubicBezTo>
                    <a:pt x="39211" y="0"/>
                    <a:pt x="46331" y="2993"/>
                    <a:pt x="52316" y="8978"/>
                  </a:cubicBezTo>
                  <a:cubicBezTo>
                    <a:pt x="58301" y="14963"/>
                    <a:pt x="61293" y="22083"/>
                    <a:pt x="61293" y="30338"/>
                  </a:cubicBezTo>
                  <a:cubicBezTo>
                    <a:pt x="61293" y="38592"/>
                    <a:pt x="58301" y="45816"/>
                    <a:pt x="52316" y="52007"/>
                  </a:cubicBezTo>
                  <a:cubicBezTo>
                    <a:pt x="46331" y="58198"/>
                    <a:pt x="39211" y="61294"/>
                    <a:pt x="30956" y="61294"/>
                  </a:cubicBezTo>
                  <a:cubicBezTo>
                    <a:pt x="22288" y="61294"/>
                    <a:pt x="14962" y="58198"/>
                    <a:pt x="8977" y="52007"/>
                  </a:cubicBezTo>
                  <a:cubicBezTo>
                    <a:pt x="2992" y="45816"/>
                    <a:pt x="0" y="38592"/>
                    <a:pt x="0" y="30338"/>
                  </a:cubicBezTo>
                  <a:cubicBezTo>
                    <a:pt x="0" y="22083"/>
                    <a:pt x="2992" y="14963"/>
                    <a:pt x="8977" y="8978"/>
                  </a:cubicBezTo>
                  <a:cubicBezTo>
                    <a:pt x="14962" y="2993"/>
                    <a:pt x="22288" y="0"/>
                    <a:pt x="3095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a:p>
          </p:txBody>
        </p:sp>
        <p:sp>
          <p:nvSpPr>
            <p:cNvPr id="92" name="TextBox 91">
              <a:extLst>
                <a:ext uri="{FF2B5EF4-FFF2-40B4-BE49-F238E27FC236}">
                  <a16:creationId xmlns:a16="http://schemas.microsoft.com/office/drawing/2014/main" id="{E869A88A-B6ED-41AF-A29B-C30FFF486BB6}"/>
                </a:ext>
              </a:extLst>
            </p:cNvPr>
            <p:cNvSpPr txBox="1">
              <a:spLocks/>
            </p:cNvSpPr>
            <p:nvPr/>
          </p:nvSpPr>
          <p:spPr>
            <a:xfrm>
              <a:off x="5157303" y="2170665"/>
              <a:ext cx="46434" cy="432768"/>
            </a:xfrm>
            <a:custGeom>
              <a:avLst/>
              <a:gdLst/>
              <a:ahLst/>
              <a:cxnLst/>
              <a:rect l="l" t="t" r="r" b="b"/>
              <a:pathLst>
                <a:path w="46434" h="432768">
                  <a:moveTo>
                    <a:pt x="0" y="0"/>
                  </a:moveTo>
                  <a:lnTo>
                    <a:pt x="46434" y="0"/>
                  </a:lnTo>
                  <a:lnTo>
                    <a:pt x="46434" y="432768"/>
                  </a:lnTo>
                  <a:lnTo>
                    <a:pt x="0" y="43276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a:p>
          </p:txBody>
        </p:sp>
        <p:sp>
          <p:nvSpPr>
            <p:cNvPr id="93" name="TextBox 92">
              <a:extLst>
                <a:ext uri="{FF2B5EF4-FFF2-40B4-BE49-F238E27FC236}">
                  <a16:creationId xmlns:a16="http://schemas.microsoft.com/office/drawing/2014/main" id="{2801540C-5A6C-4A54-B0C6-6C0846EC4390}"/>
                </a:ext>
              </a:extLst>
            </p:cNvPr>
            <p:cNvSpPr txBox="1">
              <a:spLocks/>
            </p:cNvSpPr>
            <p:nvPr/>
          </p:nvSpPr>
          <p:spPr>
            <a:xfrm>
              <a:off x="2656324" y="2178095"/>
              <a:ext cx="412337" cy="425339"/>
            </a:xfrm>
            <a:custGeom>
              <a:avLst/>
              <a:gdLst/>
              <a:ahLst/>
              <a:cxnLst/>
              <a:rect l="l" t="t" r="r" b="b"/>
              <a:pathLst>
                <a:path w="412337" h="425339">
                  <a:moveTo>
                    <a:pt x="0" y="0"/>
                  </a:moveTo>
                  <a:lnTo>
                    <a:pt x="48291" y="0"/>
                  </a:lnTo>
                  <a:lnTo>
                    <a:pt x="206168" y="296561"/>
                  </a:lnTo>
                  <a:lnTo>
                    <a:pt x="364045" y="0"/>
                  </a:lnTo>
                  <a:lnTo>
                    <a:pt x="412337" y="0"/>
                  </a:lnTo>
                  <a:lnTo>
                    <a:pt x="412337" y="425339"/>
                  </a:lnTo>
                  <a:lnTo>
                    <a:pt x="364045" y="425339"/>
                  </a:lnTo>
                  <a:lnTo>
                    <a:pt x="364045" y="104013"/>
                  </a:lnTo>
                  <a:lnTo>
                    <a:pt x="206168" y="400574"/>
                  </a:lnTo>
                  <a:lnTo>
                    <a:pt x="48291" y="104013"/>
                  </a:lnTo>
                  <a:lnTo>
                    <a:pt x="48291" y="425339"/>
                  </a:lnTo>
                  <a:lnTo>
                    <a:pt x="0" y="425339"/>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a:p>
          </p:txBody>
        </p:sp>
        <p:sp>
          <p:nvSpPr>
            <p:cNvPr id="94" name="TextBox 93">
              <a:extLst>
                <a:ext uri="{FF2B5EF4-FFF2-40B4-BE49-F238E27FC236}">
                  <a16:creationId xmlns:a16="http://schemas.microsoft.com/office/drawing/2014/main" id="{B91D5C56-2A21-48F7-9A01-6B21056777FC}"/>
                </a:ext>
              </a:extLst>
            </p:cNvPr>
            <p:cNvSpPr txBox="1">
              <a:spLocks/>
            </p:cNvSpPr>
            <p:nvPr/>
          </p:nvSpPr>
          <p:spPr>
            <a:xfrm>
              <a:off x="3506716" y="2195431"/>
              <a:ext cx="187595" cy="415433"/>
            </a:xfrm>
            <a:custGeom>
              <a:avLst/>
              <a:gdLst/>
              <a:ahLst/>
              <a:cxnLst/>
              <a:rect l="l" t="t" r="r" b="b"/>
              <a:pathLst>
                <a:path w="187595" h="415433">
                  <a:moveTo>
                    <a:pt x="50149" y="0"/>
                  </a:moveTo>
                  <a:lnTo>
                    <a:pt x="96583" y="0"/>
                  </a:lnTo>
                  <a:lnTo>
                    <a:pt x="96583" y="87916"/>
                  </a:lnTo>
                  <a:lnTo>
                    <a:pt x="175212" y="87916"/>
                  </a:lnTo>
                  <a:lnTo>
                    <a:pt x="175212" y="129397"/>
                  </a:lnTo>
                  <a:lnTo>
                    <a:pt x="96583" y="129397"/>
                  </a:lnTo>
                  <a:lnTo>
                    <a:pt x="96583" y="333708"/>
                  </a:lnTo>
                  <a:cubicBezTo>
                    <a:pt x="96583" y="345265"/>
                    <a:pt x="99988" y="354862"/>
                    <a:pt x="106799" y="362497"/>
                  </a:cubicBezTo>
                  <a:cubicBezTo>
                    <a:pt x="113609" y="370133"/>
                    <a:pt x="121761" y="373951"/>
                    <a:pt x="131254" y="373951"/>
                  </a:cubicBezTo>
                  <a:cubicBezTo>
                    <a:pt x="138271" y="373951"/>
                    <a:pt x="144669" y="372713"/>
                    <a:pt x="150447" y="370237"/>
                  </a:cubicBezTo>
                  <a:cubicBezTo>
                    <a:pt x="156226" y="367760"/>
                    <a:pt x="160972" y="364664"/>
                    <a:pt x="164687" y="360950"/>
                  </a:cubicBezTo>
                  <a:lnTo>
                    <a:pt x="187595" y="395002"/>
                  </a:lnTo>
                  <a:cubicBezTo>
                    <a:pt x="170259" y="408622"/>
                    <a:pt x="150447" y="415433"/>
                    <a:pt x="128158" y="415433"/>
                  </a:cubicBezTo>
                  <a:cubicBezTo>
                    <a:pt x="105457" y="415433"/>
                    <a:pt x="86780" y="407797"/>
                    <a:pt x="72128" y="392525"/>
                  </a:cubicBezTo>
                  <a:cubicBezTo>
                    <a:pt x="57475" y="377253"/>
                    <a:pt x="50149" y="357648"/>
                    <a:pt x="50149" y="333708"/>
                  </a:cubicBezTo>
                  <a:lnTo>
                    <a:pt x="50149" y="129397"/>
                  </a:lnTo>
                  <a:lnTo>
                    <a:pt x="0" y="129397"/>
                  </a:lnTo>
                  <a:lnTo>
                    <a:pt x="0" y="87916"/>
                  </a:lnTo>
                  <a:lnTo>
                    <a:pt x="50149" y="87916"/>
                  </a:lnTo>
                  <a:lnTo>
                    <a:pt x="50149"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a:p>
          </p:txBody>
        </p:sp>
        <p:sp>
          <p:nvSpPr>
            <p:cNvPr id="95" name="TextBox 94">
              <a:extLst>
                <a:ext uri="{FF2B5EF4-FFF2-40B4-BE49-F238E27FC236}">
                  <a16:creationId xmlns:a16="http://schemas.microsoft.com/office/drawing/2014/main" id="{938751F7-5AB7-4F81-9DD2-C1AE3EE50FDD}"/>
                </a:ext>
              </a:extLst>
            </p:cNvPr>
            <p:cNvSpPr txBox="1">
              <a:spLocks/>
            </p:cNvSpPr>
            <p:nvPr/>
          </p:nvSpPr>
          <p:spPr>
            <a:xfrm>
              <a:off x="3159005" y="2275917"/>
              <a:ext cx="309563" cy="334947"/>
            </a:xfrm>
            <a:custGeom>
              <a:avLst/>
              <a:gdLst/>
              <a:ahLst/>
              <a:cxnLst/>
              <a:rect l="l" t="t" r="r" b="b"/>
              <a:pathLst>
                <a:path w="309563" h="334947">
                  <a:moveTo>
                    <a:pt x="157877" y="0"/>
                  </a:moveTo>
                  <a:cubicBezTo>
                    <a:pt x="205757" y="0"/>
                    <a:pt x="243007" y="16716"/>
                    <a:pt x="269629" y="50149"/>
                  </a:cubicBezTo>
                  <a:cubicBezTo>
                    <a:pt x="296252" y="83582"/>
                    <a:pt x="309563" y="128572"/>
                    <a:pt x="309563" y="185118"/>
                  </a:cubicBezTo>
                  <a:lnTo>
                    <a:pt x="47673" y="185118"/>
                  </a:lnTo>
                  <a:cubicBezTo>
                    <a:pt x="50975" y="216900"/>
                    <a:pt x="63048" y="242903"/>
                    <a:pt x="83892" y="263128"/>
                  </a:cubicBezTo>
                  <a:cubicBezTo>
                    <a:pt x="104736" y="283353"/>
                    <a:pt x="130636" y="293465"/>
                    <a:pt x="161592" y="293465"/>
                  </a:cubicBezTo>
                  <a:cubicBezTo>
                    <a:pt x="180579" y="293465"/>
                    <a:pt x="199669" y="289751"/>
                    <a:pt x="218861" y="282321"/>
                  </a:cubicBezTo>
                  <a:cubicBezTo>
                    <a:pt x="238054" y="274892"/>
                    <a:pt x="252604" y="265811"/>
                    <a:pt x="262509" y="255080"/>
                  </a:cubicBezTo>
                  <a:lnTo>
                    <a:pt x="290989" y="285417"/>
                  </a:lnTo>
                  <a:cubicBezTo>
                    <a:pt x="277368" y="300276"/>
                    <a:pt x="258279" y="312245"/>
                    <a:pt x="233720" y="321326"/>
                  </a:cubicBezTo>
                  <a:cubicBezTo>
                    <a:pt x="209162" y="330406"/>
                    <a:pt x="185326" y="334947"/>
                    <a:pt x="162211" y="334947"/>
                  </a:cubicBezTo>
                  <a:cubicBezTo>
                    <a:pt x="133732" y="334947"/>
                    <a:pt x="107109" y="327724"/>
                    <a:pt x="82344" y="313277"/>
                  </a:cubicBezTo>
                  <a:cubicBezTo>
                    <a:pt x="57579" y="298831"/>
                    <a:pt x="37664" y="278709"/>
                    <a:pt x="22599" y="252913"/>
                  </a:cubicBezTo>
                  <a:cubicBezTo>
                    <a:pt x="7533" y="227116"/>
                    <a:pt x="0" y="198326"/>
                    <a:pt x="0" y="166545"/>
                  </a:cubicBezTo>
                  <a:cubicBezTo>
                    <a:pt x="0" y="135588"/>
                    <a:pt x="7120" y="107315"/>
                    <a:pt x="21361" y="81725"/>
                  </a:cubicBezTo>
                  <a:cubicBezTo>
                    <a:pt x="35600" y="56134"/>
                    <a:pt x="54793" y="36116"/>
                    <a:pt x="78939" y="21669"/>
                  </a:cubicBezTo>
                  <a:cubicBezTo>
                    <a:pt x="103085" y="7223"/>
                    <a:pt x="129398" y="0"/>
                    <a:pt x="157877" y="0"/>
                  </a:cubicBezTo>
                  <a:close/>
                  <a:moveTo>
                    <a:pt x="159735" y="41481"/>
                  </a:moveTo>
                  <a:cubicBezTo>
                    <a:pt x="130842" y="41481"/>
                    <a:pt x="106077" y="50871"/>
                    <a:pt x="85440" y="69652"/>
                  </a:cubicBezTo>
                  <a:cubicBezTo>
                    <a:pt x="64802" y="88432"/>
                    <a:pt x="52420" y="113094"/>
                    <a:pt x="48292" y="143637"/>
                  </a:cubicBezTo>
                  <a:lnTo>
                    <a:pt x="263748" y="143637"/>
                  </a:lnTo>
                  <a:cubicBezTo>
                    <a:pt x="260446" y="113094"/>
                    <a:pt x="249921" y="88432"/>
                    <a:pt x="232172" y="69652"/>
                  </a:cubicBezTo>
                  <a:cubicBezTo>
                    <a:pt x="214424" y="50871"/>
                    <a:pt x="190278" y="41481"/>
                    <a:pt x="159735" y="414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a:p>
          </p:txBody>
        </p:sp>
        <p:sp>
          <p:nvSpPr>
            <p:cNvPr id="96" name="TextBox 95">
              <a:extLst>
                <a:ext uri="{FF2B5EF4-FFF2-40B4-BE49-F238E27FC236}">
                  <a16:creationId xmlns:a16="http://schemas.microsoft.com/office/drawing/2014/main" id="{2977B035-ADE6-4A4C-86F9-E9355E9D8122}"/>
                </a:ext>
              </a:extLst>
            </p:cNvPr>
            <p:cNvSpPr txBox="1">
              <a:spLocks/>
            </p:cNvSpPr>
            <p:nvPr/>
          </p:nvSpPr>
          <p:spPr>
            <a:xfrm>
              <a:off x="3757128" y="2275917"/>
              <a:ext cx="170259" cy="327517"/>
            </a:xfrm>
            <a:custGeom>
              <a:avLst/>
              <a:gdLst/>
              <a:ahLst/>
              <a:cxnLst/>
              <a:rect l="l" t="t" r="r" b="b"/>
              <a:pathLst>
                <a:path w="170259" h="327517">
                  <a:moveTo>
                    <a:pt x="170259" y="0"/>
                  </a:moveTo>
                  <a:lnTo>
                    <a:pt x="170259" y="41481"/>
                  </a:lnTo>
                  <a:cubicBezTo>
                    <a:pt x="146320" y="41481"/>
                    <a:pt x="124960" y="46022"/>
                    <a:pt x="106180" y="55102"/>
                  </a:cubicBezTo>
                  <a:cubicBezTo>
                    <a:pt x="87400" y="64183"/>
                    <a:pt x="72747" y="76875"/>
                    <a:pt x="62222" y="93178"/>
                  </a:cubicBezTo>
                  <a:cubicBezTo>
                    <a:pt x="51697" y="109482"/>
                    <a:pt x="46434" y="127953"/>
                    <a:pt x="46434" y="148590"/>
                  </a:cubicBezTo>
                  <a:lnTo>
                    <a:pt x="46434" y="327517"/>
                  </a:lnTo>
                  <a:lnTo>
                    <a:pt x="0" y="327517"/>
                  </a:lnTo>
                  <a:lnTo>
                    <a:pt x="0" y="7430"/>
                  </a:lnTo>
                  <a:lnTo>
                    <a:pt x="46434" y="7430"/>
                  </a:lnTo>
                  <a:lnTo>
                    <a:pt x="46434" y="69961"/>
                  </a:lnTo>
                  <a:cubicBezTo>
                    <a:pt x="55927" y="48498"/>
                    <a:pt x="71612" y="31472"/>
                    <a:pt x="93488" y="18883"/>
                  </a:cubicBezTo>
                  <a:cubicBezTo>
                    <a:pt x="115364" y="6294"/>
                    <a:pt x="140954" y="0"/>
                    <a:pt x="17025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a:p>
          </p:txBody>
        </p:sp>
        <p:sp>
          <p:nvSpPr>
            <p:cNvPr id="97" name="TextBox 96">
              <a:extLst>
                <a:ext uri="{FF2B5EF4-FFF2-40B4-BE49-F238E27FC236}">
                  <a16:creationId xmlns:a16="http://schemas.microsoft.com/office/drawing/2014/main" id="{B5491C69-6B3D-4C4E-A712-AAE6470473FA}"/>
                </a:ext>
              </a:extLst>
            </p:cNvPr>
            <p:cNvSpPr txBox="1">
              <a:spLocks/>
            </p:cNvSpPr>
            <p:nvPr/>
          </p:nvSpPr>
          <p:spPr>
            <a:xfrm>
              <a:off x="3976917" y="2275917"/>
              <a:ext cx="329994" cy="334947"/>
            </a:xfrm>
            <a:custGeom>
              <a:avLst/>
              <a:gdLst/>
              <a:ahLst/>
              <a:cxnLst/>
              <a:rect l="l" t="t" r="r" b="b"/>
              <a:pathLst>
                <a:path w="329994" h="334947">
                  <a:moveTo>
                    <a:pt x="165307" y="0"/>
                  </a:moveTo>
                  <a:cubicBezTo>
                    <a:pt x="195025" y="0"/>
                    <a:pt x="222473" y="7533"/>
                    <a:pt x="247650" y="22598"/>
                  </a:cubicBezTo>
                  <a:cubicBezTo>
                    <a:pt x="272828" y="37663"/>
                    <a:pt x="292847" y="57991"/>
                    <a:pt x="307706" y="83582"/>
                  </a:cubicBezTo>
                  <a:cubicBezTo>
                    <a:pt x="322565" y="109172"/>
                    <a:pt x="329994" y="137033"/>
                    <a:pt x="329994" y="167164"/>
                  </a:cubicBezTo>
                  <a:cubicBezTo>
                    <a:pt x="329994" y="197295"/>
                    <a:pt x="322565" y="225258"/>
                    <a:pt x="307706" y="251055"/>
                  </a:cubicBezTo>
                  <a:cubicBezTo>
                    <a:pt x="292847" y="276852"/>
                    <a:pt x="272828" y="297283"/>
                    <a:pt x="247650" y="312349"/>
                  </a:cubicBezTo>
                  <a:cubicBezTo>
                    <a:pt x="222473" y="327414"/>
                    <a:pt x="195025" y="334947"/>
                    <a:pt x="165307" y="334947"/>
                  </a:cubicBezTo>
                  <a:cubicBezTo>
                    <a:pt x="135589" y="334947"/>
                    <a:pt x="108038" y="327414"/>
                    <a:pt x="82654" y="312349"/>
                  </a:cubicBezTo>
                  <a:cubicBezTo>
                    <a:pt x="57270" y="297283"/>
                    <a:pt x="37148" y="276852"/>
                    <a:pt x="22289" y="251055"/>
                  </a:cubicBezTo>
                  <a:cubicBezTo>
                    <a:pt x="7430" y="225258"/>
                    <a:pt x="0" y="197295"/>
                    <a:pt x="0" y="167164"/>
                  </a:cubicBezTo>
                  <a:cubicBezTo>
                    <a:pt x="0" y="137033"/>
                    <a:pt x="7430" y="109172"/>
                    <a:pt x="22289" y="83582"/>
                  </a:cubicBezTo>
                  <a:cubicBezTo>
                    <a:pt x="37148" y="57991"/>
                    <a:pt x="57270" y="37663"/>
                    <a:pt x="82654" y="22598"/>
                  </a:cubicBezTo>
                  <a:cubicBezTo>
                    <a:pt x="108038" y="7533"/>
                    <a:pt x="135589" y="0"/>
                    <a:pt x="165307" y="0"/>
                  </a:cubicBezTo>
                  <a:close/>
                  <a:moveTo>
                    <a:pt x="165307" y="41481"/>
                  </a:moveTo>
                  <a:cubicBezTo>
                    <a:pt x="144257" y="41481"/>
                    <a:pt x="124754" y="47157"/>
                    <a:pt x="106799" y="58507"/>
                  </a:cubicBezTo>
                  <a:cubicBezTo>
                    <a:pt x="88845" y="69858"/>
                    <a:pt x="74605" y="85130"/>
                    <a:pt x="64080" y="104323"/>
                  </a:cubicBezTo>
                  <a:cubicBezTo>
                    <a:pt x="53555" y="123515"/>
                    <a:pt x="48292" y="144463"/>
                    <a:pt x="48292" y="167164"/>
                  </a:cubicBezTo>
                  <a:cubicBezTo>
                    <a:pt x="48292" y="189865"/>
                    <a:pt x="53555" y="210915"/>
                    <a:pt x="64080" y="230314"/>
                  </a:cubicBezTo>
                  <a:cubicBezTo>
                    <a:pt x="74605" y="249714"/>
                    <a:pt x="88845" y="265089"/>
                    <a:pt x="106799" y="276439"/>
                  </a:cubicBezTo>
                  <a:cubicBezTo>
                    <a:pt x="124754" y="287790"/>
                    <a:pt x="144257" y="293465"/>
                    <a:pt x="165307" y="293465"/>
                  </a:cubicBezTo>
                  <a:cubicBezTo>
                    <a:pt x="186357" y="293465"/>
                    <a:pt x="205756" y="287790"/>
                    <a:pt x="223505" y="276439"/>
                  </a:cubicBezTo>
                  <a:cubicBezTo>
                    <a:pt x="241253" y="265089"/>
                    <a:pt x="255390" y="249714"/>
                    <a:pt x="265915" y="230314"/>
                  </a:cubicBezTo>
                  <a:cubicBezTo>
                    <a:pt x="276440" y="210915"/>
                    <a:pt x="281702" y="189865"/>
                    <a:pt x="281702" y="167164"/>
                  </a:cubicBezTo>
                  <a:cubicBezTo>
                    <a:pt x="281702" y="144463"/>
                    <a:pt x="276440" y="123515"/>
                    <a:pt x="265915" y="104323"/>
                  </a:cubicBezTo>
                  <a:cubicBezTo>
                    <a:pt x="255390" y="85130"/>
                    <a:pt x="241253" y="69858"/>
                    <a:pt x="223505" y="58507"/>
                  </a:cubicBezTo>
                  <a:cubicBezTo>
                    <a:pt x="205756" y="47157"/>
                    <a:pt x="186357" y="41481"/>
                    <a:pt x="165307" y="414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a:p>
          </p:txBody>
        </p:sp>
        <p:sp>
          <p:nvSpPr>
            <p:cNvPr id="98" name="TextBox 97">
              <a:extLst>
                <a:ext uri="{FF2B5EF4-FFF2-40B4-BE49-F238E27FC236}">
                  <a16:creationId xmlns:a16="http://schemas.microsoft.com/office/drawing/2014/main" id="{ED07AB51-93C8-42B3-BDB7-A2C7B1E8F5E3}"/>
                </a:ext>
              </a:extLst>
            </p:cNvPr>
            <p:cNvSpPr txBox="1">
              <a:spLocks/>
            </p:cNvSpPr>
            <p:nvPr/>
          </p:nvSpPr>
          <p:spPr>
            <a:xfrm>
              <a:off x="4385778" y="2275917"/>
              <a:ext cx="310182" cy="434007"/>
            </a:xfrm>
            <a:custGeom>
              <a:avLst/>
              <a:gdLst/>
              <a:ahLst/>
              <a:cxnLst/>
              <a:rect l="l" t="t" r="r" b="b"/>
              <a:pathLst>
                <a:path w="310182" h="434007">
                  <a:moveTo>
                    <a:pt x="162830" y="0"/>
                  </a:moveTo>
                  <a:cubicBezTo>
                    <a:pt x="190484" y="0"/>
                    <a:pt x="215559" y="7120"/>
                    <a:pt x="238053" y="21360"/>
                  </a:cubicBezTo>
                  <a:cubicBezTo>
                    <a:pt x="260548" y="35600"/>
                    <a:pt x="278193" y="55412"/>
                    <a:pt x="290989" y="80796"/>
                  </a:cubicBezTo>
                  <a:cubicBezTo>
                    <a:pt x="303784" y="106180"/>
                    <a:pt x="310182" y="134969"/>
                    <a:pt x="310182" y="167164"/>
                  </a:cubicBezTo>
                  <a:cubicBezTo>
                    <a:pt x="310182" y="199358"/>
                    <a:pt x="303784" y="228251"/>
                    <a:pt x="290989" y="253841"/>
                  </a:cubicBezTo>
                  <a:cubicBezTo>
                    <a:pt x="278193" y="279432"/>
                    <a:pt x="260548" y="299347"/>
                    <a:pt x="238053" y="313587"/>
                  </a:cubicBezTo>
                  <a:cubicBezTo>
                    <a:pt x="215559" y="327827"/>
                    <a:pt x="190484" y="334947"/>
                    <a:pt x="162830" y="334947"/>
                  </a:cubicBezTo>
                  <a:cubicBezTo>
                    <a:pt x="137652" y="334947"/>
                    <a:pt x="115054" y="329065"/>
                    <a:pt x="95035" y="317302"/>
                  </a:cubicBezTo>
                  <a:cubicBezTo>
                    <a:pt x="75018" y="305538"/>
                    <a:pt x="58817" y="288925"/>
                    <a:pt x="46434" y="267462"/>
                  </a:cubicBezTo>
                  <a:lnTo>
                    <a:pt x="46434" y="434007"/>
                  </a:lnTo>
                  <a:lnTo>
                    <a:pt x="0" y="434007"/>
                  </a:lnTo>
                  <a:lnTo>
                    <a:pt x="0" y="7430"/>
                  </a:lnTo>
                  <a:lnTo>
                    <a:pt x="46434" y="7430"/>
                  </a:lnTo>
                  <a:lnTo>
                    <a:pt x="46434" y="67485"/>
                  </a:lnTo>
                  <a:cubicBezTo>
                    <a:pt x="58817" y="46022"/>
                    <a:pt x="75018" y="29408"/>
                    <a:pt x="95035" y="17645"/>
                  </a:cubicBezTo>
                  <a:cubicBezTo>
                    <a:pt x="115054" y="5882"/>
                    <a:pt x="137652" y="0"/>
                    <a:pt x="162830" y="0"/>
                  </a:cubicBezTo>
                  <a:close/>
                  <a:moveTo>
                    <a:pt x="154162" y="41481"/>
                  </a:moveTo>
                  <a:cubicBezTo>
                    <a:pt x="133525" y="41481"/>
                    <a:pt x="114951" y="46847"/>
                    <a:pt x="98441" y="57579"/>
                  </a:cubicBezTo>
                  <a:cubicBezTo>
                    <a:pt x="81931" y="68310"/>
                    <a:pt x="69136" y="83169"/>
                    <a:pt x="60055" y="102156"/>
                  </a:cubicBezTo>
                  <a:cubicBezTo>
                    <a:pt x="50974" y="121142"/>
                    <a:pt x="46434" y="142812"/>
                    <a:pt x="46434" y="167164"/>
                  </a:cubicBezTo>
                  <a:cubicBezTo>
                    <a:pt x="46434" y="191516"/>
                    <a:pt x="50974" y="213289"/>
                    <a:pt x="60055" y="232481"/>
                  </a:cubicBezTo>
                  <a:cubicBezTo>
                    <a:pt x="69136" y="251674"/>
                    <a:pt x="81931" y="266637"/>
                    <a:pt x="98441" y="277368"/>
                  </a:cubicBezTo>
                  <a:cubicBezTo>
                    <a:pt x="114951" y="288100"/>
                    <a:pt x="133525" y="293465"/>
                    <a:pt x="154162" y="293465"/>
                  </a:cubicBezTo>
                  <a:cubicBezTo>
                    <a:pt x="174799" y="293465"/>
                    <a:pt x="193270" y="288100"/>
                    <a:pt x="209574" y="277368"/>
                  </a:cubicBezTo>
                  <a:cubicBezTo>
                    <a:pt x="225877" y="266637"/>
                    <a:pt x="238569" y="251674"/>
                    <a:pt x="247650" y="232481"/>
                  </a:cubicBezTo>
                  <a:cubicBezTo>
                    <a:pt x="256731" y="213289"/>
                    <a:pt x="261271" y="191516"/>
                    <a:pt x="261271" y="167164"/>
                  </a:cubicBezTo>
                  <a:cubicBezTo>
                    <a:pt x="261271" y="142812"/>
                    <a:pt x="256731" y="121142"/>
                    <a:pt x="247650" y="102156"/>
                  </a:cubicBezTo>
                  <a:cubicBezTo>
                    <a:pt x="238569" y="83169"/>
                    <a:pt x="225877" y="68310"/>
                    <a:pt x="209574" y="57579"/>
                  </a:cubicBezTo>
                  <a:cubicBezTo>
                    <a:pt x="193270" y="46847"/>
                    <a:pt x="174799" y="41481"/>
                    <a:pt x="154162" y="414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a:p>
          </p:txBody>
        </p:sp>
        <p:sp>
          <p:nvSpPr>
            <p:cNvPr id="99" name="TextBox 98">
              <a:extLst>
                <a:ext uri="{FF2B5EF4-FFF2-40B4-BE49-F238E27FC236}">
                  <a16:creationId xmlns:a16="http://schemas.microsoft.com/office/drawing/2014/main" id="{047A2D20-1802-410D-9F0E-D83DA9A2E647}"/>
                </a:ext>
              </a:extLst>
            </p:cNvPr>
            <p:cNvSpPr txBox="1">
              <a:spLocks/>
            </p:cNvSpPr>
            <p:nvPr/>
          </p:nvSpPr>
          <p:spPr>
            <a:xfrm>
              <a:off x="4748442" y="2275917"/>
              <a:ext cx="329994" cy="334947"/>
            </a:xfrm>
            <a:custGeom>
              <a:avLst/>
              <a:gdLst/>
              <a:ahLst/>
              <a:cxnLst/>
              <a:rect l="l" t="t" r="r" b="b"/>
              <a:pathLst>
                <a:path w="329994" h="334947">
                  <a:moveTo>
                    <a:pt x="165307" y="0"/>
                  </a:moveTo>
                  <a:cubicBezTo>
                    <a:pt x="195025" y="0"/>
                    <a:pt x="222472" y="7533"/>
                    <a:pt x="247651" y="22598"/>
                  </a:cubicBezTo>
                  <a:cubicBezTo>
                    <a:pt x="272828" y="37663"/>
                    <a:pt x="292847" y="57991"/>
                    <a:pt x="307706" y="83582"/>
                  </a:cubicBezTo>
                  <a:cubicBezTo>
                    <a:pt x="322565" y="109172"/>
                    <a:pt x="329994" y="137033"/>
                    <a:pt x="329994" y="167164"/>
                  </a:cubicBezTo>
                  <a:cubicBezTo>
                    <a:pt x="329994" y="197295"/>
                    <a:pt x="322565" y="225258"/>
                    <a:pt x="307706" y="251055"/>
                  </a:cubicBezTo>
                  <a:cubicBezTo>
                    <a:pt x="292847" y="276852"/>
                    <a:pt x="272828" y="297283"/>
                    <a:pt x="247651" y="312349"/>
                  </a:cubicBezTo>
                  <a:cubicBezTo>
                    <a:pt x="222472" y="327414"/>
                    <a:pt x="195025" y="334947"/>
                    <a:pt x="165307" y="334947"/>
                  </a:cubicBezTo>
                  <a:cubicBezTo>
                    <a:pt x="135589" y="334947"/>
                    <a:pt x="108038" y="327414"/>
                    <a:pt x="82654" y="312349"/>
                  </a:cubicBezTo>
                  <a:cubicBezTo>
                    <a:pt x="57269" y="297283"/>
                    <a:pt x="37148" y="276852"/>
                    <a:pt x="22289" y="251055"/>
                  </a:cubicBezTo>
                  <a:cubicBezTo>
                    <a:pt x="7430" y="225258"/>
                    <a:pt x="0" y="197295"/>
                    <a:pt x="0" y="167164"/>
                  </a:cubicBezTo>
                  <a:cubicBezTo>
                    <a:pt x="0" y="137033"/>
                    <a:pt x="7430" y="109172"/>
                    <a:pt x="22289" y="83582"/>
                  </a:cubicBezTo>
                  <a:cubicBezTo>
                    <a:pt x="37148" y="57991"/>
                    <a:pt x="57269" y="37663"/>
                    <a:pt x="82654" y="22598"/>
                  </a:cubicBezTo>
                  <a:cubicBezTo>
                    <a:pt x="108038" y="7533"/>
                    <a:pt x="135589" y="0"/>
                    <a:pt x="165307" y="0"/>
                  </a:cubicBezTo>
                  <a:close/>
                  <a:moveTo>
                    <a:pt x="165307" y="41481"/>
                  </a:moveTo>
                  <a:cubicBezTo>
                    <a:pt x="144257" y="41481"/>
                    <a:pt x="124754" y="47157"/>
                    <a:pt x="106800" y="58507"/>
                  </a:cubicBezTo>
                  <a:cubicBezTo>
                    <a:pt x="88845" y="69858"/>
                    <a:pt x="74605" y="85130"/>
                    <a:pt x="64080" y="104323"/>
                  </a:cubicBezTo>
                  <a:cubicBezTo>
                    <a:pt x="53555" y="123515"/>
                    <a:pt x="48292" y="144463"/>
                    <a:pt x="48292" y="167164"/>
                  </a:cubicBezTo>
                  <a:cubicBezTo>
                    <a:pt x="48292" y="189865"/>
                    <a:pt x="53555" y="210915"/>
                    <a:pt x="64080" y="230314"/>
                  </a:cubicBezTo>
                  <a:cubicBezTo>
                    <a:pt x="74605" y="249714"/>
                    <a:pt x="88845" y="265089"/>
                    <a:pt x="106800" y="276439"/>
                  </a:cubicBezTo>
                  <a:cubicBezTo>
                    <a:pt x="124754" y="287790"/>
                    <a:pt x="144257" y="293465"/>
                    <a:pt x="165307" y="293465"/>
                  </a:cubicBezTo>
                  <a:cubicBezTo>
                    <a:pt x="186357" y="293465"/>
                    <a:pt x="205756" y="287790"/>
                    <a:pt x="223505" y="276439"/>
                  </a:cubicBezTo>
                  <a:cubicBezTo>
                    <a:pt x="241253" y="265089"/>
                    <a:pt x="255390" y="249714"/>
                    <a:pt x="265915" y="230314"/>
                  </a:cubicBezTo>
                  <a:cubicBezTo>
                    <a:pt x="276440" y="210915"/>
                    <a:pt x="281702" y="189865"/>
                    <a:pt x="281702" y="167164"/>
                  </a:cubicBezTo>
                  <a:cubicBezTo>
                    <a:pt x="281702" y="144463"/>
                    <a:pt x="276440" y="123515"/>
                    <a:pt x="265915" y="104323"/>
                  </a:cubicBezTo>
                  <a:cubicBezTo>
                    <a:pt x="255390" y="85130"/>
                    <a:pt x="241253" y="69858"/>
                    <a:pt x="223505" y="58507"/>
                  </a:cubicBezTo>
                  <a:cubicBezTo>
                    <a:pt x="205756" y="47157"/>
                    <a:pt x="186357" y="41481"/>
                    <a:pt x="165307" y="414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a:p>
          </p:txBody>
        </p:sp>
        <p:sp>
          <p:nvSpPr>
            <p:cNvPr id="100" name="TextBox 99">
              <a:extLst>
                <a:ext uri="{FF2B5EF4-FFF2-40B4-BE49-F238E27FC236}">
                  <a16:creationId xmlns:a16="http://schemas.microsoft.com/office/drawing/2014/main" id="{C0F960C2-D281-4BC9-BACA-B4004C0AB29F}"/>
                </a:ext>
              </a:extLst>
            </p:cNvPr>
            <p:cNvSpPr txBox="1">
              <a:spLocks/>
            </p:cNvSpPr>
            <p:nvPr/>
          </p:nvSpPr>
          <p:spPr>
            <a:xfrm>
              <a:off x="5428671" y="2275917"/>
              <a:ext cx="249506" cy="334947"/>
            </a:xfrm>
            <a:custGeom>
              <a:avLst/>
              <a:gdLst/>
              <a:ahLst/>
              <a:cxnLst/>
              <a:rect l="l" t="t" r="r" b="b"/>
              <a:pathLst>
                <a:path w="249506" h="334947">
                  <a:moveTo>
                    <a:pt x="127539" y="0"/>
                  </a:moveTo>
                  <a:cubicBezTo>
                    <a:pt x="146938" y="0"/>
                    <a:pt x="166544" y="3199"/>
                    <a:pt x="186356" y="9596"/>
                  </a:cubicBezTo>
                  <a:cubicBezTo>
                    <a:pt x="206168" y="15994"/>
                    <a:pt x="224742" y="24765"/>
                    <a:pt x="242077" y="35909"/>
                  </a:cubicBezTo>
                  <a:lnTo>
                    <a:pt x="219789" y="71819"/>
                  </a:lnTo>
                  <a:cubicBezTo>
                    <a:pt x="188007" y="51594"/>
                    <a:pt x="157257" y="41481"/>
                    <a:pt x="127539" y="41481"/>
                  </a:cubicBezTo>
                  <a:cubicBezTo>
                    <a:pt x="108553" y="41481"/>
                    <a:pt x="92868" y="45609"/>
                    <a:pt x="80486" y="53864"/>
                  </a:cubicBezTo>
                  <a:cubicBezTo>
                    <a:pt x="68103" y="62119"/>
                    <a:pt x="61912" y="73676"/>
                    <a:pt x="61912" y="88535"/>
                  </a:cubicBezTo>
                  <a:cubicBezTo>
                    <a:pt x="61912" y="97615"/>
                    <a:pt x="64594" y="105045"/>
                    <a:pt x="69960" y="110823"/>
                  </a:cubicBezTo>
                  <a:cubicBezTo>
                    <a:pt x="75326" y="116602"/>
                    <a:pt x="83375" y="121761"/>
                    <a:pt x="94107" y="126302"/>
                  </a:cubicBezTo>
                  <a:cubicBezTo>
                    <a:pt x="104838" y="130842"/>
                    <a:pt x="121761" y="136827"/>
                    <a:pt x="144875" y="144256"/>
                  </a:cubicBezTo>
                  <a:cubicBezTo>
                    <a:pt x="167576" y="151273"/>
                    <a:pt x="185943" y="158083"/>
                    <a:pt x="199977" y="164687"/>
                  </a:cubicBezTo>
                  <a:cubicBezTo>
                    <a:pt x="214010" y="171291"/>
                    <a:pt x="225774" y="180475"/>
                    <a:pt x="235267" y="192238"/>
                  </a:cubicBezTo>
                  <a:cubicBezTo>
                    <a:pt x="244760" y="204002"/>
                    <a:pt x="249506" y="219377"/>
                    <a:pt x="249506" y="238363"/>
                  </a:cubicBezTo>
                  <a:cubicBezTo>
                    <a:pt x="249506" y="267256"/>
                    <a:pt x="238466" y="290576"/>
                    <a:pt x="216383" y="308324"/>
                  </a:cubicBezTo>
                  <a:cubicBezTo>
                    <a:pt x="194301" y="326073"/>
                    <a:pt x="166338" y="334947"/>
                    <a:pt x="132492" y="334947"/>
                  </a:cubicBezTo>
                  <a:cubicBezTo>
                    <a:pt x="109791" y="334947"/>
                    <a:pt x="86780" y="330819"/>
                    <a:pt x="63460" y="322564"/>
                  </a:cubicBezTo>
                  <a:cubicBezTo>
                    <a:pt x="40139" y="314309"/>
                    <a:pt x="18986" y="302546"/>
                    <a:pt x="0" y="287274"/>
                  </a:cubicBezTo>
                  <a:lnTo>
                    <a:pt x="24145" y="253222"/>
                  </a:lnTo>
                  <a:cubicBezTo>
                    <a:pt x="60880" y="280051"/>
                    <a:pt x="96995" y="293465"/>
                    <a:pt x="132492" y="293465"/>
                  </a:cubicBezTo>
                  <a:cubicBezTo>
                    <a:pt x="153543" y="293465"/>
                    <a:pt x="170568" y="288925"/>
                    <a:pt x="183570" y="279845"/>
                  </a:cubicBezTo>
                  <a:cubicBezTo>
                    <a:pt x="196572" y="270764"/>
                    <a:pt x="203073" y="258588"/>
                    <a:pt x="203073" y="243316"/>
                  </a:cubicBezTo>
                  <a:cubicBezTo>
                    <a:pt x="203073" y="232585"/>
                    <a:pt x="199564" y="223607"/>
                    <a:pt x="192547" y="216384"/>
                  </a:cubicBezTo>
                  <a:cubicBezTo>
                    <a:pt x="185531" y="209161"/>
                    <a:pt x="176760" y="203486"/>
                    <a:pt x="166235" y="199358"/>
                  </a:cubicBezTo>
                  <a:cubicBezTo>
                    <a:pt x="155709" y="195231"/>
                    <a:pt x="141160" y="190484"/>
                    <a:pt x="122586" y="185118"/>
                  </a:cubicBezTo>
                  <a:cubicBezTo>
                    <a:pt x="83375" y="173974"/>
                    <a:pt x="55721" y="161695"/>
                    <a:pt x="39624" y="148280"/>
                  </a:cubicBezTo>
                  <a:cubicBezTo>
                    <a:pt x="23526" y="134866"/>
                    <a:pt x="15478" y="116808"/>
                    <a:pt x="15478" y="94107"/>
                  </a:cubicBezTo>
                  <a:cubicBezTo>
                    <a:pt x="15478" y="65627"/>
                    <a:pt x="26003" y="42823"/>
                    <a:pt x="47053" y="25694"/>
                  </a:cubicBezTo>
                  <a:cubicBezTo>
                    <a:pt x="68103" y="8565"/>
                    <a:pt x="94932" y="0"/>
                    <a:pt x="12753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a:p>
          </p:txBody>
        </p:sp>
        <p:sp>
          <p:nvSpPr>
            <p:cNvPr id="101" name="TextBox 100">
              <a:extLst>
                <a:ext uri="{FF2B5EF4-FFF2-40B4-BE49-F238E27FC236}">
                  <a16:creationId xmlns:a16="http://schemas.microsoft.com/office/drawing/2014/main" id="{EAD02CAE-EA62-46F9-AF21-428066FCE7DE}"/>
                </a:ext>
              </a:extLst>
            </p:cNvPr>
            <p:cNvSpPr txBox="1">
              <a:spLocks/>
            </p:cNvSpPr>
            <p:nvPr/>
          </p:nvSpPr>
          <p:spPr>
            <a:xfrm>
              <a:off x="5309703" y="2283347"/>
              <a:ext cx="46435" cy="320087"/>
            </a:xfrm>
            <a:custGeom>
              <a:avLst/>
              <a:gdLst/>
              <a:ahLst/>
              <a:cxnLst/>
              <a:rect l="l" t="t" r="r" b="b"/>
              <a:pathLst>
                <a:path w="46435" h="320087">
                  <a:moveTo>
                    <a:pt x="0" y="0"/>
                  </a:moveTo>
                  <a:lnTo>
                    <a:pt x="46435" y="0"/>
                  </a:lnTo>
                  <a:lnTo>
                    <a:pt x="46435" y="320087"/>
                  </a:lnTo>
                  <a:lnTo>
                    <a:pt x="0" y="320087"/>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a:p>
          </p:txBody>
        </p:sp>
      </p:grpSp>
    </p:spTree>
    <p:extLst>
      <p:ext uri="{BB962C8B-B14F-4D97-AF65-F5344CB8AC3E}">
        <p14:creationId xmlns:p14="http://schemas.microsoft.com/office/powerpoint/2010/main" val="142599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442F8FF-5DB1-44B3-AF2C-1A531EA36FEA}"/>
              </a:ext>
            </a:extLst>
          </p:cNvPr>
          <p:cNvGrpSpPr/>
          <p:nvPr userDrawn="1"/>
        </p:nvGrpSpPr>
        <p:grpSpPr bwMode="gray">
          <a:xfrm>
            <a:off x="0" y="0"/>
            <a:ext cx="12188826" cy="6858004"/>
            <a:chOff x="0" y="-4"/>
            <a:chExt cx="12188826" cy="6858004"/>
          </a:xfrm>
        </p:grpSpPr>
        <p:grpSp>
          <p:nvGrpSpPr>
            <p:cNvPr id="61" name="Group 60">
              <a:extLst>
                <a:ext uri="{FF2B5EF4-FFF2-40B4-BE49-F238E27FC236}">
                  <a16:creationId xmlns:a16="http://schemas.microsoft.com/office/drawing/2014/main" id="{E2F285D2-B641-461F-87F0-20A9C65B2EF7}"/>
                </a:ext>
              </a:extLst>
            </p:cNvPr>
            <p:cNvGrpSpPr/>
            <p:nvPr/>
          </p:nvGrpSpPr>
          <p:grpSpPr bwMode="gray">
            <a:xfrm>
              <a:off x="609441" y="1600198"/>
              <a:ext cx="10055941" cy="4580469"/>
              <a:chOff x="609441" y="1600198"/>
              <a:chExt cx="10055941" cy="4580469"/>
            </a:xfrm>
          </p:grpSpPr>
          <p:sp>
            <p:nvSpPr>
              <p:cNvPr id="110" name="Rectangle 109">
                <a:extLst>
                  <a:ext uri="{FF2B5EF4-FFF2-40B4-BE49-F238E27FC236}">
                    <a16:creationId xmlns:a16="http://schemas.microsoft.com/office/drawing/2014/main" id="{115EE1AC-AAA1-4CAF-886B-474B1A0C95C4}"/>
                  </a:ext>
                </a:extLst>
              </p:cNvPr>
              <p:cNvSpPr/>
              <p:nvPr/>
            </p:nvSpPr>
            <p:spPr bwMode="gray">
              <a:xfrm>
                <a:off x="609441" y="1600199"/>
                <a:ext cx="914203"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Rectangle 110">
                <a:extLst>
                  <a:ext uri="{FF2B5EF4-FFF2-40B4-BE49-F238E27FC236}">
                    <a16:creationId xmlns:a16="http://schemas.microsoft.com/office/drawing/2014/main" id="{7037B7F2-249C-4DB7-A4FF-AD7E08892A0F}"/>
                  </a:ext>
                </a:extLst>
              </p:cNvPr>
              <p:cNvSpPr/>
              <p:nvPr/>
            </p:nvSpPr>
            <p:spPr bwMode="gray">
              <a:xfrm>
                <a:off x="2436448" y="1600198"/>
                <a:ext cx="915282"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a:extLst>
                  <a:ext uri="{FF2B5EF4-FFF2-40B4-BE49-F238E27FC236}">
                    <a16:creationId xmlns:a16="http://schemas.microsoft.com/office/drawing/2014/main" id="{6B02FE08-2379-4E6C-AE27-D7D2ECAB18B8}"/>
                  </a:ext>
                </a:extLst>
              </p:cNvPr>
              <p:cNvSpPr/>
              <p:nvPr/>
            </p:nvSpPr>
            <p:spPr bwMode="gray">
              <a:xfrm>
                <a:off x="4263453"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Rectangle 112">
                <a:extLst>
                  <a:ext uri="{FF2B5EF4-FFF2-40B4-BE49-F238E27FC236}">
                    <a16:creationId xmlns:a16="http://schemas.microsoft.com/office/drawing/2014/main" id="{D7C17E9A-3B70-4668-8EAE-9C7D73BACCA1}"/>
                  </a:ext>
                </a:extLst>
              </p:cNvPr>
              <p:cNvSpPr/>
              <p:nvPr/>
            </p:nvSpPr>
            <p:spPr bwMode="gray">
              <a:xfrm>
                <a:off x="6090459"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Rectangle 113">
                <a:extLst>
                  <a:ext uri="{FF2B5EF4-FFF2-40B4-BE49-F238E27FC236}">
                    <a16:creationId xmlns:a16="http://schemas.microsoft.com/office/drawing/2014/main" id="{E02751E5-34AD-4357-BC67-2269F668FD57}"/>
                  </a:ext>
                </a:extLst>
              </p:cNvPr>
              <p:cNvSpPr/>
              <p:nvPr/>
            </p:nvSpPr>
            <p:spPr bwMode="gray">
              <a:xfrm>
                <a:off x="7921943" y="1600198"/>
                <a:ext cx="916431"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Rectangle 114">
                <a:extLst>
                  <a:ext uri="{FF2B5EF4-FFF2-40B4-BE49-F238E27FC236}">
                    <a16:creationId xmlns:a16="http://schemas.microsoft.com/office/drawing/2014/main" id="{452A85DA-B39F-40AB-B423-9F7CCB3D0D63}"/>
                  </a:ext>
                </a:extLst>
              </p:cNvPr>
              <p:cNvSpPr/>
              <p:nvPr/>
            </p:nvSpPr>
            <p:spPr bwMode="gray">
              <a:xfrm>
                <a:off x="9750028" y="1600198"/>
                <a:ext cx="915354"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2" name="Group 61">
              <a:extLst>
                <a:ext uri="{FF2B5EF4-FFF2-40B4-BE49-F238E27FC236}">
                  <a16:creationId xmlns:a16="http://schemas.microsoft.com/office/drawing/2014/main" id="{C5C1459D-4F6E-4671-8566-3143311EA541}"/>
                </a:ext>
              </a:extLst>
            </p:cNvPr>
            <p:cNvGrpSpPr/>
            <p:nvPr userDrawn="1"/>
          </p:nvGrpSpPr>
          <p:grpSpPr bwMode="gray">
            <a:xfrm>
              <a:off x="0" y="-4"/>
              <a:ext cx="12188826" cy="6858004"/>
              <a:chOff x="0" y="-4"/>
              <a:chExt cx="12188826" cy="6858004"/>
            </a:xfrm>
          </p:grpSpPr>
          <p:grpSp>
            <p:nvGrpSpPr>
              <p:cNvPr id="63" name="Group 62">
                <a:extLst>
                  <a:ext uri="{FF2B5EF4-FFF2-40B4-BE49-F238E27FC236}">
                    <a16:creationId xmlns:a16="http://schemas.microsoft.com/office/drawing/2014/main" id="{015AFD00-19E3-4F92-9570-1F3E8AEC3EC4}"/>
                  </a:ext>
                </a:extLst>
              </p:cNvPr>
              <p:cNvGrpSpPr/>
              <p:nvPr>
                <p:custDataLst>
                  <p:tags r:id="rId1"/>
                </p:custDataLst>
              </p:nvPr>
            </p:nvGrpSpPr>
            <p:grpSpPr bwMode="gray">
              <a:xfrm>
                <a:off x="0" y="-4"/>
                <a:ext cx="12188826" cy="6858004"/>
                <a:chOff x="0" y="1"/>
                <a:chExt cx="12188826" cy="6858004"/>
              </a:xfrm>
            </p:grpSpPr>
            <p:grpSp>
              <p:nvGrpSpPr>
                <p:cNvPr id="65" name="Group 64">
                  <a:extLst>
                    <a:ext uri="{FF2B5EF4-FFF2-40B4-BE49-F238E27FC236}">
                      <a16:creationId xmlns:a16="http://schemas.microsoft.com/office/drawing/2014/main" id="{56B51E9A-9BC0-4A23-95C7-9E14C94FDF8A}"/>
                    </a:ext>
                  </a:extLst>
                </p:cNvPr>
                <p:cNvGrpSpPr/>
                <p:nvPr/>
              </p:nvGrpSpPr>
              <p:grpSpPr bwMode="gray">
                <a:xfrm>
                  <a:off x="609601" y="2684"/>
                  <a:ext cx="10962504" cy="6855315"/>
                  <a:chOff x="0" y="0"/>
                  <a:chExt cx="10962504" cy="6858000"/>
                </a:xfrm>
              </p:grpSpPr>
              <p:cxnSp>
                <p:nvCxnSpPr>
                  <p:cNvPr id="85" name="Straight Connector 84">
                    <a:extLst>
                      <a:ext uri="{FF2B5EF4-FFF2-40B4-BE49-F238E27FC236}">
                        <a16:creationId xmlns:a16="http://schemas.microsoft.com/office/drawing/2014/main" id="{5B6B4CFD-041A-4081-89A4-C2B194E6465E}"/>
                      </a:ext>
                    </a:extLst>
                  </p:cNvPr>
                  <p:cNvCxnSpPr/>
                  <p:nvPr/>
                </p:nvCxnSpPr>
                <p:spPr bwMode="gray">
                  <a:xfrm>
                    <a:off x="0" y="0"/>
                    <a:ext cx="0" cy="6858000"/>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3B978F-4215-434A-A0BE-E77776CE37B1}"/>
                      </a:ext>
                    </a:extLst>
                  </p:cNvPr>
                  <p:cNvCxnSpPr/>
                  <p:nvPr/>
                </p:nvCxnSpPr>
                <p:spPr bwMode="gray">
                  <a:xfrm>
                    <a:off x="914043"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EEB78C-3DA9-4AD7-BFB1-207EDE403F9D}"/>
                      </a:ext>
                    </a:extLst>
                  </p:cNvPr>
                  <p:cNvCxnSpPr/>
                  <p:nvPr/>
                </p:nvCxnSpPr>
                <p:spPr bwMode="gray">
                  <a:xfrm>
                    <a:off x="1371064"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062D7CE-4A4A-4C41-833F-B30B3E74AEAC}"/>
                      </a:ext>
                    </a:extLst>
                  </p:cNvPr>
                  <p:cNvCxnSpPr/>
                  <p:nvPr/>
                </p:nvCxnSpPr>
                <p:spPr bwMode="gray">
                  <a:xfrm>
                    <a:off x="1828085"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9C628EF-969E-4429-A992-9AD0AFECF81E}"/>
                      </a:ext>
                    </a:extLst>
                  </p:cNvPr>
                  <p:cNvCxnSpPr/>
                  <p:nvPr/>
                </p:nvCxnSpPr>
                <p:spPr bwMode="gray">
                  <a:xfrm>
                    <a:off x="2285107"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7BD383-0D5C-4E3A-99F7-4DC5A51DF948}"/>
                      </a:ext>
                    </a:extLst>
                  </p:cNvPr>
                  <p:cNvCxnSpPr/>
                  <p:nvPr/>
                </p:nvCxnSpPr>
                <p:spPr bwMode="gray">
                  <a:xfrm>
                    <a:off x="2742128"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A2EE63-4F24-4A26-9268-D15D92D5B068}"/>
                      </a:ext>
                    </a:extLst>
                  </p:cNvPr>
                  <p:cNvCxnSpPr/>
                  <p:nvPr/>
                </p:nvCxnSpPr>
                <p:spPr bwMode="gray">
                  <a:xfrm>
                    <a:off x="3199149"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64BB08D-864A-44D4-88F6-679DBAE518B7}"/>
                      </a:ext>
                    </a:extLst>
                  </p:cNvPr>
                  <p:cNvCxnSpPr/>
                  <p:nvPr/>
                </p:nvCxnSpPr>
                <p:spPr bwMode="gray">
                  <a:xfrm>
                    <a:off x="3656171"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FA3F8A1-60DA-47E1-92DD-967475B2DF58}"/>
                      </a:ext>
                    </a:extLst>
                  </p:cNvPr>
                  <p:cNvCxnSpPr/>
                  <p:nvPr/>
                </p:nvCxnSpPr>
                <p:spPr bwMode="gray">
                  <a:xfrm>
                    <a:off x="4113192"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DECF40D-CC60-45F8-B236-F9FAC1F3E8CF}"/>
                      </a:ext>
                    </a:extLst>
                  </p:cNvPr>
                  <p:cNvCxnSpPr/>
                  <p:nvPr/>
                </p:nvCxnSpPr>
                <p:spPr bwMode="gray">
                  <a:xfrm>
                    <a:off x="4570213"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23BAEC6-A3C2-4892-9093-BD8EA8A7E0F6}"/>
                      </a:ext>
                    </a:extLst>
                  </p:cNvPr>
                  <p:cNvCxnSpPr/>
                  <p:nvPr/>
                </p:nvCxnSpPr>
                <p:spPr bwMode="gray">
                  <a:xfrm>
                    <a:off x="5027235"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4E16FB9-EDCA-4CA6-9212-0AEBFCE175D7}"/>
                      </a:ext>
                    </a:extLst>
                  </p:cNvPr>
                  <p:cNvCxnSpPr/>
                  <p:nvPr/>
                </p:nvCxnSpPr>
                <p:spPr bwMode="gray">
                  <a:xfrm>
                    <a:off x="5484256"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3AE637F-804F-4244-9AA9-FF4A629A143C}"/>
                      </a:ext>
                    </a:extLst>
                  </p:cNvPr>
                  <p:cNvCxnSpPr/>
                  <p:nvPr/>
                </p:nvCxnSpPr>
                <p:spPr bwMode="gray">
                  <a:xfrm>
                    <a:off x="5941277"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EFB8414-3949-428A-B700-7C38A44425B2}"/>
                      </a:ext>
                    </a:extLst>
                  </p:cNvPr>
                  <p:cNvCxnSpPr/>
                  <p:nvPr/>
                </p:nvCxnSpPr>
                <p:spPr bwMode="gray">
                  <a:xfrm>
                    <a:off x="6398299"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A61D1AB-B7D2-4169-B38F-56371D50E1DA}"/>
                      </a:ext>
                    </a:extLst>
                  </p:cNvPr>
                  <p:cNvCxnSpPr/>
                  <p:nvPr/>
                </p:nvCxnSpPr>
                <p:spPr bwMode="gray">
                  <a:xfrm>
                    <a:off x="6855320"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00C4593-A442-4B6C-8E9D-80BFEB1746D6}"/>
                      </a:ext>
                    </a:extLst>
                  </p:cNvPr>
                  <p:cNvCxnSpPr/>
                  <p:nvPr/>
                </p:nvCxnSpPr>
                <p:spPr bwMode="gray">
                  <a:xfrm>
                    <a:off x="7312342"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5B5E413-FAFF-430F-B105-4D122D50AEE1}"/>
                      </a:ext>
                    </a:extLst>
                  </p:cNvPr>
                  <p:cNvCxnSpPr/>
                  <p:nvPr/>
                </p:nvCxnSpPr>
                <p:spPr bwMode="gray">
                  <a:xfrm>
                    <a:off x="7769363"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845328-662D-4D12-A209-6A0B1E78DF14}"/>
                      </a:ext>
                    </a:extLst>
                  </p:cNvPr>
                  <p:cNvCxnSpPr/>
                  <p:nvPr/>
                </p:nvCxnSpPr>
                <p:spPr bwMode="gray">
                  <a:xfrm>
                    <a:off x="8226384"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C19B5D-D919-4A48-953C-03994329E19B}"/>
                      </a:ext>
                    </a:extLst>
                  </p:cNvPr>
                  <p:cNvCxnSpPr/>
                  <p:nvPr/>
                </p:nvCxnSpPr>
                <p:spPr bwMode="gray">
                  <a:xfrm>
                    <a:off x="9140427"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C81C8DC-CB2F-445A-8F7B-5A864393B553}"/>
                      </a:ext>
                    </a:extLst>
                  </p:cNvPr>
                  <p:cNvCxnSpPr/>
                  <p:nvPr/>
                </p:nvCxnSpPr>
                <p:spPr bwMode="gray">
                  <a:xfrm>
                    <a:off x="8683406"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CD9F68-6C35-4B43-B8E1-1ABF75D8D588}"/>
                      </a:ext>
                    </a:extLst>
                  </p:cNvPr>
                  <p:cNvCxnSpPr/>
                  <p:nvPr/>
                </p:nvCxnSpPr>
                <p:spPr bwMode="gray">
                  <a:xfrm>
                    <a:off x="9597448"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BBCE95B-721C-44A5-8B94-8F0E42FF53FE}"/>
                      </a:ext>
                    </a:extLst>
                  </p:cNvPr>
                  <p:cNvCxnSpPr/>
                  <p:nvPr/>
                </p:nvCxnSpPr>
                <p:spPr bwMode="gray">
                  <a:xfrm>
                    <a:off x="10054470"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B934F61-1ED7-4209-A1E3-04C68085B10E}"/>
                      </a:ext>
                    </a:extLst>
                  </p:cNvPr>
                  <p:cNvCxnSpPr/>
                  <p:nvPr/>
                </p:nvCxnSpPr>
                <p:spPr bwMode="gray">
                  <a:xfrm>
                    <a:off x="10511491"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F636E46-095E-439D-B78B-EBC72DB23290}"/>
                      </a:ext>
                    </a:extLst>
                  </p:cNvPr>
                  <p:cNvCxnSpPr/>
                  <p:nvPr/>
                </p:nvCxnSpPr>
                <p:spPr bwMode="gray">
                  <a:xfrm>
                    <a:off x="457021"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1497272-E949-488B-B9F6-FD10BA6526BF}"/>
                      </a:ext>
                    </a:extLst>
                  </p:cNvPr>
                  <p:cNvCxnSpPr/>
                  <p:nvPr/>
                </p:nvCxnSpPr>
                <p:spPr bwMode="gray">
                  <a:xfrm>
                    <a:off x="10962504" y="0"/>
                    <a:ext cx="0" cy="6858000"/>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B645DFBA-090A-4E89-BFE2-570C1D04D7A5}"/>
                    </a:ext>
                  </a:extLst>
                </p:cNvPr>
                <p:cNvGrpSpPr/>
                <p:nvPr/>
              </p:nvGrpSpPr>
              <p:grpSpPr bwMode="gray">
                <a:xfrm>
                  <a:off x="0" y="1"/>
                  <a:ext cx="12188826" cy="6858004"/>
                  <a:chOff x="0" y="1"/>
                  <a:chExt cx="12188826" cy="6858004"/>
                </a:xfrm>
              </p:grpSpPr>
              <p:cxnSp>
                <p:nvCxnSpPr>
                  <p:cNvPr id="67" name="Straight Connector 66">
                    <a:extLst>
                      <a:ext uri="{FF2B5EF4-FFF2-40B4-BE49-F238E27FC236}">
                        <a16:creationId xmlns:a16="http://schemas.microsoft.com/office/drawing/2014/main" id="{E34689D4-9BAE-40BF-B953-E1A0CA4F5C15}"/>
                      </a:ext>
                    </a:extLst>
                  </p:cNvPr>
                  <p:cNvCxnSpPr/>
                  <p:nvPr/>
                </p:nvCxnSpPr>
                <p:spPr bwMode="gray">
                  <a:xfrm rot="5400000">
                    <a:off x="6094413" y="-6094412"/>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A3364-6F4C-4749-A110-B336801330E0}"/>
                      </a:ext>
                    </a:extLst>
                  </p:cNvPr>
                  <p:cNvCxnSpPr/>
                  <p:nvPr/>
                </p:nvCxnSpPr>
                <p:spPr bwMode="gray">
                  <a:xfrm rot="5400000">
                    <a:off x="6094413" y="-5637211"/>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0EC6B6-039D-4549-B1B1-8FF8A3FC2F66}"/>
                      </a:ext>
                    </a:extLst>
                  </p:cNvPr>
                  <p:cNvCxnSpPr/>
                  <p:nvPr/>
                </p:nvCxnSpPr>
                <p:spPr bwMode="gray">
                  <a:xfrm rot="5400000">
                    <a:off x="6094413" y="-5180011"/>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5F4FAC-9412-45E9-99EC-FDC351D60453}"/>
                      </a:ext>
                    </a:extLst>
                  </p:cNvPr>
                  <p:cNvCxnSpPr/>
                  <p:nvPr/>
                </p:nvCxnSpPr>
                <p:spPr bwMode="gray">
                  <a:xfrm rot="5400000">
                    <a:off x="6094413" y="-31202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0C0A33-67B3-48C9-9B83-C39DFDEF5E0A}"/>
                      </a:ext>
                    </a:extLst>
                  </p:cNvPr>
                  <p:cNvCxnSpPr/>
                  <p:nvPr/>
                </p:nvCxnSpPr>
                <p:spPr bwMode="gray">
                  <a:xfrm rot="5400000">
                    <a:off x="6094413" y="-26630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7FF284-D960-4A05-8053-9886608C6599}"/>
                      </a:ext>
                    </a:extLst>
                  </p:cNvPr>
                  <p:cNvCxnSpPr/>
                  <p:nvPr/>
                </p:nvCxnSpPr>
                <p:spPr bwMode="gray">
                  <a:xfrm rot="5400000">
                    <a:off x="6094413" y="-22058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BA61019-342C-4EDD-97C6-EDA59774644E}"/>
                      </a:ext>
                    </a:extLst>
                  </p:cNvPr>
                  <p:cNvCxnSpPr/>
                  <p:nvPr/>
                </p:nvCxnSpPr>
                <p:spPr bwMode="gray">
                  <a:xfrm rot="5400000">
                    <a:off x="6094413" y="-17486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34785CB-17D0-49DD-8DC9-3C93626DC776}"/>
                      </a:ext>
                    </a:extLst>
                  </p:cNvPr>
                  <p:cNvCxnSpPr/>
                  <p:nvPr/>
                </p:nvCxnSpPr>
                <p:spPr bwMode="gray">
                  <a:xfrm rot="5400000">
                    <a:off x="6094413" y="-1291437"/>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5DB222-E3A0-48A3-BBD5-FD2616577D2D}"/>
                      </a:ext>
                    </a:extLst>
                  </p:cNvPr>
                  <p:cNvCxnSpPr/>
                  <p:nvPr/>
                </p:nvCxnSpPr>
                <p:spPr bwMode="gray">
                  <a:xfrm rot="5400000">
                    <a:off x="6094413" y="-834237"/>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33E4E5-A945-4652-B574-37C6580344B0}"/>
                      </a:ext>
                    </a:extLst>
                  </p:cNvPr>
                  <p:cNvCxnSpPr>
                    <a:cxnSpLocks/>
                  </p:cNvCxnSpPr>
                  <p:nvPr/>
                </p:nvCxnSpPr>
                <p:spPr bwMode="gray">
                  <a:xfrm flipH="1">
                    <a:off x="1" y="5717376"/>
                    <a:ext cx="12188825" cy="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2A597B-2B35-4BD4-B07E-D8CEF25A597D}"/>
                      </a:ext>
                    </a:extLst>
                  </p:cNvPr>
                  <p:cNvCxnSpPr/>
                  <p:nvPr/>
                </p:nvCxnSpPr>
                <p:spPr bwMode="gray">
                  <a:xfrm rot="5400000">
                    <a:off x="6094413" y="763592"/>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351C336-9D65-42C9-A33F-6971E6322E46}"/>
                      </a:ext>
                    </a:extLst>
                  </p:cNvPr>
                  <p:cNvCxnSpPr/>
                  <p:nvPr/>
                </p:nvCxnSpPr>
                <p:spPr bwMode="gray">
                  <a:xfrm rot="5400000">
                    <a:off x="6094413" y="-5637212"/>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AD9518-36D4-43F7-839D-D8FE389DF1F1}"/>
                      </a:ext>
                    </a:extLst>
                  </p:cNvPr>
                  <p:cNvCxnSpPr/>
                  <p:nvPr/>
                </p:nvCxnSpPr>
                <p:spPr bwMode="gray">
                  <a:xfrm rot="5400000">
                    <a:off x="6094413" y="-4951411"/>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575B3F-2A8B-4175-B6A5-D60652B87ED0}"/>
                      </a:ext>
                    </a:extLst>
                  </p:cNvPr>
                  <p:cNvCxnSpPr/>
                  <p:nvPr/>
                </p:nvCxnSpPr>
                <p:spPr bwMode="gray">
                  <a:xfrm rot="5400000">
                    <a:off x="6094413" y="86257"/>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CC90FC-8476-4A2A-8DF1-ECAB053A24FD}"/>
                      </a:ext>
                    </a:extLst>
                  </p:cNvPr>
                  <p:cNvCxnSpPr/>
                  <p:nvPr/>
                </p:nvCxnSpPr>
                <p:spPr bwMode="gray">
                  <a:xfrm rot="5400000">
                    <a:off x="6094413" y="30638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FB03C8E-4661-465A-B25F-147D497525A0}"/>
                      </a:ext>
                    </a:extLst>
                  </p:cNvPr>
                  <p:cNvCxnSpPr/>
                  <p:nvPr/>
                </p:nvCxnSpPr>
                <p:spPr bwMode="gray">
                  <a:xfrm rot="5400000">
                    <a:off x="6094413" y="-40346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C8E030-5491-4C40-9E10-B197BD5CD587}"/>
                      </a:ext>
                    </a:extLst>
                  </p:cNvPr>
                  <p:cNvCxnSpPr/>
                  <p:nvPr/>
                </p:nvCxnSpPr>
                <p:spPr bwMode="gray">
                  <a:xfrm rot="5400000">
                    <a:off x="6094413" y="-35774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EBA261-0409-41DC-98E2-4BF8173333E9}"/>
                      </a:ext>
                    </a:extLst>
                  </p:cNvPr>
                  <p:cNvCxnSpPr>
                    <a:cxnSpLocks/>
                  </p:cNvCxnSpPr>
                  <p:nvPr/>
                </p:nvCxnSpPr>
                <p:spPr bwMode="gray">
                  <a:xfrm rot="5400000">
                    <a:off x="6094413" y="-4494211"/>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64" name="TextBox 63">
                <a:extLst>
                  <a:ext uri="{FF2B5EF4-FFF2-40B4-BE49-F238E27FC236}">
                    <a16:creationId xmlns:a16="http://schemas.microsoft.com/office/drawing/2014/main" id="{B119DAC7-36FB-491E-A6EB-B78E57CAECBF}"/>
                  </a:ext>
                </a:extLst>
              </p:cNvPr>
              <p:cNvSpPr txBox="1"/>
              <p:nvPr userDrawn="1"/>
            </p:nvSpPr>
            <p:spPr bwMode="gray">
              <a:xfrm>
                <a:off x="592866" y="5723466"/>
                <a:ext cx="7329077" cy="474133"/>
              </a:xfrm>
              <a:prstGeom prst="rect">
                <a:avLst/>
              </a:prstGeom>
              <a:noFill/>
            </p:spPr>
            <p:txBody>
              <a:bodyPr wrap="square" lIns="0" tIns="0" rIns="0" bIns="0" rtlCol="0" anchor="b">
                <a:noAutofit/>
              </a:bodyPr>
              <a:lstStyle/>
              <a:p>
                <a:pPr>
                  <a:lnSpc>
                    <a:spcPct val="90000"/>
                  </a:lnSpc>
                </a:pPr>
                <a:r>
                  <a:rPr lang="en-US" sz="700"/>
                  <a:t>Footnote: Lorem ipsum dolor sit amet, consectetur adipiscing elit. Maecenas dui magna, sagittis at feugiat eget, viverra eu libero. Vestibulum a justo mi. Etiam blandit tempus odio. Fusce orci lectus, tincidunt eget hendrerit quis, blandit non</a:t>
                </a:r>
              </a:p>
            </p:txBody>
          </p:sp>
        </p:grpSp>
      </p:grpSp>
    </p:spTree>
    <p:extLst>
      <p:ext uri="{BB962C8B-B14F-4D97-AF65-F5344CB8AC3E}">
        <p14:creationId xmlns:p14="http://schemas.microsoft.com/office/powerpoint/2010/main" val="316058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O NOT U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35B2D-9361-4E88-8BBD-C6E1EB066B37}"/>
              </a:ext>
            </a:extLst>
          </p:cNvPr>
          <p:cNvSpPr/>
          <p:nvPr userDrawn="1"/>
        </p:nvSpPr>
        <p:spPr>
          <a:xfrm>
            <a:off x="0" y="0"/>
            <a:ext cx="12188825" cy="6858000"/>
          </a:xfrm>
          <a:prstGeom prst="rect">
            <a:avLst/>
          </a:prstGeom>
          <a:solidFill>
            <a:srgbClr val="F898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accent2"/>
              </a:solidFill>
            </a:endParaRPr>
          </a:p>
        </p:txBody>
      </p:sp>
      <p:sp>
        <p:nvSpPr>
          <p:cNvPr id="6" name="TextBox 5">
            <a:extLst>
              <a:ext uri="{FF2B5EF4-FFF2-40B4-BE49-F238E27FC236}">
                <a16:creationId xmlns:a16="http://schemas.microsoft.com/office/drawing/2014/main" id="{D5AED08D-D489-4C23-BFE9-9C4A6A94C4DA}"/>
              </a:ext>
            </a:extLst>
          </p:cNvPr>
          <p:cNvSpPr txBox="1"/>
          <p:nvPr userDrawn="1"/>
        </p:nvSpPr>
        <p:spPr>
          <a:xfrm>
            <a:off x="606392" y="721895"/>
            <a:ext cx="10876547" cy="4880008"/>
          </a:xfrm>
          <a:prstGeom prst="rect">
            <a:avLst/>
          </a:prstGeom>
          <a:noFill/>
        </p:spPr>
        <p:txBody>
          <a:bodyPr wrap="square" lIns="0" tIns="0" rIns="0" bIns="0" rtlCol="0" anchor="ctr">
            <a:noAutofit/>
          </a:bodyPr>
          <a:lstStyle/>
          <a:p>
            <a:pPr algn="ctr">
              <a:lnSpc>
                <a:spcPct val="90000"/>
              </a:lnSpc>
            </a:pPr>
            <a:r>
              <a:rPr lang="en-US" sz="5400" spc="300">
                <a:solidFill>
                  <a:schemeClr val="bg1"/>
                </a:solidFill>
              </a:rPr>
              <a:t>DO NOT USE </a:t>
            </a:r>
          </a:p>
          <a:p>
            <a:pPr algn="ctr">
              <a:lnSpc>
                <a:spcPct val="90000"/>
              </a:lnSpc>
            </a:pPr>
            <a:endParaRPr lang="en-US" sz="5400" spc="300">
              <a:solidFill>
                <a:schemeClr val="bg1"/>
              </a:solidFill>
            </a:endParaRPr>
          </a:p>
          <a:p>
            <a:pPr algn="ctr">
              <a:lnSpc>
                <a:spcPct val="90000"/>
              </a:lnSpc>
            </a:pPr>
            <a:r>
              <a:rPr lang="en-US" sz="5400" spc="300">
                <a:solidFill>
                  <a:schemeClr val="bg1"/>
                </a:solidFill>
              </a:rPr>
              <a:t>ALL LAYOUTS PAST THIS ARE NOT PART OF THIS TEMPLATE</a:t>
            </a:r>
          </a:p>
        </p:txBody>
      </p:sp>
    </p:spTree>
    <p:extLst>
      <p:ext uri="{BB962C8B-B14F-4D97-AF65-F5344CB8AC3E}">
        <p14:creationId xmlns:p14="http://schemas.microsoft.com/office/powerpoint/2010/main" val="224407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56" name="TextBox 755">
            <a:extLst>
              <a:ext uri="{FF2B5EF4-FFF2-40B4-BE49-F238E27FC236}">
                <a16:creationId xmlns:a16="http://schemas.microsoft.com/office/drawing/2014/main" id="{2387BAEF-04D4-4DE9-B7A0-5B5AD8C8A831}"/>
              </a:ext>
            </a:extLst>
          </p:cNvPr>
          <p:cNvSpPr txBox="1"/>
          <p:nvPr userDrawn="1"/>
        </p:nvSpPr>
        <p:spPr>
          <a:xfrm>
            <a:off x="608013" y="1261594"/>
            <a:ext cx="1933864" cy="534891"/>
          </a:xfrm>
          <a:prstGeom prst="rect">
            <a:avLst/>
          </a:prstGeom>
          <a:noFill/>
        </p:spPr>
        <p:txBody>
          <a:bodyPr wrap="square" lIns="0" tIns="0" rIns="0" bIns="0" rtlCol="0">
            <a:noAutofit/>
          </a:bodyPr>
          <a:lstStyle/>
          <a:p>
            <a:pPr>
              <a:lnSpc>
                <a:spcPct val="90000"/>
              </a:lnSpc>
            </a:pPr>
            <a:r>
              <a:rPr lang="en-US" sz="3200">
                <a:solidFill>
                  <a:schemeClr val="accent2"/>
                </a:solidFill>
                <a:latin typeface="+mj-lt"/>
              </a:rPr>
              <a:t>Agenda</a:t>
            </a:r>
          </a:p>
        </p:txBody>
      </p:sp>
      <p:sp>
        <p:nvSpPr>
          <p:cNvPr id="730" name="TextBox 729">
            <a:extLst>
              <a:ext uri="{FF2B5EF4-FFF2-40B4-BE49-F238E27FC236}">
                <a16:creationId xmlns:a16="http://schemas.microsoft.com/office/drawing/2014/main" id="{AB8D1A6B-3CE6-468D-804E-6300F8B6DC81}"/>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a:solidFill>
                <a:schemeClr val="tx1"/>
              </a:solidFill>
              <a:latin typeface="+mj-lt"/>
            </a:endParaRPr>
          </a:p>
        </p:txBody>
      </p:sp>
      <p:sp>
        <p:nvSpPr>
          <p:cNvPr id="16" name="Text Placeholder 757">
            <a:extLst>
              <a:ext uri="{FF2B5EF4-FFF2-40B4-BE49-F238E27FC236}">
                <a16:creationId xmlns:a16="http://schemas.microsoft.com/office/drawing/2014/main" id="{B29EB907-51A5-4D60-B03A-85DECB7627F9}"/>
              </a:ext>
            </a:extLst>
          </p:cNvPr>
          <p:cNvSpPr>
            <a:spLocks noGrp="1"/>
          </p:cNvSpPr>
          <p:nvPr>
            <p:ph type="body" sz="quarter" idx="23"/>
          </p:nvPr>
        </p:nvSpPr>
        <p:spPr>
          <a:xfrm>
            <a:off x="2894013" y="1359907"/>
            <a:ext cx="7315200" cy="4322783"/>
          </a:xfrm>
        </p:spPr>
        <p:txBody>
          <a:bodyPr anchor="t"/>
          <a:lstStyle>
            <a:lvl1pPr marL="0" indent="0">
              <a:spcBef>
                <a:spcPts val="1800"/>
              </a:spcBef>
              <a:buClr>
                <a:schemeClr val="accent2"/>
              </a:buClr>
              <a:buFont typeface="Open Sans" panose="020B0606030504020204" pitchFamily="34" charset="0"/>
              <a:buChar char="​"/>
              <a:defRPr>
                <a:solidFill>
                  <a:schemeClr val="accent4"/>
                </a:solidFill>
              </a:defRPr>
            </a:lvl1pPr>
            <a:lvl2pPr marL="0" indent="0">
              <a:spcBef>
                <a:spcPts val="600"/>
              </a:spcBef>
              <a:buFont typeface="Open Sans" panose="020B0606030504020204" pitchFamily="34" charset="0"/>
              <a:buChar char="​"/>
              <a:defRPr/>
            </a:lvl2pPr>
            <a:lvl3pPr marL="342900" indent="0">
              <a:buFont typeface="Open Sans" panose="020B0606030504020204" pitchFamily="34" charset="0"/>
              <a:buNone/>
              <a:defRPr sz="1800"/>
            </a:lvl3pPr>
            <a:lvl4pPr marL="342900" indent="0">
              <a:buFont typeface="Open Sans" panose="020B0606030504020204" pitchFamily="34" charset="0"/>
              <a:buChar char="​"/>
              <a:tabLst/>
              <a:defRPr sz="1800">
                <a:solidFill>
                  <a:schemeClr val="tx2"/>
                </a:solidFill>
              </a:defRPr>
            </a:lvl4pPr>
            <a:lvl5pPr marL="342900" indent="0">
              <a:buFont typeface="Open Sans" panose="020B0606030504020204" pitchFamily="34" charset="0"/>
              <a:buChar char="​"/>
              <a:tabLst/>
              <a:defRPr sz="1800">
                <a:solidFill>
                  <a:schemeClr val="tx2"/>
                </a:solidFill>
              </a:defRPr>
            </a:lvl5pPr>
            <a:lvl6pPr marL="342900" indent="0">
              <a:buFont typeface="Open Sans" panose="020B0606030504020204" pitchFamily="34" charset="0"/>
              <a:buChar char="​"/>
              <a:defRPr sz="1800">
                <a:solidFill>
                  <a:schemeClr val="tx2"/>
                </a:solidFill>
              </a:defRPr>
            </a:lvl6pPr>
            <a:lvl7pPr marL="342900" indent="0">
              <a:buFont typeface="Open Sans" panose="020B0606030504020204" pitchFamily="34" charset="0"/>
              <a:buChar char="​"/>
              <a:defRPr sz="1800">
                <a:solidFill>
                  <a:schemeClr val="tx2"/>
                </a:solidFill>
              </a:defRPr>
            </a:lvl7pPr>
            <a:lvl8pPr marL="342900" indent="0">
              <a:buFont typeface="Open Sans" panose="020B0606030504020204" pitchFamily="34" charset="0"/>
              <a:buChar char="​"/>
              <a:defRPr sz="1800">
                <a:solidFill>
                  <a:schemeClr val="tx2"/>
                </a:solidFill>
              </a:defRPr>
            </a:lvl8pPr>
            <a:lvl9pPr marL="342900" indent="0">
              <a:buFont typeface="Open Sans" panose="020B0606030504020204" pitchFamily="34" charset="0"/>
              <a:buChar char="​"/>
              <a:defRPr sz="1800">
                <a:solidFill>
                  <a:schemeClr val="tx2"/>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3889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 Aqu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592948" y="1582578"/>
            <a:ext cx="4996403" cy="1234440"/>
          </a:xfrm>
        </p:spPr>
        <p:txBody>
          <a:bodyPr wrap="square" anchor="b"/>
          <a:lstStyle>
            <a:lvl1pPr algn="l">
              <a:defRPr sz="3996" b="0" cap="none" baseline="0"/>
            </a:lvl1pPr>
          </a:lstStyle>
          <a:p>
            <a:r>
              <a:rPr lang="en-US"/>
              <a:t>Session Title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87"/>
            <a:ext cx="5116452" cy="416403"/>
          </a:xfrm>
        </p:spPr>
        <p:txBody>
          <a:bodyPr/>
          <a:lstStyle>
            <a:lvl1pPr marL="0" indent="0" algn="l">
              <a:buNone/>
              <a:defRPr sz="2396">
                <a:solidFill>
                  <a:schemeClr val="tx2"/>
                </a:solidFill>
                <a:latin typeface="+mj-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Session Subtitle</a:t>
            </a:r>
          </a:p>
        </p:txBody>
      </p:sp>
      <p:grpSp>
        <p:nvGrpSpPr>
          <p:cNvPr id="3" name="parallelogram graphics">
            <a:extLst>
              <a:ext uri="{FF2B5EF4-FFF2-40B4-BE49-F238E27FC236}">
                <a16:creationId xmlns:a16="http://schemas.microsoft.com/office/drawing/2014/main" id="{0A9844F3-FFD1-7B47-8E20-3B1B8C9D30F6}"/>
              </a:ext>
              <a:ext uri="{C183D7F6-B498-43B3-948B-1728B52AA6E4}">
                <adec:decorative xmlns:adec="http://schemas.microsoft.com/office/drawing/2017/decorative" val="1"/>
              </a:ext>
            </a:extLst>
          </p:cNvPr>
          <p:cNvGrpSpPr/>
          <p:nvPr userDrawn="1"/>
        </p:nvGrpSpPr>
        <p:grpSpPr>
          <a:xfrm>
            <a:off x="-1488213" y="1084672"/>
            <a:ext cx="9623529" cy="5494609"/>
            <a:chOff x="-1488217" y="1084671"/>
            <a:chExt cx="9623529" cy="5494609"/>
          </a:xfrm>
        </p:grpSpPr>
        <p:sp>
          <p:nvSpPr>
            <p:cNvPr id="35" name="Freeform 34" title="gradient decorative shape">
              <a:extLst>
                <a:ext uri="{FF2B5EF4-FFF2-40B4-BE49-F238E27FC236}">
                  <a16:creationId xmlns:a16="http://schemas.microsoft.com/office/drawing/2014/main" id="{FC6E33BE-E922-E74A-8DF9-693000E673D6}"/>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4" name="Freeform 33" title="gradient decorative shape">
              <a:extLst>
                <a:ext uri="{FF2B5EF4-FFF2-40B4-BE49-F238E27FC236}">
                  <a16:creationId xmlns:a16="http://schemas.microsoft.com/office/drawing/2014/main" id="{02065BB3-0DD8-1442-A077-9B671C2CD52B}"/>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3"/>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pic>
        <p:nvPicPr>
          <p:cNvPr id="12" name="VMware logo">
            <a:extLst>
              <a:ext uri="{FF2B5EF4-FFF2-40B4-BE49-F238E27FC236}">
                <a16:creationId xmlns:a16="http://schemas.microsoft.com/office/drawing/2014/main" id="{204DE4A6-6232-5642-BD28-F03961ABC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3" name="Copyright" descr="Confidential copyright VMware, Inc. 2021">
            <a:extLst>
              <a:ext uri="{FF2B5EF4-FFF2-40B4-BE49-F238E27FC236}">
                <a16:creationId xmlns:a16="http://schemas.microsoft.com/office/drawing/2014/main" id="{67A12218-5F19-AB45-AFB4-EED5DBCA22C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9" name="Click to edit Speaker Name ">
            <a:extLst>
              <a:ext uri="{FF2B5EF4-FFF2-40B4-BE49-F238E27FC236}">
                <a16:creationId xmlns:a16="http://schemas.microsoft.com/office/drawing/2014/main" id="{CB964EF0-2F04-4713-8798-ED02BCB33C61}"/>
              </a:ext>
            </a:extLst>
          </p:cNvPr>
          <p:cNvSpPr>
            <a:spLocks noGrp="1"/>
          </p:cNvSpPr>
          <p:nvPr>
            <p:ph type="body" sz="quarter" idx="11" hasCustomPrompt="1"/>
          </p:nvPr>
        </p:nvSpPr>
        <p:spPr>
          <a:xfrm>
            <a:off x="6592948" y="4756983"/>
            <a:ext cx="4019724" cy="355601"/>
          </a:xfrm>
        </p:spPr>
        <p:txBody>
          <a:bodyPr anchor="b"/>
          <a:lstStyle>
            <a:lvl1pPr marL="0" marR="0" indent="0" algn="l" defTabSz="913304" rtl="0" eaLnBrk="1" fontAlgn="auto" latinLnBrk="0" hangingPunct="1">
              <a:lnSpc>
                <a:spcPct val="100000"/>
              </a:lnSpc>
              <a:spcBef>
                <a:spcPts val="1796"/>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304" rtl="0" eaLnBrk="1" fontAlgn="auto" latinLnBrk="0" hangingPunct="1">
              <a:lnSpc>
                <a:spcPct val="100000"/>
              </a:lnSpc>
              <a:spcBef>
                <a:spcPts val="1796"/>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0" name="Click to edit role">
            <a:extLst>
              <a:ext uri="{FF2B5EF4-FFF2-40B4-BE49-F238E27FC236}">
                <a16:creationId xmlns:a16="http://schemas.microsoft.com/office/drawing/2014/main" id="{E29ED3F5-DCB0-40AB-B900-F9881E78C079}"/>
              </a:ext>
            </a:extLst>
          </p:cNvPr>
          <p:cNvSpPr>
            <a:spLocks noGrp="1"/>
          </p:cNvSpPr>
          <p:nvPr>
            <p:ph type="body" sz="quarter" idx="12" hasCustomPrompt="1"/>
          </p:nvPr>
        </p:nvSpPr>
        <p:spPr>
          <a:xfrm>
            <a:off x="6592948" y="5163164"/>
            <a:ext cx="4019724" cy="355601"/>
          </a:xfrm>
        </p:spPr>
        <p:txBody>
          <a:bodyPr/>
          <a:lstStyle>
            <a:lvl1pPr algn="l">
              <a:buNone/>
              <a:defRPr sz="1600">
                <a:solidFill>
                  <a:schemeClr val="tx2"/>
                </a:solidFill>
              </a:defRPr>
            </a:lvl1pPr>
          </a:lstStyle>
          <a:p>
            <a:pPr lvl="0"/>
            <a:r>
              <a:rPr lang="en-US"/>
              <a:t>Role / Division at VMware</a:t>
            </a:r>
          </a:p>
        </p:txBody>
      </p:sp>
    </p:spTree>
    <p:extLst>
      <p:ext uri="{BB962C8B-B14F-4D97-AF65-F5344CB8AC3E}">
        <p14:creationId xmlns:p14="http://schemas.microsoft.com/office/powerpoint/2010/main" val="25898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 Aqu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592948" y="1582578"/>
            <a:ext cx="4996403" cy="1234440"/>
          </a:xfrm>
        </p:spPr>
        <p:txBody>
          <a:bodyPr wrap="square" anchor="b"/>
          <a:lstStyle>
            <a:lvl1pPr algn="l">
              <a:defRPr sz="3996" b="0" cap="none" baseline="0"/>
            </a:lvl1pPr>
          </a:lstStyle>
          <a:p>
            <a:r>
              <a:rPr lang="en-US"/>
              <a:t>Session Title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87"/>
            <a:ext cx="5116452" cy="416403"/>
          </a:xfrm>
        </p:spPr>
        <p:txBody>
          <a:bodyPr/>
          <a:lstStyle>
            <a:lvl1pPr marL="0" indent="0" algn="l">
              <a:buNone/>
              <a:defRPr sz="2396">
                <a:solidFill>
                  <a:schemeClr val="tx2"/>
                </a:solidFill>
                <a:latin typeface="+mj-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Session Subtitle</a:t>
            </a:r>
          </a:p>
        </p:txBody>
      </p:sp>
      <p:grpSp>
        <p:nvGrpSpPr>
          <p:cNvPr id="3" name="parallelogram graphics">
            <a:extLst>
              <a:ext uri="{FF2B5EF4-FFF2-40B4-BE49-F238E27FC236}">
                <a16:creationId xmlns:a16="http://schemas.microsoft.com/office/drawing/2014/main" id="{0A9844F3-FFD1-7B47-8E20-3B1B8C9D30F6}"/>
              </a:ext>
              <a:ext uri="{C183D7F6-B498-43B3-948B-1728B52AA6E4}">
                <adec:decorative xmlns:adec="http://schemas.microsoft.com/office/drawing/2017/decorative" val="1"/>
              </a:ext>
            </a:extLst>
          </p:cNvPr>
          <p:cNvGrpSpPr/>
          <p:nvPr userDrawn="1"/>
        </p:nvGrpSpPr>
        <p:grpSpPr>
          <a:xfrm>
            <a:off x="-1488213" y="1084672"/>
            <a:ext cx="9623529" cy="5494609"/>
            <a:chOff x="-1488217" y="1084671"/>
            <a:chExt cx="9623529" cy="5494609"/>
          </a:xfrm>
        </p:grpSpPr>
        <p:sp>
          <p:nvSpPr>
            <p:cNvPr id="35" name="Freeform 34" title="gradient decorative shape">
              <a:extLst>
                <a:ext uri="{FF2B5EF4-FFF2-40B4-BE49-F238E27FC236}">
                  <a16:creationId xmlns:a16="http://schemas.microsoft.com/office/drawing/2014/main" id="{FC6E33BE-E922-E74A-8DF9-693000E673D6}"/>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4" name="Freeform 33" title="gradient decorative shape">
              <a:extLst>
                <a:ext uri="{FF2B5EF4-FFF2-40B4-BE49-F238E27FC236}">
                  <a16:creationId xmlns:a16="http://schemas.microsoft.com/office/drawing/2014/main" id="{02065BB3-0DD8-1442-A077-9B671C2CD52B}"/>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3"/>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pic>
        <p:nvPicPr>
          <p:cNvPr id="12" name="VMware logo">
            <a:extLst>
              <a:ext uri="{FF2B5EF4-FFF2-40B4-BE49-F238E27FC236}">
                <a16:creationId xmlns:a16="http://schemas.microsoft.com/office/drawing/2014/main" id="{204DE4A6-6232-5642-BD28-F03961ABC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3" name="Copyright" descr="Confidential copyright VMware, Inc. 2021">
            <a:extLst>
              <a:ext uri="{FF2B5EF4-FFF2-40B4-BE49-F238E27FC236}">
                <a16:creationId xmlns:a16="http://schemas.microsoft.com/office/drawing/2014/main" id="{67A12218-5F19-AB45-AFB4-EED5DBCA22C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7" name="Click to edit Speaker Name ">
            <a:extLst>
              <a:ext uri="{FF2B5EF4-FFF2-40B4-BE49-F238E27FC236}">
                <a16:creationId xmlns:a16="http://schemas.microsoft.com/office/drawing/2014/main" id="{822EBE4F-9409-4950-A04F-3A4F2B8D21C8}"/>
              </a:ext>
            </a:extLst>
          </p:cNvPr>
          <p:cNvSpPr>
            <a:spLocks noGrp="1"/>
          </p:cNvSpPr>
          <p:nvPr>
            <p:ph type="body" sz="quarter" idx="11" hasCustomPrompt="1"/>
          </p:nvPr>
        </p:nvSpPr>
        <p:spPr>
          <a:xfrm>
            <a:off x="6592948" y="4183414"/>
            <a:ext cx="4019724" cy="355601"/>
          </a:xfrm>
        </p:spPr>
        <p:txBody>
          <a:bodyPr anchor="b"/>
          <a:lstStyle>
            <a:lvl1pPr marL="0" marR="0" indent="0" algn="l" defTabSz="913304" rtl="0" eaLnBrk="1" fontAlgn="auto" latinLnBrk="0" hangingPunct="1">
              <a:lnSpc>
                <a:spcPct val="100000"/>
              </a:lnSpc>
              <a:spcBef>
                <a:spcPts val="1796"/>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304" rtl="0" eaLnBrk="1" fontAlgn="auto" latinLnBrk="0" hangingPunct="1">
              <a:lnSpc>
                <a:spcPct val="100000"/>
              </a:lnSpc>
              <a:spcBef>
                <a:spcPts val="1796"/>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1" name="Click to edit role">
            <a:extLst>
              <a:ext uri="{FF2B5EF4-FFF2-40B4-BE49-F238E27FC236}">
                <a16:creationId xmlns:a16="http://schemas.microsoft.com/office/drawing/2014/main" id="{C5B7E255-47AB-4355-AEA2-B4EF7B9D4E52}"/>
              </a:ext>
            </a:extLst>
          </p:cNvPr>
          <p:cNvSpPr>
            <a:spLocks noGrp="1"/>
          </p:cNvSpPr>
          <p:nvPr>
            <p:ph type="body" sz="quarter" idx="12" hasCustomPrompt="1"/>
          </p:nvPr>
        </p:nvSpPr>
        <p:spPr>
          <a:xfrm>
            <a:off x="6592948" y="4563469"/>
            <a:ext cx="4019724" cy="355601"/>
          </a:xfrm>
        </p:spPr>
        <p:txBody>
          <a:bodyPr/>
          <a:lstStyle>
            <a:lvl1pPr algn="l">
              <a:buNone/>
              <a:defRPr sz="1600">
                <a:solidFill>
                  <a:schemeClr val="tx2"/>
                </a:solidFill>
              </a:defRPr>
            </a:lvl1pPr>
          </a:lstStyle>
          <a:p>
            <a:pPr lvl="0"/>
            <a:r>
              <a:rPr lang="en-US"/>
              <a:t>Role / Division at VMware</a:t>
            </a:r>
          </a:p>
        </p:txBody>
      </p:sp>
      <p:sp>
        <p:nvSpPr>
          <p:cNvPr id="23" name="Click to edit Speaker Name ">
            <a:extLst>
              <a:ext uri="{FF2B5EF4-FFF2-40B4-BE49-F238E27FC236}">
                <a16:creationId xmlns:a16="http://schemas.microsoft.com/office/drawing/2014/main" id="{0C5CAF09-4231-4D6E-8908-7BAA0BE8762D}"/>
              </a:ext>
            </a:extLst>
          </p:cNvPr>
          <p:cNvSpPr>
            <a:spLocks noGrp="1"/>
          </p:cNvSpPr>
          <p:nvPr>
            <p:ph type="body" sz="quarter" idx="18" hasCustomPrompt="1"/>
          </p:nvPr>
        </p:nvSpPr>
        <p:spPr>
          <a:xfrm>
            <a:off x="6592948" y="5171485"/>
            <a:ext cx="4019724" cy="355601"/>
          </a:xfrm>
        </p:spPr>
        <p:txBody>
          <a:bodyPr anchor="b"/>
          <a:lstStyle>
            <a:lvl1pPr marL="0" marR="0" indent="0" algn="l" defTabSz="913304" rtl="0" eaLnBrk="1" fontAlgn="auto" latinLnBrk="0" hangingPunct="1">
              <a:lnSpc>
                <a:spcPct val="100000"/>
              </a:lnSpc>
              <a:spcBef>
                <a:spcPts val="1796"/>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304" rtl="0" eaLnBrk="1" fontAlgn="auto" latinLnBrk="0" hangingPunct="1">
              <a:lnSpc>
                <a:spcPct val="100000"/>
              </a:lnSpc>
              <a:spcBef>
                <a:spcPts val="1796"/>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4" name="Click to edit role">
            <a:extLst>
              <a:ext uri="{FF2B5EF4-FFF2-40B4-BE49-F238E27FC236}">
                <a16:creationId xmlns:a16="http://schemas.microsoft.com/office/drawing/2014/main" id="{81AB1867-4DE0-44FE-83C9-95DC0655E8BE}"/>
              </a:ext>
            </a:extLst>
          </p:cNvPr>
          <p:cNvSpPr>
            <a:spLocks noGrp="1"/>
          </p:cNvSpPr>
          <p:nvPr>
            <p:ph type="body" sz="quarter" idx="19" hasCustomPrompt="1"/>
          </p:nvPr>
        </p:nvSpPr>
        <p:spPr>
          <a:xfrm>
            <a:off x="6592948" y="5551540"/>
            <a:ext cx="4019724" cy="355601"/>
          </a:xfrm>
        </p:spPr>
        <p:txBody>
          <a:bodyPr/>
          <a:lstStyle>
            <a:lvl1pPr algn="l">
              <a:buNone/>
              <a:defRPr sz="1600">
                <a:solidFill>
                  <a:schemeClr val="tx2"/>
                </a:solidFill>
              </a:defRPr>
            </a:lvl1pPr>
          </a:lstStyle>
          <a:p>
            <a:pPr lvl="0"/>
            <a:r>
              <a:rPr lang="en-US"/>
              <a:t>Role / Division at VMware</a:t>
            </a:r>
          </a:p>
        </p:txBody>
      </p:sp>
    </p:spTree>
    <p:extLst>
      <p:ext uri="{BB962C8B-B14F-4D97-AF65-F5344CB8AC3E}">
        <p14:creationId xmlns:p14="http://schemas.microsoft.com/office/powerpoint/2010/main" val="193931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le Slide – Aqu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592948" y="1582578"/>
            <a:ext cx="4996403" cy="1234440"/>
          </a:xfrm>
        </p:spPr>
        <p:txBody>
          <a:bodyPr wrap="square" anchor="b"/>
          <a:lstStyle>
            <a:lvl1pPr algn="l">
              <a:defRPr sz="3996" b="0" cap="none" baseline="0"/>
            </a:lvl1pPr>
          </a:lstStyle>
          <a:p>
            <a:r>
              <a:rPr lang="en-US"/>
              <a:t>Session Title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87"/>
            <a:ext cx="5116452" cy="416403"/>
          </a:xfrm>
        </p:spPr>
        <p:txBody>
          <a:bodyPr/>
          <a:lstStyle>
            <a:lvl1pPr marL="0" indent="0" algn="l">
              <a:buNone/>
              <a:defRPr sz="2396">
                <a:solidFill>
                  <a:schemeClr val="tx2"/>
                </a:solidFill>
                <a:latin typeface="+mj-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Session Subtitle</a:t>
            </a:r>
          </a:p>
        </p:txBody>
      </p:sp>
      <p:grpSp>
        <p:nvGrpSpPr>
          <p:cNvPr id="3" name="parallelogram graphics">
            <a:extLst>
              <a:ext uri="{FF2B5EF4-FFF2-40B4-BE49-F238E27FC236}">
                <a16:creationId xmlns:a16="http://schemas.microsoft.com/office/drawing/2014/main" id="{0A9844F3-FFD1-7B47-8E20-3B1B8C9D30F6}"/>
              </a:ext>
              <a:ext uri="{C183D7F6-B498-43B3-948B-1728B52AA6E4}">
                <adec:decorative xmlns:adec="http://schemas.microsoft.com/office/drawing/2017/decorative" val="1"/>
              </a:ext>
            </a:extLst>
          </p:cNvPr>
          <p:cNvGrpSpPr/>
          <p:nvPr userDrawn="1"/>
        </p:nvGrpSpPr>
        <p:grpSpPr>
          <a:xfrm>
            <a:off x="-1488213" y="1084672"/>
            <a:ext cx="9623529" cy="5494609"/>
            <a:chOff x="-1488217" y="1084671"/>
            <a:chExt cx="9623529" cy="5494609"/>
          </a:xfrm>
        </p:grpSpPr>
        <p:sp>
          <p:nvSpPr>
            <p:cNvPr id="35" name="Freeform 34" title="gradient decorative shape">
              <a:extLst>
                <a:ext uri="{FF2B5EF4-FFF2-40B4-BE49-F238E27FC236}">
                  <a16:creationId xmlns:a16="http://schemas.microsoft.com/office/drawing/2014/main" id="{FC6E33BE-E922-E74A-8DF9-693000E673D6}"/>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4" name="Freeform 33" title="gradient decorative shape">
              <a:extLst>
                <a:ext uri="{FF2B5EF4-FFF2-40B4-BE49-F238E27FC236}">
                  <a16:creationId xmlns:a16="http://schemas.microsoft.com/office/drawing/2014/main" id="{02065BB3-0DD8-1442-A077-9B671C2CD52B}"/>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3"/>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pic>
        <p:nvPicPr>
          <p:cNvPr id="12" name="VMware logo">
            <a:extLst>
              <a:ext uri="{FF2B5EF4-FFF2-40B4-BE49-F238E27FC236}">
                <a16:creationId xmlns:a16="http://schemas.microsoft.com/office/drawing/2014/main" id="{204DE4A6-6232-5642-BD28-F03961ABC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3" name="Copyright" descr="Confidential copyright VMware, Inc. 2021">
            <a:extLst>
              <a:ext uri="{FF2B5EF4-FFF2-40B4-BE49-F238E27FC236}">
                <a16:creationId xmlns:a16="http://schemas.microsoft.com/office/drawing/2014/main" id="{67A12218-5F19-AB45-AFB4-EED5DBCA22C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7" name="Click to edit Speaker Name ">
            <a:extLst>
              <a:ext uri="{FF2B5EF4-FFF2-40B4-BE49-F238E27FC236}">
                <a16:creationId xmlns:a16="http://schemas.microsoft.com/office/drawing/2014/main" id="{EA71C2CC-73F7-4B6D-8BE3-C771147F37A8}"/>
              </a:ext>
            </a:extLst>
          </p:cNvPr>
          <p:cNvSpPr>
            <a:spLocks noGrp="1"/>
          </p:cNvSpPr>
          <p:nvPr>
            <p:ph type="body" sz="quarter" idx="11" hasCustomPrompt="1"/>
          </p:nvPr>
        </p:nvSpPr>
        <p:spPr>
          <a:xfrm>
            <a:off x="6601345" y="3519789"/>
            <a:ext cx="4019724" cy="355601"/>
          </a:xfrm>
        </p:spPr>
        <p:txBody>
          <a:bodyPr anchor="b"/>
          <a:lstStyle>
            <a:lvl1pPr marL="0" marR="0" indent="0" algn="l" defTabSz="913304" rtl="0" eaLnBrk="1" fontAlgn="auto" latinLnBrk="0" hangingPunct="1">
              <a:lnSpc>
                <a:spcPct val="100000"/>
              </a:lnSpc>
              <a:spcBef>
                <a:spcPts val="1796"/>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304" rtl="0" eaLnBrk="1" fontAlgn="auto" latinLnBrk="0" hangingPunct="1">
              <a:lnSpc>
                <a:spcPct val="100000"/>
              </a:lnSpc>
              <a:spcBef>
                <a:spcPts val="1796"/>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1" name="Click to edit role">
            <a:extLst>
              <a:ext uri="{FF2B5EF4-FFF2-40B4-BE49-F238E27FC236}">
                <a16:creationId xmlns:a16="http://schemas.microsoft.com/office/drawing/2014/main" id="{7D246949-1CCD-4E65-823D-205EA0E94366}"/>
              </a:ext>
            </a:extLst>
          </p:cNvPr>
          <p:cNvSpPr>
            <a:spLocks noGrp="1"/>
          </p:cNvSpPr>
          <p:nvPr>
            <p:ph type="body" sz="quarter" idx="12" hasCustomPrompt="1"/>
          </p:nvPr>
        </p:nvSpPr>
        <p:spPr>
          <a:xfrm>
            <a:off x="6601345" y="3899847"/>
            <a:ext cx="4019724" cy="355601"/>
          </a:xfrm>
        </p:spPr>
        <p:txBody>
          <a:bodyPr/>
          <a:lstStyle>
            <a:lvl1pPr algn="l">
              <a:buNone/>
              <a:defRPr sz="1600">
                <a:solidFill>
                  <a:schemeClr val="tx2"/>
                </a:solidFill>
              </a:defRPr>
            </a:lvl1pPr>
          </a:lstStyle>
          <a:p>
            <a:pPr lvl="0"/>
            <a:r>
              <a:rPr lang="en-US"/>
              <a:t>Role / Division at VMware</a:t>
            </a:r>
          </a:p>
        </p:txBody>
      </p:sp>
      <p:sp>
        <p:nvSpPr>
          <p:cNvPr id="23" name="Click to edit Speaker Name ">
            <a:extLst>
              <a:ext uri="{FF2B5EF4-FFF2-40B4-BE49-F238E27FC236}">
                <a16:creationId xmlns:a16="http://schemas.microsoft.com/office/drawing/2014/main" id="{489DAA0B-AE9A-42F2-B957-90F35B4BDE21}"/>
              </a:ext>
            </a:extLst>
          </p:cNvPr>
          <p:cNvSpPr>
            <a:spLocks noGrp="1"/>
          </p:cNvSpPr>
          <p:nvPr>
            <p:ph type="body" sz="quarter" idx="18" hasCustomPrompt="1"/>
          </p:nvPr>
        </p:nvSpPr>
        <p:spPr>
          <a:xfrm>
            <a:off x="6601345" y="4501928"/>
            <a:ext cx="4019724" cy="355601"/>
          </a:xfrm>
        </p:spPr>
        <p:txBody>
          <a:bodyPr anchor="b"/>
          <a:lstStyle>
            <a:lvl1pPr marL="0" marR="0" indent="0" algn="l" defTabSz="913304" rtl="0" eaLnBrk="1" fontAlgn="auto" latinLnBrk="0" hangingPunct="1">
              <a:lnSpc>
                <a:spcPct val="100000"/>
              </a:lnSpc>
              <a:spcBef>
                <a:spcPts val="1796"/>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304" rtl="0" eaLnBrk="1" fontAlgn="auto" latinLnBrk="0" hangingPunct="1">
              <a:lnSpc>
                <a:spcPct val="100000"/>
              </a:lnSpc>
              <a:spcBef>
                <a:spcPts val="1796"/>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4" name="Click to edit role">
            <a:extLst>
              <a:ext uri="{FF2B5EF4-FFF2-40B4-BE49-F238E27FC236}">
                <a16:creationId xmlns:a16="http://schemas.microsoft.com/office/drawing/2014/main" id="{20CB17AD-CE94-40E5-8AF0-CCD9B9F1B719}"/>
              </a:ext>
            </a:extLst>
          </p:cNvPr>
          <p:cNvSpPr>
            <a:spLocks noGrp="1"/>
          </p:cNvSpPr>
          <p:nvPr>
            <p:ph type="body" sz="quarter" idx="19" hasCustomPrompt="1"/>
          </p:nvPr>
        </p:nvSpPr>
        <p:spPr>
          <a:xfrm>
            <a:off x="6601345" y="4881983"/>
            <a:ext cx="4019724" cy="355601"/>
          </a:xfrm>
        </p:spPr>
        <p:txBody>
          <a:bodyPr/>
          <a:lstStyle>
            <a:lvl1pPr algn="l">
              <a:buNone/>
              <a:defRPr sz="1600">
                <a:solidFill>
                  <a:schemeClr val="tx2"/>
                </a:solidFill>
              </a:defRPr>
            </a:lvl1pPr>
          </a:lstStyle>
          <a:p>
            <a:pPr lvl="0"/>
            <a:r>
              <a:rPr lang="en-US"/>
              <a:t>Role / Division at VMware</a:t>
            </a:r>
          </a:p>
        </p:txBody>
      </p:sp>
      <p:sp>
        <p:nvSpPr>
          <p:cNvPr id="26" name="Click to edit Speaker Name ">
            <a:extLst>
              <a:ext uri="{FF2B5EF4-FFF2-40B4-BE49-F238E27FC236}">
                <a16:creationId xmlns:a16="http://schemas.microsoft.com/office/drawing/2014/main" id="{221B1A4A-538C-4D7C-8804-0A5D8A379147}"/>
              </a:ext>
            </a:extLst>
          </p:cNvPr>
          <p:cNvSpPr>
            <a:spLocks noGrp="1"/>
          </p:cNvSpPr>
          <p:nvPr>
            <p:ph type="body" sz="quarter" idx="21" hasCustomPrompt="1"/>
          </p:nvPr>
        </p:nvSpPr>
        <p:spPr>
          <a:xfrm>
            <a:off x="6601345" y="5494425"/>
            <a:ext cx="4019724" cy="355601"/>
          </a:xfrm>
        </p:spPr>
        <p:txBody>
          <a:bodyPr anchor="b"/>
          <a:lstStyle>
            <a:lvl1pPr marL="0" marR="0" indent="0" algn="l" defTabSz="913304" rtl="0" eaLnBrk="1" fontAlgn="auto" latinLnBrk="0" hangingPunct="1">
              <a:lnSpc>
                <a:spcPct val="100000"/>
              </a:lnSpc>
              <a:spcBef>
                <a:spcPts val="1796"/>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304" rtl="0" eaLnBrk="1" fontAlgn="auto" latinLnBrk="0" hangingPunct="1">
              <a:lnSpc>
                <a:spcPct val="100000"/>
              </a:lnSpc>
              <a:spcBef>
                <a:spcPts val="1796"/>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7" name="Click to edit role">
            <a:extLst>
              <a:ext uri="{FF2B5EF4-FFF2-40B4-BE49-F238E27FC236}">
                <a16:creationId xmlns:a16="http://schemas.microsoft.com/office/drawing/2014/main" id="{2688F358-DD09-4F60-8EA4-3C475996A288}"/>
              </a:ext>
            </a:extLst>
          </p:cNvPr>
          <p:cNvSpPr>
            <a:spLocks noGrp="1"/>
          </p:cNvSpPr>
          <p:nvPr>
            <p:ph type="body" sz="quarter" idx="22" hasCustomPrompt="1"/>
          </p:nvPr>
        </p:nvSpPr>
        <p:spPr>
          <a:xfrm>
            <a:off x="6601345" y="5874480"/>
            <a:ext cx="4019724" cy="355601"/>
          </a:xfrm>
        </p:spPr>
        <p:txBody>
          <a:bodyPr/>
          <a:lstStyle>
            <a:lvl1pPr algn="l">
              <a:buNone/>
              <a:defRPr sz="1600">
                <a:solidFill>
                  <a:schemeClr val="tx2"/>
                </a:solidFill>
              </a:defRPr>
            </a:lvl1pPr>
          </a:lstStyle>
          <a:p>
            <a:pPr lvl="0"/>
            <a:r>
              <a:rPr lang="en-US"/>
              <a:t>Role / Division at VMware</a:t>
            </a:r>
          </a:p>
        </p:txBody>
      </p:sp>
    </p:spTree>
    <p:extLst>
      <p:ext uri="{BB962C8B-B14F-4D97-AF65-F5344CB8AC3E}">
        <p14:creationId xmlns:p14="http://schemas.microsoft.com/office/powerpoint/2010/main" val="15285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05921617-F7F9-4157-91A5-F75037C81B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443"/>
          <a:stretch/>
        </p:blipFill>
        <p:spPr>
          <a:xfrm>
            <a:off x="6551614" y="2984360"/>
            <a:ext cx="5637212" cy="3480448"/>
          </a:xfrm>
          <a:prstGeom prst="rect">
            <a:avLst/>
          </a:prstGeom>
        </p:spPr>
      </p:pic>
      <p:sp>
        <p:nvSpPr>
          <p:cNvPr id="16" name="Click to edit text">
            <a:extLst>
              <a:ext uri="{FF2B5EF4-FFF2-40B4-BE49-F238E27FC236}">
                <a16:creationId xmlns:a16="http://schemas.microsoft.com/office/drawing/2014/main" id="{B29EB907-51A5-4D60-B03A-85DECB7627F9}"/>
              </a:ext>
            </a:extLst>
          </p:cNvPr>
          <p:cNvSpPr>
            <a:spLocks noGrp="1"/>
          </p:cNvSpPr>
          <p:nvPr>
            <p:ph type="body" sz="quarter" idx="23" hasCustomPrompt="1"/>
          </p:nvPr>
        </p:nvSpPr>
        <p:spPr>
          <a:xfrm>
            <a:off x="2894013" y="1359915"/>
            <a:ext cx="7315200" cy="4322783"/>
          </a:xfrm>
        </p:spPr>
        <p:txBody>
          <a:bodyPr anchor="t"/>
          <a:lstStyle>
            <a:lvl1pPr marL="0" indent="0">
              <a:spcBef>
                <a:spcPts val="1796"/>
              </a:spcBef>
              <a:buClr>
                <a:schemeClr val="accent2"/>
              </a:buClr>
              <a:buFont typeface="Open Sans" panose="020B0606030504020204" pitchFamily="34" charset="0"/>
              <a:buChar char="​"/>
              <a:defRPr>
                <a:solidFill>
                  <a:schemeClr val="accent2"/>
                </a:solidFill>
              </a:defRPr>
            </a:lvl1pPr>
            <a:lvl2pPr marL="0" indent="0">
              <a:spcBef>
                <a:spcPts val="600"/>
              </a:spcBef>
              <a:buFont typeface="Open Sans" panose="020B0606030504020204" pitchFamily="34" charset="0"/>
              <a:buChar char="​"/>
              <a:defRPr/>
            </a:lvl2pPr>
            <a:lvl3pPr marL="342488" indent="0">
              <a:buFont typeface="Open Sans" panose="020B0606030504020204" pitchFamily="34" charset="0"/>
              <a:buNone/>
              <a:defRPr sz="1796"/>
            </a:lvl3pPr>
            <a:lvl4pPr marL="342488" indent="0">
              <a:buFont typeface="Open Sans" panose="020B0606030504020204" pitchFamily="34" charset="0"/>
              <a:buChar char="​"/>
              <a:tabLst/>
              <a:defRPr sz="1796">
                <a:solidFill>
                  <a:schemeClr val="tx2"/>
                </a:solidFill>
              </a:defRPr>
            </a:lvl4pPr>
            <a:lvl5pPr marL="342488" indent="0">
              <a:buFont typeface="Open Sans" panose="020B0606030504020204" pitchFamily="34" charset="0"/>
              <a:buChar char="​"/>
              <a:tabLst/>
              <a:defRPr sz="1796">
                <a:solidFill>
                  <a:schemeClr val="tx2"/>
                </a:solidFill>
              </a:defRPr>
            </a:lvl5pPr>
            <a:lvl6pPr marL="342488" indent="0">
              <a:buFont typeface="Open Sans" panose="020B0606030504020204" pitchFamily="34" charset="0"/>
              <a:buChar char="​"/>
              <a:defRPr sz="1796">
                <a:solidFill>
                  <a:schemeClr val="tx2"/>
                </a:solidFill>
              </a:defRPr>
            </a:lvl6pPr>
            <a:lvl7pPr marL="342488" indent="0">
              <a:buFont typeface="Open Sans" panose="020B0606030504020204" pitchFamily="34" charset="0"/>
              <a:buChar char="​"/>
              <a:defRPr sz="1796">
                <a:solidFill>
                  <a:schemeClr val="tx2"/>
                </a:solidFill>
              </a:defRPr>
            </a:lvl7pPr>
            <a:lvl8pPr marL="342488" indent="0">
              <a:buFont typeface="Open Sans" panose="020B0606030504020204" pitchFamily="34" charset="0"/>
              <a:buChar char="​"/>
              <a:defRPr sz="1796">
                <a:solidFill>
                  <a:schemeClr val="tx2"/>
                </a:solidFill>
              </a:defRPr>
            </a:lvl8pPr>
            <a:lvl9pPr marL="342488" indent="0">
              <a:buFont typeface="Open Sans" panose="020B0606030504020204" pitchFamily="34" charset="0"/>
              <a:buChar char="​"/>
              <a:defRPr sz="1796">
                <a:solidFill>
                  <a:schemeClr val="tx2"/>
                </a:solidFill>
              </a:defRPr>
            </a:lvl9pPr>
          </a:lstStyle>
          <a:p>
            <a:pPr lvl="0"/>
            <a:r>
              <a:rPr lang="en-US"/>
              <a:t>Edit text</a:t>
            </a:r>
          </a:p>
        </p:txBody>
      </p:sp>
      <p:sp>
        <p:nvSpPr>
          <p:cNvPr id="730" name="page number">
            <a:extLst>
              <a:ext uri="{FF2B5EF4-FFF2-40B4-BE49-F238E27FC236}">
                <a16:creationId xmlns:a16="http://schemas.microsoft.com/office/drawing/2014/main" id="{AB8D1A6B-3CE6-468D-804E-6300F8B6DC81}"/>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 name="TextBox 1">
            <a:extLst>
              <a:ext uri="{FF2B5EF4-FFF2-40B4-BE49-F238E27FC236}">
                <a16:creationId xmlns:a16="http://schemas.microsoft.com/office/drawing/2014/main" id="{EFAB009F-8C77-4345-BB40-5C6D1F329C80}"/>
              </a:ext>
            </a:extLst>
          </p:cNvPr>
          <p:cNvSpPr txBox="1"/>
          <p:nvPr userDrawn="1"/>
        </p:nvSpPr>
        <p:spPr>
          <a:xfrm>
            <a:off x="610293" y="1257625"/>
            <a:ext cx="1939871" cy="443198"/>
          </a:xfrm>
          <a:prstGeom prst="rect">
            <a:avLst/>
          </a:prstGeom>
        </p:spPr>
        <p:txBody>
          <a:bodyPr vert="horz" wrap="none" lIns="0" tIns="0" rIns="0" bIns="0" rtlCol="0" anchor="b">
            <a:noAutofit/>
          </a:bodyPr>
          <a:lstStyle>
            <a:lvl1pPr>
              <a:lnSpc>
                <a:spcPct val="90000"/>
              </a:lnSpc>
              <a:spcBef>
                <a:spcPct val="0"/>
              </a:spcBef>
              <a:buNone/>
              <a:defRPr sz="3200" b="0">
                <a:solidFill>
                  <a:schemeClr val="accent2"/>
                </a:solidFill>
                <a:latin typeface="+mj-lt"/>
              </a:defRPr>
            </a:lvl1pPr>
          </a:lstStyle>
          <a:p>
            <a:pPr lvl="0"/>
            <a:r>
              <a:rPr lang="en-US" sz="3196"/>
              <a:t>Agenda</a:t>
            </a:r>
          </a:p>
        </p:txBody>
      </p:sp>
    </p:spTree>
    <p:extLst>
      <p:ext uri="{BB962C8B-B14F-4D97-AF65-F5344CB8AC3E}">
        <p14:creationId xmlns:p14="http://schemas.microsoft.com/office/powerpoint/2010/main" val="132289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111" y="938794"/>
            <a:ext cx="6587869" cy="1229360"/>
          </a:xfrm>
        </p:spPr>
        <p:txBody>
          <a:bodyPr wrap="square" anchor="b"/>
          <a:lstStyle>
            <a:lvl1pPr algn="l">
              <a:defRPr sz="3596" b="0" cap="none" baseline="0">
                <a:solidFill>
                  <a:schemeClr val="accent2"/>
                </a:solidFill>
              </a:defRPr>
            </a:lvl1pPr>
          </a:lstStyle>
          <a:p>
            <a:r>
              <a:rPr lang="en-US"/>
              <a:t>Add Section Title Here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2966" y="2267712"/>
            <a:ext cx="6408402" cy="700882"/>
          </a:xfrm>
        </p:spPr>
        <p:txBody>
          <a:bodyPr/>
          <a:lstStyle>
            <a:lvl1pPr marL="0" indent="0" algn="l">
              <a:buNone/>
              <a:defRPr sz="2396">
                <a:solidFill>
                  <a:schemeClr val="tx2"/>
                </a:solidFill>
                <a:latin typeface="+mj-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Add section sub-title here</a:t>
            </a:r>
          </a:p>
        </p:txBody>
      </p:sp>
      <p:grpSp>
        <p:nvGrpSpPr>
          <p:cNvPr id="3" name="parallelogram graphics">
            <a:extLst>
              <a:ext uri="{FF2B5EF4-FFF2-40B4-BE49-F238E27FC236}">
                <a16:creationId xmlns:a16="http://schemas.microsoft.com/office/drawing/2014/main" id="{5DD0ED51-EB2B-FA4D-A5E8-5D06AA0356A8}"/>
              </a:ext>
              <a:ext uri="{C183D7F6-B498-43B3-948B-1728B52AA6E4}">
                <adec:decorative xmlns:adec="http://schemas.microsoft.com/office/drawing/2017/decorative" val="1"/>
              </a:ext>
            </a:extLst>
          </p:cNvPr>
          <p:cNvGrpSpPr/>
          <p:nvPr userDrawn="1"/>
        </p:nvGrpSpPr>
        <p:grpSpPr>
          <a:xfrm>
            <a:off x="5180608" y="3294923"/>
            <a:ext cx="9157084" cy="2284913"/>
            <a:chOff x="5180604" y="3294915"/>
            <a:chExt cx="9157084" cy="2284913"/>
          </a:xfrm>
        </p:grpSpPr>
        <p:sp>
          <p:nvSpPr>
            <p:cNvPr id="26" name="Freeform 25">
              <a:extLst>
                <a:ext uri="{FF2B5EF4-FFF2-40B4-BE49-F238E27FC236}">
                  <a16:creationId xmlns:a16="http://schemas.microsoft.com/office/drawing/2014/main" id="{BC7C29EF-2F18-D94B-B2F7-6E9AFD0EC758}"/>
                </a:ext>
                <a:ext uri="{C183D7F6-B498-43B3-948B-1728B52AA6E4}">
                  <adec:decorative xmlns:adec="http://schemas.microsoft.com/office/drawing/2017/decorative" val="1"/>
                </a:ext>
              </a:extLst>
            </p:cNvPr>
            <p:cNvSpPr/>
            <p:nvPr userDrawn="1"/>
          </p:nvSpPr>
          <p:spPr>
            <a:xfrm rot="2700000">
              <a:off x="8616689" y="-141170"/>
              <a:ext cx="2284913" cy="9157084"/>
            </a:xfrm>
            <a:custGeom>
              <a:avLst/>
              <a:gdLst>
                <a:gd name="connsiteX0" fmla="*/ 1 w 2284913"/>
                <a:gd name="connsiteY0" fmla="*/ 0 h 9157084"/>
                <a:gd name="connsiteX1" fmla="*/ 2284913 w 2284913"/>
                <a:gd name="connsiteY1" fmla="*/ 2284913 h 9157084"/>
                <a:gd name="connsiteX2" fmla="*/ 2284913 w 2284913"/>
                <a:gd name="connsiteY2" fmla="*/ 6872172 h 9157084"/>
                <a:gd name="connsiteX3" fmla="*/ 0 w 2284913"/>
                <a:gd name="connsiteY3" fmla="*/ 9157084 h 9157084"/>
              </a:gdLst>
              <a:ahLst/>
              <a:cxnLst>
                <a:cxn ang="0">
                  <a:pos x="connsiteX0" y="connsiteY0"/>
                </a:cxn>
                <a:cxn ang="0">
                  <a:pos x="connsiteX1" y="connsiteY1"/>
                </a:cxn>
                <a:cxn ang="0">
                  <a:pos x="connsiteX2" y="connsiteY2"/>
                </a:cxn>
                <a:cxn ang="0">
                  <a:pos x="connsiteX3" y="connsiteY3"/>
                </a:cxn>
              </a:cxnLst>
              <a:rect l="l" t="t" r="r" b="b"/>
              <a:pathLst>
                <a:path w="2284913" h="9157084">
                  <a:moveTo>
                    <a:pt x="1" y="0"/>
                  </a:moveTo>
                  <a:lnTo>
                    <a:pt x="2284913" y="2284913"/>
                  </a:lnTo>
                  <a:lnTo>
                    <a:pt x="2284913" y="6872172"/>
                  </a:lnTo>
                  <a:lnTo>
                    <a:pt x="0" y="9157084"/>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51" name="Freeform: Shape 50">
              <a:extLst>
                <a:ext uri="{FF2B5EF4-FFF2-40B4-BE49-F238E27FC236}">
                  <a16:creationId xmlns:a16="http://schemas.microsoft.com/office/drawing/2014/main" id="{8D3A6683-B1EA-4507-96A9-030793602B44}"/>
                </a:ext>
                <a:ext uri="{C183D7F6-B498-43B3-948B-1728B52AA6E4}">
                  <adec:decorative xmlns:adec="http://schemas.microsoft.com/office/drawing/2017/decorative" val="1"/>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0000">
                  <a:schemeClr val="accent3"/>
                </a:gs>
                <a:gs pos="95000">
                  <a:schemeClr val="bg1"/>
                </a:gs>
                <a:gs pos="74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pic>
        <p:nvPicPr>
          <p:cNvPr id="13" name="Graphic 12">
            <a:extLst>
              <a:ext uri="{FF2B5EF4-FFF2-40B4-BE49-F238E27FC236}">
                <a16:creationId xmlns:a16="http://schemas.microsoft.com/office/drawing/2014/main" id="{84B73C7E-880A-5549-9F44-0D93871652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9" y="6218399"/>
            <a:ext cx="1539751" cy="557784"/>
          </a:xfrm>
          <a:prstGeom prst="rect">
            <a:avLst/>
          </a:prstGeom>
        </p:spPr>
      </p:pic>
      <p:sp>
        <p:nvSpPr>
          <p:cNvPr id="14" name="Copyright" descr="Confidential copyright VMware, Inc. 2021">
            <a:extLst>
              <a:ext uri="{FF2B5EF4-FFF2-40B4-BE49-F238E27FC236}">
                <a16:creationId xmlns:a16="http://schemas.microsoft.com/office/drawing/2014/main" id="{BD7334BA-8EAC-6949-8ABE-D6CC75077F87}"/>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5" name="page number">
            <a:extLst>
              <a:ext uri="{FF2B5EF4-FFF2-40B4-BE49-F238E27FC236}">
                <a16:creationId xmlns:a16="http://schemas.microsoft.com/office/drawing/2014/main" id="{274E202C-D42A-664B-A387-688ED8610969}"/>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41286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 4">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3540E6D-7782-A947-A0D7-EF56A1E213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005165" y="1"/>
            <a:ext cx="8183660" cy="6858000"/>
          </a:xfrm>
          <a:prstGeom prst="rect">
            <a:avLst/>
          </a:prstGeom>
        </p:spPr>
      </p:pic>
      <p:grpSp>
        <p:nvGrpSpPr>
          <p:cNvPr id="20" name="Photo parallelogram">
            <a:extLst>
              <a:ext uri="{FF2B5EF4-FFF2-40B4-BE49-F238E27FC236}">
                <a16:creationId xmlns:a16="http://schemas.microsoft.com/office/drawing/2014/main" id="{F72EC879-2EA6-B148-92DF-BAD45E3E213A}"/>
              </a:ext>
            </a:extLst>
          </p:cNvPr>
          <p:cNvGrpSpPr/>
          <p:nvPr userDrawn="1"/>
        </p:nvGrpSpPr>
        <p:grpSpPr>
          <a:xfrm>
            <a:off x="-1" y="-1147317"/>
            <a:ext cx="13073278" cy="9169882"/>
            <a:chOff x="-1" y="-1147317"/>
            <a:chExt cx="13073278" cy="9169882"/>
          </a:xfrm>
        </p:grpSpPr>
        <p:sp>
          <p:nvSpPr>
            <p:cNvPr id="21" name="Freeform: Shape 28">
              <a:extLst>
                <a:ext uri="{FF2B5EF4-FFF2-40B4-BE49-F238E27FC236}">
                  <a16:creationId xmlns:a16="http://schemas.microsoft.com/office/drawing/2014/main" id="{B3E6C007-ABD8-004F-B045-BEB88D729FD5}"/>
                </a:ext>
                <a:ext uri="{C183D7F6-B498-43B3-948B-1728B52AA6E4}">
                  <adec:decorative xmlns:adec="http://schemas.microsoft.com/office/drawing/2017/decorative" val="1"/>
                </a:ext>
              </a:extLst>
            </p:cNvPr>
            <p:cNvSpPr/>
            <p:nvPr userDrawn="1"/>
          </p:nvSpPr>
          <p:spPr>
            <a:xfrm rot="2700000">
              <a:off x="9046350"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2" name="Isosceles Triangle 1">
              <a:extLst>
                <a:ext uri="{FF2B5EF4-FFF2-40B4-BE49-F238E27FC236}">
                  <a16:creationId xmlns:a16="http://schemas.microsoft.com/office/drawing/2014/main" id="{57CB1D1A-227D-9040-AB7C-86ABF97CBC6B}"/>
                </a:ext>
                <a:ext uri="{C183D7F6-B498-43B3-948B-1728B52AA6E4}">
                  <adec:decorative xmlns:adec="http://schemas.microsoft.com/office/drawing/2017/decorative" val="1"/>
                </a:ext>
              </a:extLst>
            </p:cNvPr>
            <p:cNvSpPr/>
            <p:nvPr userDrawn="1"/>
          </p:nvSpPr>
          <p:spPr>
            <a:xfrm>
              <a:off x="894327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3" name="Freeform: Shape 27">
              <a:extLst>
                <a:ext uri="{FF2B5EF4-FFF2-40B4-BE49-F238E27FC236}">
                  <a16:creationId xmlns:a16="http://schemas.microsoft.com/office/drawing/2014/main" id="{B2FE9A9E-4684-3148-8554-74DA936D366F}"/>
                </a:ext>
                <a:ext uri="{C183D7F6-B498-43B3-948B-1728B52AA6E4}">
                  <adec:decorative xmlns:adec="http://schemas.microsoft.com/office/drawing/2017/decorative" val="1"/>
                </a:ext>
              </a:extLst>
            </p:cNvPr>
            <p:cNvSpPr/>
            <p:nvPr userDrawn="1"/>
          </p:nvSpPr>
          <p:spPr>
            <a:xfrm rot="10800000">
              <a:off x="-1" y="-1"/>
              <a:ext cx="10873127" cy="6868836"/>
            </a:xfrm>
            <a:custGeom>
              <a:avLst/>
              <a:gdLst>
                <a:gd name="connsiteX0" fmla="*/ 10873127 w 10873127"/>
                <a:gd name="connsiteY0" fmla="*/ 6868836 h 6868836"/>
                <a:gd name="connsiteX1" fmla="*/ 0 w 10873127"/>
                <a:gd name="connsiteY1" fmla="*/ 6868836 h 6868836"/>
                <a:gd name="connsiteX2" fmla="*/ 6863947 w 10873127"/>
                <a:gd name="connsiteY2" fmla="*/ 0 h 6868836"/>
                <a:gd name="connsiteX3" fmla="*/ 10873127 w 10873127"/>
                <a:gd name="connsiteY3" fmla="*/ 0 h 6868836"/>
              </a:gdLst>
              <a:ahLst/>
              <a:cxnLst>
                <a:cxn ang="0">
                  <a:pos x="connsiteX0" y="connsiteY0"/>
                </a:cxn>
                <a:cxn ang="0">
                  <a:pos x="connsiteX1" y="connsiteY1"/>
                </a:cxn>
                <a:cxn ang="0">
                  <a:pos x="connsiteX2" y="connsiteY2"/>
                </a:cxn>
                <a:cxn ang="0">
                  <a:pos x="connsiteX3" y="connsiteY3"/>
                </a:cxn>
              </a:cxnLst>
              <a:rect l="l" t="t" r="r" b="b"/>
              <a:pathLst>
                <a:path w="10873127" h="6868836">
                  <a:moveTo>
                    <a:pt x="10873127" y="6868836"/>
                  </a:moveTo>
                  <a:lnTo>
                    <a:pt x="0" y="6868836"/>
                  </a:lnTo>
                  <a:lnTo>
                    <a:pt x="6863947" y="0"/>
                  </a:lnTo>
                  <a:lnTo>
                    <a:pt x="1087312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4" name="Mask">
              <a:extLst>
                <a:ext uri="{FF2B5EF4-FFF2-40B4-BE49-F238E27FC236}">
                  <a16:creationId xmlns:a16="http://schemas.microsoft.com/office/drawing/2014/main" id="{422114DE-537D-5040-95CE-7B50A9F51150}"/>
                </a:ext>
              </a:extLst>
            </p:cNvPr>
            <p:cNvSpPr/>
            <p:nvPr userDrawn="1"/>
          </p:nvSpPr>
          <p:spPr>
            <a:xfrm flipV="1">
              <a:off x="0" y="-1147317"/>
              <a:ext cx="13073277" cy="9169882"/>
            </a:xfrm>
            <a:custGeom>
              <a:avLst/>
              <a:gdLst>
                <a:gd name="connsiteX0" fmla="*/ 0 w 13073277"/>
                <a:gd name="connsiteY0" fmla="*/ 9169882 h 9169882"/>
                <a:gd name="connsiteX1" fmla="*/ 12404785 w 13073277"/>
                <a:gd name="connsiteY1" fmla="*/ 9169882 h 9169882"/>
                <a:gd name="connsiteX2" fmla="*/ 12404785 w 13073277"/>
                <a:gd name="connsiteY2" fmla="*/ 9169882 h 9169882"/>
                <a:gd name="connsiteX3" fmla="*/ 13073277 w 13073277"/>
                <a:gd name="connsiteY3" fmla="*/ 9169882 h 9169882"/>
                <a:gd name="connsiteX4" fmla="*/ 13073277 w 13073277"/>
                <a:gd name="connsiteY4" fmla="*/ 0 h 9169882"/>
                <a:gd name="connsiteX5" fmla="*/ 12188824 w 13073277"/>
                <a:gd name="connsiteY5" fmla="*/ 0 h 9169882"/>
                <a:gd name="connsiteX6" fmla="*/ 12188824 w 13073277"/>
                <a:gd name="connsiteY6" fmla="*/ 8625 h 9169882"/>
                <a:gd name="connsiteX7" fmla="*/ 0 w 13073277"/>
                <a:gd name="connsiteY7" fmla="*/ 8625 h 9169882"/>
                <a:gd name="connsiteX8" fmla="*/ 0 w 13073277"/>
                <a:gd name="connsiteY8" fmla="*/ 1164565 h 9169882"/>
                <a:gd name="connsiteX9" fmla="*/ 12188824 w 13073277"/>
                <a:gd name="connsiteY9" fmla="*/ 1164565 h 9169882"/>
                <a:gd name="connsiteX10" fmla="*/ 12188824 w 13073277"/>
                <a:gd name="connsiteY10" fmla="*/ 8013942 h 9169882"/>
                <a:gd name="connsiteX11" fmla="*/ 0 w 13073277"/>
                <a:gd name="connsiteY11" fmla="*/ 8013942 h 916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3277" h="9169882">
                  <a:moveTo>
                    <a:pt x="0" y="9169882"/>
                  </a:moveTo>
                  <a:lnTo>
                    <a:pt x="12404785" y="9169882"/>
                  </a:lnTo>
                  <a:lnTo>
                    <a:pt x="12404785" y="9169882"/>
                  </a:lnTo>
                  <a:lnTo>
                    <a:pt x="13073277" y="9169882"/>
                  </a:lnTo>
                  <a:lnTo>
                    <a:pt x="13073277" y="0"/>
                  </a:lnTo>
                  <a:lnTo>
                    <a:pt x="12188824" y="0"/>
                  </a:lnTo>
                  <a:lnTo>
                    <a:pt x="12188824" y="8625"/>
                  </a:lnTo>
                  <a:lnTo>
                    <a:pt x="0" y="8625"/>
                  </a:lnTo>
                  <a:lnTo>
                    <a:pt x="0" y="1164565"/>
                  </a:lnTo>
                  <a:lnTo>
                    <a:pt x="12188824" y="1164565"/>
                  </a:lnTo>
                  <a:lnTo>
                    <a:pt x="12188824" y="8013942"/>
                  </a:lnTo>
                  <a:lnTo>
                    <a:pt x="0" y="8013942"/>
                  </a:lnTo>
                  <a:close/>
                </a:path>
              </a:pathLst>
            </a:cu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sp>
        <p:nvSpPr>
          <p:cNvPr id="17" name="Title 1">
            <a:extLst>
              <a:ext uri="{FF2B5EF4-FFF2-40B4-BE49-F238E27FC236}">
                <a16:creationId xmlns:a16="http://schemas.microsoft.com/office/drawing/2014/main" id="{2AC6091C-E947-4C0C-85B0-C87C084ACBB4}"/>
              </a:ext>
            </a:extLst>
          </p:cNvPr>
          <p:cNvSpPr>
            <a:spLocks noGrp="1"/>
          </p:cNvSpPr>
          <p:nvPr>
            <p:ph type="title" hasCustomPrompt="1"/>
          </p:nvPr>
        </p:nvSpPr>
        <p:spPr>
          <a:xfrm>
            <a:off x="589108" y="938794"/>
            <a:ext cx="6427626" cy="1229360"/>
          </a:xfrm>
        </p:spPr>
        <p:txBody>
          <a:bodyPr wrap="square" anchor="b"/>
          <a:lstStyle>
            <a:lvl1pPr algn="l">
              <a:defRPr sz="3596" b="0" cap="none" baseline="0">
                <a:solidFill>
                  <a:schemeClr val="accent2"/>
                </a:solidFill>
              </a:defRPr>
            </a:lvl1pPr>
          </a:lstStyle>
          <a:p>
            <a:r>
              <a:rPr lang="en-US"/>
              <a:t>Add Section Title Here</a:t>
            </a:r>
          </a:p>
        </p:txBody>
      </p:sp>
      <p:sp>
        <p:nvSpPr>
          <p:cNvPr id="18" name="Subtitle">
            <a:extLst>
              <a:ext uri="{FF2B5EF4-FFF2-40B4-BE49-F238E27FC236}">
                <a16:creationId xmlns:a16="http://schemas.microsoft.com/office/drawing/2014/main" id="{A2044BBD-0109-43FF-A52D-8FA2841A4DF6}"/>
              </a:ext>
            </a:extLst>
          </p:cNvPr>
          <p:cNvSpPr>
            <a:spLocks noGrp="1"/>
          </p:cNvSpPr>
          <p:nvPr>
            <p:ph type="subTitle" idx="10" hasCustomPrompt="1"/>
          </p:nvPr>
        </p:nvSpPr>
        <p:spPr>
          <a:xfrm>
            <a:off x="602966" y="2267712"/>
            <a:ext cx="6414522" cy="700882"/>
          </a:xfrm>
        </p:spPr>
        <p:txBody>
          <a:bodyPr/>
          <a:lstStyle>
            <a:lvl1pPr marL="0" indent="0" algn="l">
              <a:buNone/>
              <a:defRPr sz="2396">
                <a:solidFill>
                  <a:schemeClr val="tx2"/>
                </a:solidFill>
                <a:latin typeface="+mj-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Add section sub-title here</a:t>
            </a:r>
          </a:p>
        </p:txBody>
      </p:sp>
      <p:pic>
        <p:nvPicPr>
          <p:cNvPr id="15" name="Graphic 14">
            <a:extLst>
              <a:ext uri="{FF2B5EF4-FFF2-40B4-BE49-F238E27FC236}">
                <a16:creationId xmlns:a16="http://schemas.microsoft.com/office/drawing/2014/main" id="{F4569604-923F-E14A-B400-72ABFA856CC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089" y="6218399"/>
            <a:ext cx="1539751" cy="557784"/>
          </a:xfrm>
          <a:prstGeom prst="rect">
            <a:avLst/>
          </a:prstGeom>
        </p:spPr>
      </p:pic>
      <p:sp>
        <p:nvSpPr>
          <p:cNvPr id="16" name="Copyright" descr="Confidential copyright VMware, Inc. 2021">
            <a:extLst>
              <a:ext uri="{FF2B5EF4-FFF2-40B4-BE49-F238E27FC236}">
                <a16:creationId xmlns:a16="http://schemas.microsoft.com/office/drawing/2014/main" id="{EA525EA8-CE01-AC47-A328-ED5914532992}"/>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9" name="page number">
            <a:extLst>
              <a:ext uri="{FF2B5EF4-FFF2-40B4-BE49-F238E27FC236}">
                <a16:creationId xmlns:a16="http://schemas.microsoft.com/office/drawing/2014/main" id="{B7596FE4-59D4-0A4E-B5E4-08B14C453988}"/>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07713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 5">
    <p:bg>
      <p:bgPr>
        <a:solidFill>
          <a:schemeClr val="bg1"/>
        </a:solidFill>
        <a:effectLst/>
      </p:bgPr>
    </p:bg>
    <p:spTree>
      <p:nvGrpSpPr>
        <p:cNvPr id="1" name=""/>
        <p:cNvGrpSpPr/>
        <p:nvPr/>
      </p:nvGrpSpPr>
      <p:grpSpPr>
        <a:xfrm>
          <a:off x="0" y="0"/>
          <a:ext cx="0" cy="0"/>
          <a:chOff x="0" y="0"/>
          <a:chExt cx="0" cy="0"/>
        </a:xfrm>
      </p:grpSpPr>
      <p:pic>
        <p:nvPicPr>
          <p:cNvPr id="30" name="Picture 29" descr="Image within a parallelogram that speaks to sustainability; image is of a school of fish in the ocean.">
            <a:extLst>
              <a:ext uri="{FF2B5EF4-FFF2-40B4-BE49-F238E27FC236}">
                <a16:creationId xmlns:a16="http://schemas.microsoft.com/office/drawing/2014/main" id="{18A5E8D0-8A67-4648-8412-1CAD64144E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985765" y="4"/>
            <a:ext cx="8203060" cy="6857999"/>
          </a:xfrm>
          <a:prstGeom prst="rect">
            <a:avLst/>
          </a:prstGeom>
        </p:spPr>
      </p:pic>
      <p:grpSp>
        <p:nvGrpSpPr>
          <p:cNvPr id="20" name="Photo parallelogram">
            <a:extLst>
              <a:ext uri="{FF2B5EF4-FFF2-40B4-BE49-F238E27FC236}">
                <a16:creationId xmlns:a16="http://schemas.microsoft.com/office/drawing/2014/main" id="{E824C545-4B27-8643-BFAF-E0EB5F397B21}"/>
              </a:ext>
            </a:extLst>
          </p:cNvPr>
          <p:cNvGrpSpPr/>
          <p:nvPr userDrawn="1"/>
        </p:nvGrpSpPr>
        <p:grpSpPr>
          <a:xfrm>
            <a:off x="-1" y="-1147317"/>
            <a:ext cx="13073278" cy="9169882"/>
            <a:chOff x="-1" y="-1147317"/>
            <a:chExt cx="13073278" cy="9169882"/>
          </a:xfrm>
        </p:grpSpPr>
        <p:sp>
          <p:nvSpPr>
            <p:cNvPr id="21" name="Freeform: Shape 28">
              <a:extLst>
                <a:ext uri="{FF2B5EF4-FFF2-40B4-BE49-F238E27FC236}">
                  <a16:creationId xmlns:a16="http://schemas.microsoft.com/office/drawing/2014/main" id="{70DB9740-AE45-BB48-9C2E-05652BE72376}"/>
                </a:ext>
                <a:ext uri="{C183D7F6-B498-43B3-948B-1728B52AA6E4}">
                  <adec:decorative xmlns:adec="http://schemas.microsoft.com/office/drawing/2017/decorative" val="1"/>
                </a:ext>
              </a:extLst>
            </p:cNvPr>
            <p:cNvSpPr/>
            <p:nvPr userDrawn="1"/>
          </p:nvSpPr>
          <p:spPr>
            <a:xfrm rot="2700000">
              <a:off x="9046350"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2" name="Isosceles Triangle 1">
              <a:extLst>
                <a:ext uri="{FF2B5EF4-FFF2-40B4-BE49-F238E27FC236}">
                  <a16:creationId xmlns:a16="http://schemas.microsoft.com/office/drawing/2014/main" id="{42FD0D12-FAF4-8B48-82C0-E268E8F67A48}"/>
                </a:ext>
                <a:ext uri="{C183D7F6-B498-43B3-948B-1728B52AA6E4}">
                  <adec:decorative xmlns:adec="http://schemas.microsoft.com/office/drawing/2017/decorative" val="1"/>
                </a:ext>
              </a:extLst>
            </p:cNvPr>
            <p:cNvSpPr/>
            <p:nvPr userDrawn="1"/>
          </p:nvSpPr>
          <p:spPr>
            <a:xfrm>
              <a:off x="894327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3" name="Freeform: Shape 27">
              <a:extLst>
                <a:ext uri="{FF2B5EF4-FFF2-40B4-BE49-F238E27FC236}">
                  <a16:creationId xmlns:a16="http://schemas.microsoft.com/office/drawing/2014/main" id="{087E96CC-AEF4-814C-A476-35B6121A9FD0}"/>
                </a:ext>
                <a:ext uri="{C183D7F6-B498-43B3-948B-1728B52AA6E4}">
                  <adec:decorative xmlns:adec="http://schemas.microsoft.com/office/drawing/2017/decorative" val="1"/>
                </a:ext>
              </a:extLst>
            </p:cNvPr>
            <p:cNvSpPr/>
            <p:nvPr userDrawn="1"/>
          </p:nvSpPr>
          <p:spPr>
            <a:xfrm rot="10800000">
              <a:off x="-1" y="-1"/>
              <a:ext cx="10873127" cy="6868836"/>
            </a:xfrm>
            <a:custGeom>
              <a:avLst/>
              <a:gdLst>
                <a:gd name="connsiteX0" fmla="*/ 10873127 w 10873127"/>
                <a:gd name="connsiteY0" fmla="*/ 6868836 h 6868836"/>
                <a:gd name="connsiteX1" fmla="*/ 0 w 10873127"/>
                <a:gd name="connsiteY1" fmla="*/ 6868836 h 6868836"/>
                <a:gd name="connsiteX2" fmla="*/ 6863947 w 10873127"/>
                <a:gd name="connsiteY2" fmla="*/ 0 h 6868836"/>
                <a:gd name="connsiteX3" fmla="*/ 10873127 w 10873127"/>
                <a:gd name="connsiteY3" fmla="*/ 0 h 6868836"/>
              </a:gdLst>
              <a:ahLst/>
              <a:cxnLst>
                <a:cxn ang="0">
                  <a:pos x="connsiteX0" y="connsiteY0"/>
                </a:cxn>
                <a:cxn ang="0">
                  <a:pos x="connsiteX1" y="connsiteY1"/>
                </a:cxn>
                <a:cxn ang="0">
                  <a:pos x="connsiteX2" y="connsiteY2"/>
                </a:cxn>
                <a:cxn ang="0">
                  <a:pos x="connsiteX3" y="connsiteY3"/>
                </a:cxn>
              </a:cxnLst>
              <a:rect l="l" t="t" r="r" b="b"/>
              <a:pathLst>
                <a:path w="10873127" h="6868836">
                  <a:moveTo>
                    <a:pt x="10873127" y="6868836"/>
                  </a:moveTo>
                  <a:lnTo>
                    <a:pt x="0" y="6868836"/>
                  </a:lnTo>
                  <a:lnTo>
                    <a:pt x="6863947" y="0"/>
                  </a:lnTo>
                  <a:lnTo>
                    <a:pt x="1087312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4" name="Mask">
              <a:extLst>
                <a:ext uri="{FF2B5EF4-FFF2-40B4-BE49-F238E27FC236}">
                  <a16:creationId xmlns:a16="http://schemas.microsoft.com/office/drawing/2014/main" id="{D7FD1D2C-1AC1-2446-A153-063FE3A70C61}"/>
                </a:ext>
              </a:extLst>
            </p:cNvPr>
            <p:cNvSpPr/>
            <p:nvPr userDrawn="1"/>
          </p:nvSpPr>
          <p:spPr>
            <a:xfrm flipV="1">
              <a:off x="0" y="-1147317"/>
              <a:ext cx="13073277" cy="9169882"/>
            </a:xfrm>
            <a:custGeom>
              <a:avLst/>
              <a:gdLst>
                <a:gd name="connsiteX0" fmla="*/ 0 w 13073277"/>
                <a:gd name="connsiteY0" fmla="*/ 9169882 h 9169882"/>
                <a:gd name="connsiteX1" fmla="*/ 12404785 w 13073277"/>
                <a:gd name="connsiteY1" fmla="*/ 9169882 h 9169882"/>
                <a:gd name="connsiteX2" fmla="*/ 12404785 w 13073277"/>
                <a:gd name="connsiteY2" fmla="*/ 9169882 h 9169882"/>
                <a:gd name="connsiteX3" fmla="*/ 13073277 w 13073277"/>
                <a:gd name="connsiteY3" fmla="*/ 9169882 h 9169882"/>
                <a:gd name="connsiteX4" fmla="*/ 13073277 w 13073277"/>
                <a:gd name="connsiteY4" fmla="*/ 0 h 9169882"/>
                <a:gd name="connsiteX5" fmla="*/ 12188824 w 13073277"/>
                <a:gd name="connsiteY5" fmla="*/ 0 h 9169882"/>
                <a:gd name="connsiteX6" fmla="*/ 12188824 w 13073277"/>
                <a:gd name="connsiteY6" fmla="*/ 8625 h 9169882"/>
                <a:gd name="connsiteX7" fmla="*/ 0 w 13073277"/>
                <a:gd name="connsiteY7" fmla="*/ 8625 h 9169882"/>
                <a:gd name="connsiteX8" fmla="*/ 0 w 13073277"/>
                <a:gd name="connsiteY8" fmla="*/ 1164565 h 9169882"/>
                <a:gd name="connsiteX9" fmla="*/ 12188824 w 13073277"/>
                <a:gd name="connsiteY9" fmla="*/ 1164565 h 9169882"/>
                <a:gd name="connsiteX10" fmla="*/ 12188824 w 13073277"/>
                <a:gd name="connsiteY10" fmla="*/ 8013942 h 9169882"/>
                <a:gd name="connsiteX11" fmla="*/ 0 w 13073277"/>
                <a:gd name="connsiteY11" fmla="*/ 8013942 h 916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3277" h="9169882">
                  <a:moveTo>
                    <a:pt x="0" y="9169882"/>
                  </a:moveTo>
                  <a:lnTo>
                    <a:pt x="12404785" y="9169882"/>
                  </a:lnTo>
                  <a:lnTo>
                    <a:pt x="12404785" y="9169882"/>
                  </a:lnTo>
                  <a:lnTo>
                    <a:pt x="13073277" y="9169882"/>
                  </a:lnTo>
                  <a:lnTo>
                    <a:pt x="13073277" y="0"/>
                  </a:lnTo>
                  <a:lnTo>
                    <a:pt x="12188824" y="0"/>
                  </a:lnTo>
                  <a:lnTo>
                    <a:pt x="12188824" y="8625"/>
                  </a:lnTo>
                  <a:lnTo>
                    <a:pt x="0" y="8625"/>
                  </a:lnTo>
                  <a:lnTo>
                    <a:pt x="0" y="1164565"/>
                  </a:lnTo>
                  <a:lnTo>
                    <a:pt x="12188824" y="1164565"/>
                  </a:lnTo>
                  <a:lnTo>
                    <a:pt x="12188824" y="8013942"/>
                  </a:lnTo>
                  <a:lnTo>
                    <a:pt x="0" y="8013942"/>
                  </a:lnTo>
                  <a:close/>
                </a:path>
              </a:pathLst>
            </a:cu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sp>
        <p:nvSpPr>
          <p:cNvPr id="17" name="Title 1">
            <a:extLst>
              <a:ext uri="{FF2B5EF4-FFF2-40B4-BE49-F238E27FC236}">
                <a16:creationId xmlns:a16="http://schemas.microsoft.com/office/drawing/2014/main" id="{2AC6091C-E947-4C0C-85B0-C87C084ACBB4}"/>
              </a:ext>
            </a:extLst>
          </p:cNvPr>
          <p:cNvSpPr>
            <a:spLocks noGrp="1"/>
          </p:cNvSpPr>
          <p:nvPr>
            <p:ph type="title" hasCustomPrompt="1"/>
          </p:nvPr>
        </p:nvSpPr>
        <p:spPr>
          <a:xfrm>
            <a:off x="589108" y="938794"/>
            <a:ext cx="6427626" cy="1229360"/>
          </a:xfrm>
        </p:spPr>
        <p:txBody>
          <a:bodyPr wrap="square" anchor="b"/>
          <a:lstStyle>
            <a:lvl1pPr algn="l">
              <a:defRPr sz="3596" b="0" cap="none" baseline="0">
                <a:solidFill>
                  <a:schemeClr val="accent2"/>
                </a:solidFill>
              </a:defRPr>
            </a:lvl1pPr>
          </a:lstStyle>
          <a:p>
            <a:r>
              <a:rPr lang="en-US"/>
              <a:t>Add Section Title Here</a:t>
            </a:r>
          </a:p>
        </p:txBody>
      </p:sp>
      <p:sp>
        <p:nvSpPr>
          <p:cNvPr id="18" name="Subtitle">
            <a:extLst>
              <a:ext uri="{FF2B5EF4-FFF2-40B4-BE49-F238E27FC236}">
                <a16:creationId xmlns:a16="http://schemas.microsoft.com/office/drawing/2014/main" id="{A2044BBD-0109-43FF-A52D-8FA2841A4DF6}"/>
              </a:ext>
            </a:extLst>
          </p:cNvPr>
          <p:cNvSpPr>
            <a:spLocks noGrp="1"/>
          </p:cNvSpPr>
          <p:nvPr>
            <p:ph type="subTitle" idx="10" hasCustomPrompt="1"/>
          </p:nvPr>
        </p:nvSpPr>
        <p:spPr>
          <a:xfrm>
            <a:off x="602966" y="2267712"/>
            <a:ext cx="6408402" cy="700882"/>
          </a:xfrm>
        </p:spPr>
        <p:txBody>
          <a:bodyPr/>
          <a:lstStyle>
            <a:lvl1pPr marL="0" indent="0" algn="l">
              <a:buNone/>
              <a:defRPr sz="2396">
                <a:solidFill>
                  <a:schemeClr val="tx2"/>
                </a:solidFill>
                <a:latin typeface="+mj-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Add section sub-title here</a:t>
            </a:r>
          </a:p>
        </p:txBody>
      </p:sp>
      <p:pic>
        <p:nvPicPr>
          <p:cNvPr id="15" name="Graphic 14">
            <a:extLst>
              <a:ext uri="{FF2B5EF4-FFF2-40B4-BE49-F238E27FC236}">
                <a16:creationId xmlns:a16="http://schemas.microsoft.com/office/drawing/2014/main" id="{B03D0671-4AAD-BE48-8940-48D65B65498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089" y="6218399"/>
            <a:ext cx="1539751" cy="557784"/>
          </a:xfrm>
          <a:prstGeom prst="rect">
            <a:avLst/>
          </a:prstGeom>
        </p:spPr>
      </p:pic>
      <p:sp>
        <p:nvSpPr>
          <p:cNvPr id="16" name="Copyright" descr="Confidential copyright VMware, Inc. 2021">
            <a:extLst>
              <a:ext uri="{FF2B5EF4-FFF2-40B4-BE49-F238E27FC236}">
                <a16:creationId xmlns:a16="http://schemas.microsoft.com/office/drawing/2014/main" id="{163884E4-824D-3146-B61D-4821119E7501}"/>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9" name="page number">
            <a:extLst>
              <a:ext uri="{FF2B5EF4-FFF2-40B4-BE49-F238E27FC236}">
                <a16:creationId xmlns:a16="http://schemas.microsoft.com/office/drawing/2014/main" id="{75CEFF6F-DEAE-124A-A7E8-4A2D776D079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54007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ction Header with Illustration – Aqua">
    <p:bg>
      <p:bgPr>
        <a:solidFill>
          <a:schemeClr val="bg1"/>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465064DB-79E1-A641-9982-84900283437A}"/>
              </a:ext>
            </a:extLst>
          </p:cNvPr>
          <p:cNvSpPr>
            <a:spLocks noGrp="1"/>
          </p:cNvSpPr>
          <p:nvPr>
            <p:ph type="title" hasCustomPrompt="1"/>
          </p:nvPr>
        </p:nvSpPr>
        <p:spPr>
          <a:xfrm>
            <a:off x="557023" y="633994"/>
            <a:ext cx="6427626" cy="1229360"/>
          </a:xfrm>
        </p:spPr>
        <p:txBody>
          <a:bodyPr wrap="square" anchor="b"/>
          <a:lstStyle>
            <a:lvl1pPr algn="l">
              <a:defRPr sz="3596" b="0" cap="none" baseline="0">
                <a:solidFill>
                  <a:schemeClr val="accent2"/>
                </a:solidFill>
              </a:defRPr>
            </a:lvl1pPr>
          </a:lstStyle>
          <a:p>
            <a:r>
              <a:rPr lang="en-US"/>
              <a:t>Add Section Title Here</a:t>
            </a:r>
          </a:p>
        </p:txBody>
      </p:sp>
      <p:grpSp>
        <p:nvGrpSpPr>
          <p:cNvPr id="3" name="Group 2">
            <a:extLst>
              <a:ext uri="{FF2B5EF4-FFF2-40B4-BE49-F238E27FC236}">
                <a16:creationId xmlns:a16="http://schemas.microsoft.com/office/drawing/2014/main" id="{63FEA7A4-FB23-E540-B702-8C1C1BB2E1C6}"/>
              </a:ext>
              <a:ext uri="{C183D7F6-B498-43B3-948B-1728B52AA6E4}">
                <adec:decorative xmlns:adec="http://schemas.microsoft.com/office/drawing/2017/decorative" val="1"/>
              </a:ext>
            </a:extLst>
          </p:cNvPr>
          <p:cNvGrpSpPr/>
          <p:nvPr userDrawn="1"/>
        </p:nvGrpSpPr>
        <p:grpSpPr>
          <a:xfrm>
            <a:off x="6044831" y="2686058"/>
            <a:ext cx="10384504" cy="2981325"/>
            <a:chOff x="6044827" y="2686050"/>
            <a:chExt cx="10384504" cy="2981325"/>
          </a:xfrm>
        </p:grpSpPr>
        <p:sp>
          <p:nvSpPr>
            <p:cNvPr id="18" name="Freeform: Shape 19">
              <a:extLst>
                <a:ext uri="{FF2B5EF4-FFF2-40B4-BE49-F238E27FC236}">
                  <a16:creationId xmlns:a16="http://schemas.microsoft.com/office/drawing/2014/main" id="{816BD8A4-84A9-4840-9ECC-4E5E8EAEB1C3}"/>
                </a:ext>
                <a:ext uri="{C183D7F6-B498-43B3-948B-1728B52AA6E4}">
                  <adec:decorative xmlns:adec="http://schemas.microsoft.com/office/drawing/2017/decorative" val="1"/>
                </a:ext>
              </a:extLst>
            </p:cNvPr>
            <p:cNvSpPr/>
            <p:nvPr userDrawn="1"/>
          </p:nvSpPr>
          <p:spPr>
            <a:xfrm rot="2700000">
              <a:off x="10127123" y="-1396246"/>
              <a:ext cx="2219911" cy="10384504"/>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33000">
                  <a:schemeClr val="accent3">
                    <a:alpha val="0"/>
                  </a:schemeClr>
                </a:gs>
                <a:gs pos="55000">
                  <a:schemeClr val="accent3">
                    <a:alpha val="70000"/>
                  </a:schemeClr>
                </a:gs>
                <a:gs pos="79000">
                  <a:schemeClr val="accent3">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8">
              <a:extLst>
                <a:ext uri="{FF2B5EF4-FFF2-40B4-BE49-F238E27FC236}">
                  <a16:creationId xmlns:a16="http://schemas.microsoft.com/office/drawing/2014/main" id="{DE2C9364-4B83-C74B-A792-2D2C19FC68E9}"/>
                </a:ext>
                <a:ext uri="{C183D7F6-B498-43B3-948B-1728B52AA6E4}">
                  <adec:decorative xmlns:adec="http://schemas.microsoft.com/office/drawing/2017/decorative" val="1"/>
                </a:ext>
              </a:extLst>
            </p:cNvPr>
            <p:cNvSpPr/>
            <p:nvPr userDrawn="1"/>
          </p:nvSpPr>
          <p:spPr>
            <a:xfrm rot="2700000">
              <a:off x="11274110" y="2757249"/>
              <a:ext cx="1025073" cy="4795180"/>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pic>
          <p:nvPicPr>
            <p:cNvPr id="29" name="Picture 28" descr="Icon&#10;&#10;">
              <a:extLst>
                <a:ext uri="{FF2B5EF4-FFF2-40B4-BE49-F238E27FC236}">
                  <a16:creationId xmlns:a16="http://schemas.microsoft.com/office/drawing/2014/main" id="{00FBF9A9-0DCA-4B47-9F95-7C285BFC9B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56837" y="3103715"/>
              <a:ext cx="3270401" cy="2162469"/>
            </a:xfrm>
            <a:prstGeom prst="rect">
              <a:avLst/>
            </a:prstGeom>
          </p:spPr>
        </p:pic>
      </p:grpSp>
      <p:sp>
        <p:nvSpPr>
          <p:cNvPr id="10" name="page number">
            <a:extLst>
              <a:ext uri="{FF2B5EF4-FFF2-40B4-BE49-F238E27FC236}">
                <a16:creationId xmlns:a16="http://schemas.microsoft.com/office/drawing/2014/main" id="{E186AE1D-141B-2044-9921-1CBA3634084C}"/>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9" name="Subtitle 2">
            <a:extLst>
              <a:ext uri="{FF2B5EF4-FFF2-40B4-BE49-F238E27FC236}">
                <a16:creationId xmlns:a16="http://schemas.microsoft.com/office/drawing/2014/main" id="{2D95BE09-C36A-4B4B-A4B4-51E3E278D944}"/>
              </a:ext>
            </a:extLst>
          </p:cNvPr>
          <p:cNvSpPr>
            <a:spLocks noGrp="1"/>
          </p:cNvSpPr>
          <p:nvPr>
            <p:ph type="subTitle" idx="10" hasCustomPrompt="1"/>
          </p:nvPr>
        </p:nvSpPr>
        <p:spPr>
          <a:xfrm>
            <a:off x="570885" y="1962912"/>
            <a:ext cx="6408402" cy="700882"/>
          </a:xfrm>
        </p:spPr>
        <p:txBody>
          <a:bodyPr/>
          <a:lstStyle>
            <a:lvl1pPr marL="0" indent="0" algn="l">
              <a:buClr>
                <a:schemeClr val="tx1"/>
              </a:buClr>
              <a:buFont typeface="Arial" panose="020B0604020202020204" pitchFamily="34" charset="0"/>
              <a:buNone/>
              <a:defRPr sz="2396">
                <a:solidFill>
                  <a:schemeClr val="tx2"/>
                </a:solidFill>
                <a:latin typeface="+mj-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Add section sub-title here</a:t>
            </a:r>
          </a:p>
        </p:txBody>
      </p:sp>
    </p:spTree>
    <p:extLst>
      <p:ext uri="{BB962C8B-B14F-4D97-AF65-F5344CB8AC3E}">
        <p14:creationId xmlns:p14="http://schemas.microsoft.com/office/powerpoint/2010/main" val="34461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 Aqua">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608D3F09-D706-3940-8906-CE0F09AC4BB6}"/>
              </a:ext>
            </a:extLst>
          </p:cNvPr>
          <p:cNvSpPr>
            <a:spLocks noGrp="1"/>
          </p:cNvSpPr>
          <p:nvPr>
            <p:ph type="body" sz="quarter" idx="16" hasCustomPrompt="1"/>
          </p:nvPr>
        </p:nvSpPr>
        <p:spPr>
          <a:xfrm>
            <a:off x="438912" y="1600200"/>
            <a:ext cx="5413248" cy="3200400"/>
          </a:xfrm>
        </p:spPr>
        <p:txBody>
          <a:bodyPr anchor="b"/>
          <a:lstStyle>
            <a:lvl1pPr marL="169659" indent="-169659">
              <a:buClrTx/>
              <a:buSzPct val="100000"/>
              <a:buFont typeface="Metropolis" panose="00000500000000000000" pitchFamily="2" charset="0"/>
              <a:buChar char="“"/>
              <a:defRPr sz="2796">
                <a:solidFill>
                  <a:schemeClr val="accent2"/>
                </a:solidFill>
              </a:defRPr>
            </a:lvl1pPr>
            <a:lvl2pPr marL="456652" indent="-183930">
              <a:buClrTx/>
              <a:buFont typeface="Metropolis" panose="00000500000000000000" pitchFamily="2" charset="0"/>
              <a:buChar char="“"/>
              <a:defRPr>
                <a:solidFill>
                  <a:schemeClr val="bg1"/>
                </a:solidFill>
              </a:defRPr>
            </a:lvl2pPr>
            <a:lvl3pPr marL="743646" indent="-169659">
              <a:buClrTx/>
              <a:buFont typeface="Metropolis" panose="00000500000000000000" pitchFamily="2" charset="0"/>
              <a:buChar char="“"/>
              <a:defRPr>
                <a:solidFill>
                  <a:schemeClr val="bg1"/>
                </a:solidFill>
              </a:defRPr>
            </a:lvl3pPr>
            <a:lvl4pPr marL="968799" indent="-166488">
              <a:buClrTx/>
              <a:buFont typeface="Metropolis" panose="00000500000000000000" pitchFamily="2" charset="0"/>
              <a:buChar char="“"/>
              <a:defRPr>
                <a:solidFill>
                  <a:schemeClr val="bg1"/>
                </a:solidFill>
              </a:defRPr>
            </a:lvl4pPr>
            <a:lvl5pPr marL="1141628" indent="-137949">
              <a:buClrTx/>
              <a:buFont typeface="Metropolis" panose="00000500000000000000" pitchFamily="2" charset="0"/>
              <a:buChar char="“"/>
              <a:defRPr>
                <a:solidFill>
                  <a:schemeClr val="bg1"/>
                </a:solidFill>
              </a:defRPr>
            </a:lvl5pPr>
          </a:lstStyle>
          <a:p>
            <a:pPr lvl="0"/>
            <a:r>
              <a:rPr lang="en-US"/>
              <a:t>Add quotation here.”</a:t>
            </a:r>
          </a:p>
        </p:txBody>
      </p:sp>
      <p:sp>
        <p:nvSpPr>
          <p:cNvPr id="19" name="Text Placeholder 10">
            <a:extLst>
              <a:ext uri="{FF2B5EF4-FFF2-40B4-BE49-F238E27FC236}">
                <a16:creationId xmlns:a16="http://schemas.microsoft.com/office/drawing/2014/main" id="{C1E51E88-6733-7942-B20E-2C56F8B2ED21}"/>
              </a:ext>
            </a:extLst>
          </p:cNvPr>
          <p:cNvSpPr>
            <a:spLocks noGrp="1"/>
          </p:cNvSpPr>
          <p:nvPr>
            <p:ph type="body" sz="quarter" idx="17" hasCustomPrompt="1"/>
          </p:nvPr>
        </p:nvSpPr>
        <p:spPr>
          <a:xfrm>
            <a:off x="612652" y="5065776"/>
            <a:ext cx="4581144" cy="274320"/>
          </a:xfrm>
        </p:spPr>
        <p:txBody>
          <a:bodyPr/>
          <a:lstStyle>
            <a:lvl1pPr>
              <a:defRPr sz="1796">
                <a:solidFill>
                  <a:schemeClr val="accent2"/>
                </a:solidFill>
              </a:defRPr>
            </a:lvl1pPr>
          </a:lstStyle>
          <a:p>
            <a:pPr lvl="0"/>
            <a:r>
              <a:rPr lang="en-US"/>
              <a:t>Source Name</a:t>
            </a:r>
          </a:p>
        </p:txBody>
      </p:sp>
      <p:grpSp>
        <p:nvGrpSpPr>
          <p:cNvPr id="2" name="Group 1">
            <a:extLst>
              <a:ext uri="{FF2B5EF4-FFF2-40B4-BE49-F238E27FC236}">
                <a16:creationId xmlns:a16="http://schemas.microsoft.com/office/drawing/2014/main" id="{9D4BBE16-1FB5-984C-BF65-9595C408E58E}"/>
              </a:ext>
              <a:ext uri="{C183D7F6-B498-43B3-948B-1728B52AA6E4}">
                <adec:decorative xmlns:adec="http://schemas.microsoft.com/office/drawing/2017/decorative" val="1"/>
              </a:ext>
            </a:extLst>
          </p:cNvPr>
          <p:cNvGrpSpPr/>
          <p:nvPr userDrawn="1"/>
        </p:nvGrpSpPr>
        <p:grpSpPr>
          <a:xfrm>
            <a:off x="2890764" y="1541857"/>
            <a:ext cx="11113170" cy="4175661"/>
            <a:chOff x="2890760" y="1541857"/>
            <a:chExt cx="11113170" cy="4175661"/>
          </a:xfrm>
        </p:grpSpPr>
        <p:sp>
          <p:nvSpPr>
            <p:cNvPr id="23" name="Freeform: Shape 23">
              <a:extLst>
                <a:ext uri="{FF2B5EF4-FFF2-40B4-BE49-F238E27FC236}">
                  <a16:creationId xmlns:a16="http://schemas.microsoft.com/office/drawing/2014/main" id="{923BAA50-9128-7F48-9829-4C8049163190}"/>
                </a:ext>
              </a:extLst>
            </p:cNvPr>
            <p:cNvSpPr/>
            <p:nvPr userDrawn="1"/>
          </p:nvSpPr>
          <p:spPr>
            <a:xfrm rot="13500000">
              <a:off x="6699960" y="862779"/>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30000">
                  <a:schemeClr val="bg1">
                    <a:alpha val="0"/>
                  </a:schemeClr>
                </a:gs>
                <a:gs pos="100000">
                  <a:schemeClr val="accent3"/>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4" name="Freeform: Shape 23">
              <a:extLst>
                <a:ext uri="{FF2B5EF4-FFF2-40B4-BE49-F238E27FC236}">
                  <a16:creationId xmlns:a16="http://schemas.microsoft.com/office/drawing/2014/main" id="{7871174D-4419-434C-B971-0167EC393A63}"/>
                </a:ext>
              </a:extLst>
            </p:cNvPr>
            <p:cNvSpPr/>
            <p:nvPr userDrawn="1"/>
          </p:nvSpPr>
          <p:spPr>
            <a:xfrm rot="2700000">
              <a:off x="9149191" y="-2267343"/>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22000">
                  <a:schemeClr val="bg1">
                    <a:alpha val="0"/>
                  </a:schemeClr>
                </a:gs>
                <a:gs pos="100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
        <p:nvSpPr>
          <p:cNvPr id="11" name="Picture Placeholder 11" descr="logo placeholder: click to insert logo or delete box if not needed">
            <a:extLst>
              <a:ext uri="{FF2B5EF4-FFF2-40B4-BE49-F238E27FC236}">
                <a16:creationId xmlns:a16="http://schemas.microsoft.com/office/drawing/2014/main" id="{90CA8A2D-22C2-3546-ACA3-B76C2A2C9541}"/>
              </a:ext>
            </a:extLst>
          </p:cNvPr>
          <p:cNvSpPr>
            <a:spLocks noGrp="1"/>
          </p:cNvSpPr>
          <p:nvPr>
            <p:ph type="pic" sz="quarter" idx="4294967295" hasCustomPrompt="1"/>
          </p:nvPr>
        </p:nvSpPr>
        <p:spPr>
          <a:xfrm>
            <a:off x="8925488" y="4619335"/>
            <a:ext cx="2740025" cy="1371600"/>
          </a:xfrm>
        </p:spPr>
        <p:txBody>
          <a:bodyPr/>
          <a:lstStyle/>
          <a:p>
            <a:r>
              <a:rPr lang="en-US"/>
              <a:t>Click to insert logo or delete box if not needed</a:t>
            </a:r>
          </a:p>
        </p:txBody>
      </p:sp>
      <p:pic>
        <p:nvPicPr>
          <p:cNvPr id="15" name="Graphic 14">
            <a:extLst>
              <a:ext uri="{FF2B5EF4-FFF2-40B4-BE49-F238E27FC236}">
                <a16:creationId xmlns:a16="http://schemas.microsoft.com/office/drawing/2014/main" id="{C36E2E59-D8A9-4B45-AB42-A0E92FBBFF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9" y="6218399"/>
            <a:ext cx="1539751" cy="557784"/>
          </a:xfrm>
          <a:prstGeom prst="rect">
            <a:avLst/>
          </a:prstGeom>
        </p:spPr>
      </p:pic>
      <p:sp>
        <p:nvSpPr>
          <p:cNvPr id="16" name="Copyright" descr="Confidential copyright VMware, Inc. 2021">
            <a:extLst>
              <a:ext uri="{FF2B5EF4-FFF2-40B4-BE49-F238E27FC236}">
                <a16:creationId xmlns:a16="http://schemas.microsoft.com/office/drawing/2014/main" id="{E1A1E841-C196-A64E-BF02-3A903FE03983}"/>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7" name="page number">
            <a:extLst>
              <a:ext uri="{FF2B5EF4-FFF2-40B4-BE49-F238E27FC236}">
                <a16:creationId xmlns:a16="http://schemas.microsoft.com/office/drawing/2014/main" id="{81F6B6E3-D446-FF48-A968-0E6ED9485DE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26305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 Photo 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AB501C1-9DF6-44B6-A147-29CFF5E96E50}"/>
              </a:ext>
              <a:ext uri="{C183D7F6-B498-43B3-948B-1728B52AA6E4}">
                <adec:decorative xmlns:adec="http://schemas.microsoft.com/office/drawing/2017/decorative" val="1"/>
              </a:ext>
            </a:extLst>
          </p:cNvPr>
          <p:cNvSpPr/>
          <p:nvPr userDrawn="1"/>
        </p:nvSpPr>
        <p:spPr>
          <a:xfrm rot="2700000">
            <a:off x="956578" y="-4049006"/>
            <a:ext cx="6293364" cy="12454818"/>
          </a:xfrm>
          <a:custGeom>
            <a:avLst/>
            <a:gdLst>
              <a:gd name="connsiteX0" fmla="*/ 0 w 6293364"/>
              <a:gd name="connsiteY0" fmla="*/ 6293364 h 12454818"/>
              <a:gd name="connsiteX1" fmla="*/ 6293364 w 6293364"/>
              <a:gd name="connsiteY1" fmla="*/ 0 h 12454818"/>
              <a:gd name="connsiteX2" fmla="*/ 6293364 w 6293364"/>
              <a:gd name="connsiteY2" fmla="*/ 9715045 h 12454818"/>
              <a:gd name="connsiteX3" fmla="*/ 3553591 w 6293364"/>
              <a:gd name="connsiteY3" fmla="*/ 12454818 h 12454818"/>
              <a:gd name="connsiteX4" fmla="*/ 0 w 6293364"/>
              <a:gd name="connsiteY4" fmla="*/ 8901227 h 1245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364" h="12454818">
                <a:moveTo>
                  <a:pt x="0" y="6293364"/>
                </a:moveTo>
                <a:lnTo>
                  <a:pt x="6293364" y="0"/>
                </a:lnTo>
                <a:lnTo>
                  <a:pt x="6293364" y="9715045"/>
                </a:lnTo>
                <a:lnTo>
                  <a:pt x="3553591" y="12454818"/>
                </a:lnTo>
                <a:lnTo>
                  <a:pt x="0" y="8901227"/>
                </a:lnTo>
                <a:close/>
              </a:path>
            </a:pathLst>
          </a:custGeom>
          <a:gradFill>
            <a:gsLst>
              <a:gs pos="19000">
                <a:schemeClr val="bg1">
                  <a:alpha val="31000"/>
                </a:schemeClr>
              </a:gs>
              <a:gs pos="5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659" indent="-169659">
              <a:buClrTx/>
              <a:buSzPct val="100000"/>
              <a:buFont typeface="Metropolis" panose="00000500000000000000" pitchFamily="2" charset="0"/>
              <a:buChar char="“"/>
              <a:defRPr sz="2796">
                <a:solidFill>
                  <a:schemeClr val="accent2"/>
                </a:solidFill>
              </a:defRPr>
            </a:lvl1pPr>
            <a:lvl2pPr marL="456652" indent="-183930">
              <a:buClrTx/>
              <a:buFont typeface="Metropolis" panose="00000500000000000000" pitchFamily="2" charset="0"/>
              <a:buChar char="“"/>
              <a:defRPr>
                <a:solidFill>
                  <a:schemeClr val="bg1"/>
                </a:solidFill>
              </a:defRPr>
            </a:lvl2pPr>
            <a:lvl3pPr marL="743646" indent="-169659">
              <a:buClrTx/>
              <a:buFont typeface="Metropolis" panose="00000500000000000000" pitchFamily="2" charset="0"/>
              <a:buChar char="“"/>
              <a:defRPr>
                <a:solidFill>
                  <a:schemeClr val="bg1"/>
                </a:solidFill>
              </a:defRPr>
            </a:lvl3pPr>
            <a:lvl4pPr marL="968799" indent="-166488">
              <a:buClrTx/>
              <a:buFont typeface="Metropolis" panose="00000500000000000000" pitchFamily="2" charset="0"/>
              <a:buChar char="“"/>
              <a:defRPr>
                <a:solidFill>
                  <a:schemeClr val="bg1"/>
                </a:solidFill>
              </a:defRPr>
            </a:lvl4pPr>
            <a:lvl5pPr marL="1141628" indent="-137949">
              <a:buClrTx/>
              <a:buFont typeface="Metropolis" panose="00000500000000000000" pitchFamily="2" charset="0"/>
              <a:buChar char="“"/>
              <a:defRPr>
                <a:solidFill>
                  <a:schemeClr val="bg1"/>
                </a:solidFill>
              </a:defRPr>
            </a:lvl5pPr>
          </a:lstStyle>
          <a:p>
            <a:pPr lvl="0"/>
            <a:r>
              <a:rPr lang="en-US"/>
              <a:t>Quote page with photo showing woman working on laptop. Click to replace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52" y="5065776"/>
            <a:ext cx="4581144" cy="274320"/>
          </a:xfrm>
        </p:spPr>
        <p:txBody>
          <a:bodyPr/>
          <a:lstStyle>
            <a:lvl1pPr>
              <a:defRPr sz="1796">
                <a:solidFill>
                  <a:schemeClr val="accent2"/>
                </a:solidFill>
              </a:defRPr>
            </a:lvl1pPr>
          </a:lstStyle>
          <a:p>
            <a:pPr lvl="0"/>
            <a:r>
              <a:rPr lang="en-US"/>
              <a:t>Source Name</a:t>
            </a:r>
          </a:p>
        </p:txBody>
      </p:sp>
      <p:pic>
        <p:nvPicPr>
          <p:cNvPr id="9" name="Graphic 8">
            <a:extLst>
              <a:ext uri="{FF2B5EF4-FFF2-40B4-BE49-F238E27FC236}">
                <a16:creationId xmlns:a16="http://schemas.microsoft.com/office/drawing/2014/main" id="{0EF265DB-7DD2-824C-8890-64F8B52BD17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089" y="6218399"/>
            <a:ext cx="1539751" cy="557784"/>
          </a:xfrm>
          <a:prstGeom prst="rect">
            <a:avLst/>
          </a:prstGeom>
        </p:spPr>
      </p:pic>
      <p:sp>
        <p:nvSpPr>
          <p:cNvPr id="10" name="Copyright" descr="Confidential copyright VMware, Inc. 2021">
            <a:extLst>
              <a:ext uri="{FF2B5EF4-FFF2-40B4-BE49-F238E27FC236}">
                <a16:creationId xmlns:a16="http://schemas.microsoft.com/office/drawing/2014/main" id="{4EF618B9-8BC7-7D41-B0C8-973C952F0F7B}"/>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5" name="page number">
            <a:extLst>
              <a:ext uri="{FF2B5EF4-FFF2-40B4-BE49-F238E27FC236}">
                <a16:creationId xmlns:a16="http://schemas.microsoft.com/office/drawing/2014/main" id="{65B8D505-D55C-B546-9B33-22157CD80DE2}"/>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solidFill>
                  <a:schemeClr val="bg1"/>
                </a:solidFill>
              </a:rPr>
              <a:pPr lvl="0" algn="r"/>
              <a:t>‹#›</a:t>
            </a:fld>
            <a:endParaRPr lang="en-US" sz="800">
              <a:solidFill>
                <a:schemeClr val="bg1"/>
              </a:solidFill>
            </a:endParaRPr>
          </a:p>
        </p:txBody>
      </p:sp>
    </p:spTree>
    <p:extLst>
      <p:ext uri="{BB962C8B-B14F-4D97-AF65-F5344CB8AC3E}">
        <p14:creationId xmlns:p14="http://schemas.microsoft.com/office/powerpoint/2010/main" val="7845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108" y="938794"/>
            <a:ext cx="6427626" cy="1229360"/>
          </a:xfrm>
        </p:spPr>
        <p:txBody>
          <a:bodyPr wrap="square" anchor="b"/>
          <a:lstStyle>
            <a:lvl1pPr algn="l">
              <a:defRPr sz="3600" b="0" cap="none" baseline="0">
                <a:solidFill>
                  <a:schemeClr val="accent2"/>
                </a:solidFill>
              </a:defRPr>
            </a:lvl1pPr>
          </a:lstStyle>
          <a:p>
            <a:r>
              <a:rPr lang="en-US"/>
              <a:t>Click to Add Text</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2966" y="2270788"/>
            <a:ext cx="6408402" cy="700882"/>
          </a:xfrm>
        </p:spPr>
        <p:txBody>
          <a:bodyPr/>
          <a:lstStyle>
            <a:lvl1pPr marL="0" indent="0" algn="l">
              <a:buNone/>
              <a:defRPr sz="24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4" name="TextBox 13">
            <a:extLst>
              <a:ext uri="{FF2B5EF4-FFF2-40B4-BE49-F238E27FC236}">
                <a16:creationId xmlns:a16="http://schemas.microsoft.com/office/drawing/2014/main" id="{3E46B5F2-170B-43F3-865D-92F5CD3F3546}"/>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a:solidFill>
                <a:schemeClr val="tx1"/>
              </a:solidFill>
              <a:latin typeface="+mj-lt"/>
            </a:endParaRPr>
          </a:p>
        </p:txBody>
      </p:sp>
      <p:grpSp>
        <p:nvGrpSpPr>
          <p:cNvPr id="17" name="Group 16">
            <a:extLst>
              <a:ext uri="{FF2B5EF4-FFF2-40B4-BE49-F238E27FC236}">
                <a16:creationId xmlns:a16="http://schemas.microsoft.com/office/drawing/2014/main" id="{F062DFBC-6461-46E5-9A65-C2BA6B55FAA7}"/>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1067657A-03A1-4F4F-AD0D-A5B15521E89E}"/>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19" name="Freeform 7">
              <a:extLst>
                <a:ext uri="{FF2B5EF4-FFF2-40B4-BE49-F238E27FC236}">
                  <a16:creationId xmlns:a16="http://schemas.microsoft.com/office/drawing/2014/main" id="{03F0FBFF-D44D-482A-B547-D551EA5D3C2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0" name="Freeform 8">
              <a:extLst>
                <a:ext uri="{FF2B5EF4-FFF2-40B4-BE49-F238E27FC236}">
                  <a16:creationId xmlns:a16="http://schemas.microsoft.com/office/drawing/2014/main" id="{9A9535C7-EA42-4FC0-BF2F-9F86B58ECC7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1" name="Freeform 9">
              <a:extLst>
                <a:ext uri="{FF2B5EF4-FFF2-40B4-BE49-F238E27FC236}">
                  <a16:creationId xmlns:a16="http://schemas.microsoft.com/office/drawing/2014/main" id="{E775250D-8931-4334-BAE4-BDDB0695417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2" name="Freeform 10">
              <a:extLst>
                <a:ext uri="{FF2B5EF4-FFF2-40B4-BE49-F238E27FC236}">
                  <a16:creationId xmlns:a16="http://schemas.microsoft.com/office/drawing/2014/main" id="{46FFD602-6135-4BEE-BB2A-C867FBE1FFC0}"/>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3" name="Freeform 11">
              <a:extLst>
                <a:ext uri="{FF2B5EF4-FFF2-40B4-BE49-F238E27FC236}">
                  <a16:creationId xmlns:a16="http://schemas.microsoft.com/office/drawing/2014/main" id="{14A9D646-E9F0-4A52-BD9E-F04121BF45F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4" name="Freeform 12">
              <a:extLst>
                <a:ext uri="{FF2B5EF4-FFF2-40B4-BE49-F238E27FC236}">
                  <a16:creationId xmlns:a16="http://schemas.microsoft.com/office/drawing/2014/main" id="{A919FBF8-B563-4387-B270-79EB182CF757}"/>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grpSp>
      <p:sp>
        <p:nvSpPr>
          <p:cNvPr id="25" name="TextBox 24">
            <a:extLst>
              <a:ext uri="{FF2B5EF4-FFF2-40B4-BE49-F238E27FC236}">
                <a16:creationId xmlns:a16="http://schemas.microsoft.com/office/drawing/2014/main" id="{5B407C40-A805-4838-8B00-1B2AAC94FDCD}"/>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©2019 VMware, Inc.</a:t>
            </a:r>
          </a:p>
        </p:txBody>
      </p:sp>
      <p:sp>
        <p:nvSpPr>
          <p:cNvPr id="36" name="Freeform: Shape 35">
            <a:extLst>
              <a:ext uri="{FF2B5EF4-FFF2-40B4-BE49-F238E27FC236}">
                <a16:creationId xmlns:a16="http://schemas.microsoft.com/office/drawing/2014/main" id="{9428A741-FAD5-4234-862D-6AB7431CF1B6}"/>
              </a:ext>
            </a:extLst>
          </p:cNvPr>
          <p:cNvSpPr/>
          <p:nvPr userDrawn="1"/>
        </p:nvSpPr>
        <p:spPr>
          <a:xfrm rot="2700000">
            <a:off x="7247491" y="-1003602"/>
            <a:ext cx="3505682" cy="10673146"/>
          </a:xfrm>
          <a:custGeom>
            <a:avLst/>
            <a:gdLst>
              <a:gd name="connsiteX0" fmla="*/ 0 w 3505682"/>
              <a:gd name="connsiteY0" fmla="*/ 925479 h 10673146"/>
              <a:gd name="connsiteX1" fmla="*/ 925478 w 3505682"/>
              <a:gd name="connsiteY1" fmla="*/ 0 h 10673146"/>
              <a:gd name="connsiteX2" fmla="*/ 3505682 w 3505682"/>
              <a:gd name="connsiteY2" fmla="*/ 2580205 h 10673146"/>
              <a:gd name="connsiteX3" fmla="*/ 3505682 w 3505682"/>
              <a:gd name="connsiteY3" fmla="*/ 7167464 h 10673146"/>
              <a:gd name="connsiteX4" fmla="*/ 0 w 3505682"/>
              <a:gd name="connsiteY4" fmla="*/ 10673146 h 10673146"/>
              <a:gd name="connsiteX5" fmla="*/ 0 w 3505682"/>
              <a:gd name="connsiteY5" fmla="*/ 925479 h 106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682" h="10673146">
                <a:moveTo>
                  <a:pt x="0" y="925479"/>
                </a:moveTo>
                <a:lnTo>
                  <a:pt x="925478" y="0"/>
                </a:lnTo>
                <a:lnTo>
                  <a:pt x="3505682" y="2580205"/>
                </a:lnTo>
                <a:lnTo>
                  <a:pt x="3505682" y="7167464"/>
                </a:lnTo>
                <a:lnTo>
                  <a:pt x="0" y="10673146"/>
                </a:lnTo>
                <a:lnTo>
                  <a:pt x="0" y="925479"/>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51" name="Freeform: Shape 50">
            <a:extLst>
              <a:ext uri="{FF2B5EF4-FFF2-40B4-BE49-F238E27FC236}">
                <a16:creationId xmlns:a16="http://schemas.microsoft.com/office/drawing/2014/main" id="{8D3A6683-B1EA-4507-96A9-030793602B44}"/>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94000">
                <a:schemeClr val="bg1"/>
              </a:gs>
              <a:gs pos="16000">
                <a:schemeClr val="accent4"/>
              </a:gs>
              <a:gs pos="76000">
                <a:schemeClr val="bg1">
                  <a:alpha val="91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229288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p:txBody>
          <a:bodyPr/>
          <a:lstStyle>
            <a:lvl1pPr>
              <a:defRPr/>
            </a:lvl1pPr>
          </a:lstStyle>
          <a:p>
            <a:r>
              <a:rPr lang="en-US"/>
              <a:t>Click to Add One Line Title</a:t>
            </a:r>
          </a:p>
        </p:txBody>
      </p:sp>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592870" y="811831"/>
            <a:ext cx="1098794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a:xfrm>
            <a:off x="616505" y="1600201"/>
            <a:ext cx="10972800" cy="4572000"/>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vl6pPr>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page number">
            <a:extLst>
              <a:ext uri="{FF2B5EF4-FFF2-40B4-BE49-F238E27FC236}">
                <a16:creationId xmlns:a16="http://schemas.microsoft.com/office/drawing/2014/main" id="{175B5FDB-839C-A941-B264-01387F31F00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64406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6" name="page number">
            <a:extLst>
              <a:ext uri="{FF2B5EF4-FFF2-40B4-BE49-F238E27FC236}">
                <a16:creationId xmlns:a16="http://schemas.microsoft.com/office/drawing/2014/main" id="{F2584149-C6DB-AE45-B715-90B7DF169DD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55090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wo-Content Balanc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4" name="Content Placeholder 3">
            <a:extLst>
              <a:ext uri="{FF2B5EF4-FFF2-40B4-BE49-F238E27FC236}">
                <a16:creationId xmlns:a16="http://schemas.microsoft.com/office/drawing/2014/main" id="{87AF420A-ED2C-4AD1-A28B-EB26178557DE}"/>
              </a:ext>
            </a:extLst>
          </p:cNvPr>
          <p:cNvSpPr>
            <a:spLocks noGrp="1"/>
          </p:cNvSpPr>
          <p:nvPr>
            <p:ph sz="quarter" idx="17" hasCustomPrompt="1"/>
          </p:nvPr>
        </p:nvSpPr>
        <p:spPr>
          <a:xfrm>
            <a:off x="579813" y="1600200"/>
            <a:ext cx="5313783" cy="4572000"/>
          </a:xfrm>
        </p:spPr>
        <p:txBody>
          <a:bodyPr vert="horz" lIns="0" tIns="0" rIns="0" bIns="0" rtlCol="0">
            <a:noAutofit/>
          </a:bodyPr>
          <a:lstStyle>
            <a:lvl1pPr>
              <a:defRPr lang="en-US" sz="1796" dirty="0"/>
            </a:lvl1pPr>
            <a:lvl2pPr>
              <a:defRPr lang="en-US" sz="1600" dirty="0"/>
            </a:lvl2pPr>
            <a:lvl3pPr>
              <a:defRPr lang="en-US" sz="14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12" name="Content Placeholder 3">
            <a:extLst>
              <a:ext uri="{FF2B5EF4-FFF2-40B4-BE49-F238E27FC236}">
                <a16:creationId xmlns:a16="http://schemas.microsoft.com/office/drawing/2014/main" id="{CD860A49-A98C-4F0E-AB34-4E13B89D5EBC}"/>
              </a:ext>
            </a:extLst>
          </p:cNvPr>
          <p:cNvSpPr>
            <a:spLocks noGrp="1"/>
          </p:cNvSpPr>
          <p:nvPr>
            <p:ph sz="quarter" idx="18" hasCustomPrompt="1"/>
          </p:nvPr>
        </p:nvSpPr>
        <p:spPr>
          <a:xfrm>
            <a:off x="6321287" y="1600200"/>
            <a:ext cx="5867538" cy="4572000"/>
          </a:xfrm>
        </p:spPr>
        <p:txBody>
          <a:bodyPr vert="horz" lIns="0" tIns="0" rIns="457200" bIns="0" rtlCol="0">
            <a:noAutofit/>
          </a:bodyPr>
          <a:lstStyle>
            <a:lvl1pPr>
              <a:defRPr lang="en-US" sz="1796" dirty="0"/>
            </a:lvl1pPr>
            <a:lvl2pPr>
              <a:defRPr lang="en-US" sz="1600" dirty="0"/>
            </a:lvl2pPr>
            <a:lvl3pPr>
              <a:defRPr lang="en-US" sz="14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7" name="page number">
            <a:extLst>
              <a:ext uri="{FF2B5EF4-FFF2-40B4-BE49-F238E27FC236}">
                <a16:creationId xmlns:a16="http://schemas.microsoft.com/office/drawing/2014/main" id="{306FFEC8-099C-484D-841A-7FCB225B189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65137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wo-Content Balanced Color on Right">
    <p:spTree>
      <p:nvGrpSpPr>
        <p:cNvPr id="1" name=""/>
        <p:cNvGrpSpPr/>
        <p:nvPr/>
      </p:nvGrpSpPr>
      <p:grpSpPr>
        <a:xfrm>
          <a:off x="0" y="0"/>
          <a:ext cx="0" cy="0"/>
          <a:chOff x="0" y="0"/>
          <a:chExt cx="0" cy="0"/>
        </a:xfrm>
      </p:grpSpPr>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bwMode="ltGray">
          <a:xfrm>
            <a:off x="6323385" y="1600201"/>
            <a:ext cx="5865445" cy="4572000"/>
          </a:xfrm>
          <a:solidFill>
            <a:srgbClr val="F4F8FA"/>
          </a:solidFill>
        </p:spPr>
        <p:txBody>
          <a:bodyPr vert="horz" lIns="457200" tIns="457200" rIns="457200" bIns="457200" rtlCol="0">
            <a:noAutofit/>
          </a:bodyPr>
          <a:lstStyle>
            <a:lvl1pPr>
              <a:defRPr lang="en-US" sz="1796" dirty="0">
                <a:solidFill>
                  <a:schemeClr val="accent2"/>
                </a:solidFill>
              </a:defRPr>
            </a:lvl1pPr>
            <a:lvl2pPr>
              <a:defRPr lang="en-US" sz="1600" dirty="0">
                <a:solidFill>
                  <a:schemeClr val="accent2"/>
                </a:solidFill>
              </a:defRPr>
            </a:lvl2pPr>
            <a:lvl3pPr>
              <a:defRPr lang="en-US" sz="1400" dirty="0">
                <a:solidFill>
                  <a:schemeClr val="accent2"/>
                </a:solidFill>
              </a:defRPr>
            </a:lvl3pPr>
            <a:lvl4pPr>
              <a:defRPr lang="en-US" sz="1200" dirty="0">
                <a:solidFill>
                  <a:schemeClr val="accent2"/>
                </a:solidFill>
              </a:defRPr>
            </a:lvl4pPr>
            <a:lvl5pPr>
              <a:defRPr lang="en-US" sz="1200" dirty="0">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ltGray">
          <a:xfrm>
            <a:off x="4" y="1600201"/>
            <a:ext cx="5893593" cy="4572000"/>
          </a:xfrm>
          <a:noFill/>
        </p:spPr>
        <p:txBody>
          <a:bodyPr vert="horz" lIns="594360" tIns="457200" rIns="457200" bIns="457200" rtlCol="0">
            <a:noAutofit/>
          </a:bodyPr>
          <a:lstStyle>
            <a:lvl1pPr>
              <a:spcBef>
                <a:spcPts val="1200"/>
              </a:spcBef>
              <a:defRPr lang="en-US" sz="1796" dirty="0">
                <a:solidFill>
                  <a:schemeClr val="tx1"/>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6">
                <a:solidFill>
                  <a:schemeClr val="bg1"/>
                </a:solidFill>
              </a:defRPr>
            </a:lvl6pPr>
            <a:lvl7pPr>
              <a:buClrTx/>
              <a:defRPr sz="1400">
                <a:solidFill>
                  <a:schemeClr val="bg1"/>
                </a:solidFill>
              </a:defRPr>
            </a:lvl7pPr>
            <a:lvl8pPr>
              <a:buClrTx/>
              <a:defRPr sz="1200">
                <a:solidFill>
                  <a:schemeClr val="bg1"/>
                </a:solidFill>
              </a:defRPr>
            </a:lvl8pPr>
            <a:lvl9pPr>
              <a:buClrTx/>
              <a:defRPr sz="1796">
                <a:solidFill>
                  <a:schemeClr val="bg1"/>
                </a:solidFill>
              </a:defRPr>
            </a:lvl9pPr>
          </a:lstStyle>
          <a:p>
            <a:pPr lvl="0"/>
            <a:r>
              <a:rPr lang="en-US"/>
              <a:t>Click to edit Master text styles</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Two-content Layout: Graphic on Left, Text on Right - Click to Edit</a:t>
            </a:r>
          </a:p>
        </p:txBody>
      </p:sp>
      <p:sp>
        <p:nvSpPr>
          <p:cNvPr id="7" name="page number">
            <a:extLst>
              <a:ext uri="{FF2B5EF4-FFF2-40B4-BE49-F238E27FC236}">
                <a16:creationId xmlns:a16="http://schemas.microsoft.com/office/drawing/2014/main" id="{1727F760-24DE-9A42-B7E9-356D8DC2BDAE}"/>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26429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wo-Content Balanced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Two-content Layout: Text on Left, Graphic on Right - Click to Edit</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7" name="Content Placeholder 17">
            <a:extLst>
              <a:ext uri="{FF2B5EF4-FFF2-40B4-BE49-F238E27FC236}">
                <a16:creationId xmlns:a16="http://schemas.microsoft.com/office/drawing/2014/main" id="{E4143250-D1B5-E54B-9FA1-AB95D634DBC6}"/>
              </a:ext>
            </a:extLst>
          </p:cNvPr>
          <p:cNvSpPr>
            <a:spLocks noGrp="1"/>
          </p:cNvSpPr>
          <p:nvPr>
            <p:ph sz="quarter" idx="16" hasCustomPrompt="1"/>
          </p:nvPr>
        </p:nvSpPr>
        <p:spPr bwMode="ltGray">
          <a:xfrm>
            <a:off x="4" y="1600201"/>
            <a:ext cx="5865445" cy="4572000"/>
          </a:xfrm>
          <a:solidFill>
            <a:srgbClr val="F4F8FA"/>
          </a:solidFill>
        </p:spPr>
        <p:txBody>
          <a:bodyPr vert="horz" lIns="457200" tIns="457200" rIns="457200" bIns="457200" rtlCol="0">
            <a:noAutofit/>
          </a:bodyPr>
          <a:lstStyle>
            <a:lvl1pPr>
              <a:defRPr lang="en-US" sz="1796" dirty="0">
                <a:solidFill>
                  <a:schemeClr val="accent2"/>
                </a:solidFill>
              </a:defRPr>
            </a:lvl1pPr>
            <a:lvl2pPr>
              <a:defRPr lang="en-US" sz="1600" dirty="0">
                <a:solidFill>
                  <a:schemeClr val="accent2"/>
                </a:solidFill>
              </a:defRPr>
            </a:lvl2pPr>
            <a:lvl3pPr>
              <a:defRPr lang="en-US" sz="1400" dirty="0">
                <a:solidFill>
                  <a:schemeClr val="accent2"/>
                </a:solidFill>
              </a:defRPr>
            </a:lvl3pPr>
            <a:lvl4pPr>
              <a:defRPr lang="en-US" sz="1200" dirty="0">
                <a:solidFill>
                  <a:schemeClr val="accent2"/>
                </a:solidFill>
              </a:defRPr>
            </a:lvl4pPr>
            <a:lvl5pPr>
              <a:defRPr lang="en-US" sz="1200" dirty="0">
                <a:solidFill>
                  <a:schemeClr val="accent2"/>
                </a:solidFill>
              </a:defRPr>
            </a:lvl5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ltGray">
          <a:xfrm>
            <a:off x="6295232" y="1600201"/>
            <a:ext cx="5893593" cy="4572000"/>
          </a:xfrm>
          <a:noFill/>
        </p:spPr>
        <p:txBody>
          <a:bodyPr vert="horz" lIns="594360" tIns="457200" rIns="457200" bIns="457200" rtlCol="0">
            <a:noAutofit/>
          </a:bodyPr>
          <a:lstStyle>
            <a:lvl1pPr>
              <a:spcBef>
                <a:spcPts val="1200"/>
              </a:spcBef>
              <a:defRPr lang="en-US" sz="1796"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6">
                <a:solidFill>
                  <a:schemeClr val="bg1"/>
                </a:solidFill>
              </a:defRPr>
            </a:lvl6pPr>
            <a:lvl7pPr>
              <a:buClrTx/>
              <a:defRPr sz="1400">
                <a:solidFill>
                  <a:schemeClr val="bg1"/>
                </a:solidFill>
              </a:defRPr>
            </a:lvl7pPr>
            <a:lvl8pPr>
              <a:buClrTx/>
              <a:defRPr sz="1200">
                <a:solidFill>
                  <a:schemeClr val="bg1"/>
                </a:solidFill>
              </a:defRPr>
            </a:lvl8pPr>
            <a:lvl9pPr>
              <a:buClrTx/>
              <a:defRPr sz="1796">
                <a:solidFill>
                  <a:schemeClr val="bg1"/>
                </a:solidFill>
              </a:defRPr>
            </a:lvl9pPr>
          </a:lstStyle>
          <a:p>
            <a:pPr lvl="0"/>
            <a:r>
              <a:rPr lang="en-US"/>
              <a:t>Click to edit Master text styles</a:t>
            </a:r>
          </a:p>
        </p:txBody>
      </p:sp>
      <p:sp>
        <p:nvSpPr>
          <p:cNvPr id="10" name="page number">
            <a:extLst>
              <a:ext uri="{FF2B5EF4-FFF2-40B4-BE49-F238E27FC236}">
                <a16:creationId xmlns:a16="http://schemas.microsoft.com/office/drawing/2014/main" id="{4FD1F5D3-21E9-5341-B48A-48F1E4CF33AB}"/>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23668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1FE0B-90B1-4BED-9AA5-6DC9F6424E67}"/>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D541C7AA-97CA-4F96-9506-F144DA2CD8E2}"/>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11" name="Text Placeholder 4">
            <a:extLst>
              <a:ext uri="{FF2B5EF4-FFF2-40B4-BE49-F238E27FC236}">
                <a16:creationId xmlns:a16="http://schemas.microsoft.com/office/drawing/2014/main" id="{9E550D89-51A7-894E-88FB-394F3178F2EC}"/>
              </a:ext>
            </a:extLst>
          </p:cNvPr>
          <p:cNvSpPr>
            <a:spLocks noGrp="1"/>
          </p:cNvSpPr>
          <p:nvPr>
            <p:ph type="body" sz="quarter" idx="17" hasCustomPrompt="1"/>
          </p:nvPr>
        </p:nvSpPr>
        <p:spPr bwMode="gray">
          <a:xfrm>
            <a:off x="592870" y="1600202"/>
            <a:ext cx="5044347" cy="875370"/>
          </a:xfrm>
          <a:noFill/>
        </p:spPr>
        <p:txBody>
          <a:bodyPr vert="horz" lIns="0" tIns="91440" rIns="457200" bIns="91440" rtlCol="0" anchor="b">
            <a:noAutofit/>
          </a:bodyPr>
          <a:lstStyle>
            <a:lvl1pPr>
              <a:defRPr lang="en-US" dirty="0">
                <a:solidFill>
                  <a:schemeClr val="accent2"/>
                </a:solidFill>
              </a:defRPr>
            </a:lvl1pPr>
          </a:lstStyle>
          <a:p>
            <a:pPr lvl="0"/>
            <a:r>
              <a:rPr lang="en-US"/>
              <a:t>Click to add header </a:t>
            </a:r>
          </a:p>
        </p:txBody>
      </p:sp>
      <p:sp>
        <p:nvSpPr>
          <p:cNvPr id="14" name="Rectangle 13">
            <a:extLst>
              <a:ext uri="{FF2B5EF4-FFF2-40B4-BE49-F238E27FC236}">
                <a16:creationId xmlns:a16="http://schemas.microsoft.com/office/drawing/2014/main" id="{AA1B5F83-A93D-544C-8DB4-B164DBF2F72D}"/>
              </a:ext>
              <a:ext uri="{C183D7F6-B498-43B3-948B-1728B52AA6E4}">
                <adec:decorative xmlns:adec="http://schemas.microsoft.com/office/drawing/2017/decorative" val="1"/>
              </a:ext>
            </a:extLst>
          </p:cNvPr>
          <p:cNvSpPr/>
          <p:nvPr userDrawn="1"/>
        </p:nvSpPr>
        <p:spPr>
          <a:xfrm>
            <a:off x="592870" y="2484184"/>
            <a:ext cx="504434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0" name="Content Placeholder 17">
            <a:extLst>
              <a:ext uri="{FF2B5EF4-FFF2-40B4-BE49-F238E27FC236}">
                <a16:creationId xmlns:a16="http://schemas.microsoft.com/office/drawing/2014/main" id="{0170DFD5-97D2-3349-AE52-EB22861A6880}"/>
              </a:ext>
            </a:extLst>
          </p:cNvPr>
          <p:cNvSpPr>
            <a:spLocks noGrp="1"/>
          </p:cNvSpPr>
          <p:nvPr>
            <p:ph sz="quarter" idx="14" hasCustomPrompt="1"/>
          </p:nvPr>
        </p:nvSpPr>
        <p:spPr bwMode="gray">
          <a:xfrm>
            <a:off x="579812" y="2621028"/>
            <a:ext cx="5071595" cy="3544027"/>
          </a:xfrm>
        </p:spPr>
        <p:txBody>
          <a:bodyPr vert="horz" lIns="0" tIns="0" rIns="0" bIns="0" rtlCol="0">
            <a:noAutofit/>
          </a:bodyPr>
          <a:lstStyle>
            <a:lvl1pPr>
              <a:defRPr lang="en-US" sz="1796" dirty="0"/>
            </a:lvl1pPr>
            <a:lvl2pPr>
              <a:defRPr lang="en-US" sz="1600" dirty="0"/>
            </a:lvl2pPr>
            <a:lvl3pPr>
              <a:defRPr lang="en-US" sz="1400" dirty="0"/>
            </a:lvl3pPr>
            <a:lvl4pPr>
              <a:defRPr lang="en-US" sz="1200" dirty="0"/>
            </a:lvl4pPr>
            <a:lvl5pPr>
              <a:defRPr lang="en-US" sz="1200" dirty="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961E082F-F30B-BC46-BB99-CA9B65C08128}"/>
              </a:ext>
            </a:extLst>
          </p:cNvPr>
          <p:cNvSpPr>
            <a:spLocks noGrp="1"/>
          </p:cNvSpPr>
          <p:nvPr>
            <p:ph type="body" sz="quarter" idx="18" hasCustomPrompt="1"/>
          </p:nvPr>
        </p:nvSpPr>
        <p:spPr bwMode="gray">
          <a:xfrm>
            <a:off x="6556832" y="1600202"/>
            <a:ext cx="5372100" cy="875370"/>
          </a:xfrm>
          <a:noFill/>
        </p:spPr>
        <p:txBody>
          <a:bodyPr vert="horz" lIns="0" tIns="91440" rIns="457200" bIns="91440" rtlCol="0" anchor="b">
            <a:noAutofit/>
          </a:bodyPr>
          <a:lstStyle>
            <a:lvl1pPr>
              <a:defRPr lang="en-US" sz="1996">
                <a:solidFill>
                  <a:schemeClr val="accent2"/>
                </a:solidFill>
              </a:defRPr>
            </a:lvl1pPr>
          </a:lstStyle>
          <a:p>
            <a:pPr lvl="0"/>
            <a:r>
              <a:rPr lang="en-US"/>
              <a:t>Click to add header </a:t>
            </a:r>
          </a:p>
        </p:txBody>
      </p:sp>
      <p:sp>
        <p:nvSpPr>
          <p:cNvPr id="16" name="Rectangle 15">
            <a:extLst>
              <a:ext uri="{FF2B5EF4-FFF2-40B4-BE49-F238E27FC236}">
                <a16:creationId xmlns:a16="http://schemas.microsoft.com/office/drawing/2014/main" id="{417D4F8B-2025-D14C-A41E-9C0B401DE6B0}"/>
              </a:ext>
              <a:ext uri="{C183D7F6-B498-43B3-948B-1728B52AA6E4}">
                <adec:decorative xmlns:adec="http://schemas.microsoft.com/office/drawing/2017/decorative" val="1"/>
              </a:ext>
            </a:extLst>
          </p:cNvPr>
          <p:cNvSpPr/>
          <p:nvPr userDrawn="1"/>
        </p:nvSpPr>
        <p:spPr>
          <a:xfrm>
            <a:off x="6551985" y="2484184"/>
            <a:ext cx="5044347"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9" name="Content Placeholder 17">
            <a:extLst>
              <a:ext uri="{FF2B5EF4-FFF2-40B4-BE49-F238E27FC236}">
                <a16:creationId xmlns:a16="http://schemas.microsoft.com/office/drawing/2014/main" id="{3EE56D9F-2DF2-4F43-A13A-4844DFE465AC}"/>
              </a:ext>
            </a:extLst>
          </p:cNvPr>
          <p:cNvSpPr>
            <a:spLocks noGrp="1"/>
          </p:cNvSpPr>
          <p:nvPr>
            <p:ph sz="quarter" idx="16" hasCustomPrompt="1"/>
          </p:nvPr>
        </p:nvSpPr>
        <p:spPr bwMode="gray">
          <a:xfrm>
            <a:off x="6556249" y="2621280"/>
            <a:ext cx="5372682" cy="3575124"/>
          </a:xfrm>
        </p:spPr>
        <p:txBody>
          <a:bodyPr vert="horz" lIns="0" tIns="0" rIns="0" bIns="0" rtlCol="0">
            <a:noAutofit/>
          </a:bodyPr>
          <a:lstStyle>
            <a:lvl1pPr>
              <a:defRPr lang="en-US" sz="1796" dirty="0"/>
            </a:lvl1pPr>
            <a:lvl2pPr>
              <a:defRPr lang="en-US" sz="1600" dirty="0"/>
            </a:lvl2pPr>
            <a:lvl3pPr>
              <a:defRPr lang="en-US" sz="1400" dirty="0"/>
            </a:lvl3pPr>
            <a:lvl4pPr>
              <a:defRPr lang="en-US" sz="1200" dirty="0"/>
            </a:lvl4pPr>
            <a:lvl5pPr>
              <a:defRPr lang="en-US" sz="1200" dirty="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page number">
            <a:extLst>
              <a:ext uri="{FF2B5EF4-FFF2-40B4-BE49-F238E27FC236}">
                <a16:creationId xmlns:a16="http://schemas.microsoft.com/office/drawing/2014/main" id="{3E816477-50B7-9248-BE5F-B9062610CEEE}"/>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64692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hree-Content 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24" name="Text Placeholder 3">
            <a:extLst>
              <a:ext uri="{FF2B5EF4-FFF2-40B4-BE49-F238E27FC236}">
                <a16:creationId xmlns:a16="http://schemas.microsoft.com/office/drawing/2014/main" id="{E0956C27-3D46-7745-A4A9-42842784C100}"/>
              </a:ext>
            </a:extLst>
          </p:cNvPr>
          <p:cNvSpPr>
            <a:spLocks noGrp="1"/>
          </p:cNvSpPr>
          <p:nvPr>
            <p:ph type="body" sz="quarter" idx="28" hasCustomPrompt="1"/>
          </p:nvPr>
        </p:nvSpPr>
        <p:spPr>
          <a:xfrm>
            <a:off x="592866" y="1582754"/>
            <a:ext cx="3593592" cy="914400"/>
          </a:xfrm>
          <a:noFill/>
        </p:spPr>
        <p:txBody>
          <a:bodyPr lIns="0" tIns="91440" rIns="182880" bIns="91440" anchor="b"/>
          <a:lstStyle>
            <a:lvl1pPr>
              <a:defRPr sz="1796">
                <a:solidFill>
                  <a:schemeClr val="accent2"/>
                </a:solidFill>
              </a:defRPr>
            </a:lvl1pPr>
            <a:lvl2pPr marL="0" indent="0">
              <a:buFont typeface="Open Sans" panose="020B0606030504020204" pitchFamily="34" charset="0"/>
              <a:buChar char="​"/>
              <a:defRPr sz="1796">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27" name="Rectangle 26">
            <a:extLst>
              <a:ext uri="{FF2B5EF4-FFF2-40B4-BE49-F238E27FC236}">
                <a16:creationId xmlns:a16="http://schemas.microsoft.com/office/drawing/2014/main" id="{B164666E-28C9-844E-91D8-ECA2F1E57595}"/>
              </a:ext>
              <a:ext uri="{C183D7F6-B498-43B3-948B-1728B52AA6E4}">
                <adec:decorative xmlns:adec="http://schemas.microsoft.com/office/drawing/2017/decorative" val="1"/>
              </a:ext>
            </a:extLst>
          </p:cNvPr>
          <p:cNvSpPr/>
          <p:nvPr userDrawn="1"/>
        </p:nvSpPr>
        <p:spPr>
          <a:xfrm>
            <a:off x="592866" y="2509488"/>
            <a:ext cx="3593592"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0" name="Text Placeholder 15">
            <a:extLst>
              <a:ext uri="{FF2B5EF4-FFF2-40B4-BE49-F238E27FC236}">
                <a16:creationId xmlns:a16="http://schemas.microsoft.com/office/drawing/2014/main" id="{088F3A7B-ECB7-0E49-B754-464BE3E44868}"/>
              </a:ext>
            </a:extLst>
          </p:cNvPr>
          <p:cNvSpPr>
            <a:spLocks noGrp="1"/>
          </p:cNvSpPr>
          <p:nvPr>
            <p:ph type="body" sz="quarter" idx="27" hasCustomPrompt="1"/>
          </p:nvPr>
        </p:nvSpPr>
        <p:spPr>
          <a:xfrm>
            <a:off x="592866" y="2546337"/>
            <a:ext cx="3593592" cy="3619363"/>
          </a:xfrm>
          <a:noFill/>
          <a:ln>
            <a:noFill/>
          </a:ln>
        </p:spPr>
        <p:txBody>
          <a:bodyPr lIns="0" tIns="182880" rIns="182880" bIns="182880"/>
          <a:lstStyle>
            <a:lvl1pPr>
              <a:defRPr sz="1600"/>
            </a:lvl1pPr>
          </a:lstStyle>
          <a:p>
            <a:r>
              <a:rPr lang="en-US"/>
              <a:t>Click to add text</a:t>
            </a:r>
          </a:p>
          <a:p>
            <a:r>
              <a:rPr lang="en-US"/>
              <a:t>Click to add text</a:t>
            </a:r>
          </a:p>
          <a:p>
            <a:r>
              <a:rPr lang="en-US"/>
              <a:t>Click to add text</a:t>
            </a:r>
          </a:p>
          <a:p>
            <a:r>
              <a:rPr lang="en-US"/>
              <a:t>Click to add text</a:t>
            </a:r>
          </a:p>
          <a:p>
            <a:endParaRPr lang="en-US"/>
          </a:p>
        </p:txBody>
      </p:sp>
      <p:sp>
        <p:nvSpPr>
          <p:cNvPr id="26" name="Text Placeholder 3">
            <a:extLst>
              <a:ext uri="{FF2B5EF4-FFF2-40B4-BE49-F238E27FC236}">
                <a16:creationId xmlns:a16="http://schemas.microsoft.com/office/drawing/2014/main" id="{88975597-2DC5-4748-87A2-37C22D522B0B}"/>
              </a:ext>
            </a:extLst>
          </p:cNvPr>
          <p:cNvSpPr>
            <a:spLocks noGrp="1"/>
          </p:cNvSpPr>
          <p:nvPr>
            <p:ph type="body" sz="quarter" idx="26" hasCustomPrompt="1"/>
          </p:nvPr>
        </p:nvSpPr>
        <p:spPr>
          <a:xfrm>
            <a:off x="4415154" y="1599646"/>
            <a:ext cx="3593592" cy="914400"/>
          </a:xfrm>
          <a:noFill/>
        </p:spPr>
        <p:txBody>
          <a:bodyPr lIns="0" tIns="91440" rIns="182880" bIns="91440" anchor="b"/>
          <a:lstStyle>
            <a:lvl1pPr>
              <a:defRPr sz="1796">
                <a:solidFill>
                  <a:schemeClr val="accent2"/>
                </a:solidFill>
              </a:defRPr>
            </a:lvl1pPr>
            <a:lvl2pPr marL="0" indent="0">
              <a:buFont typeface="Open Sans" panose="020B0606030504020204" pitchFamily="34" charset="0"/>
              <a:buChar char="​"/>
              <a:defRPr sz="1796">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28" name="Rectangle 27">
            <a:extLst>
              <a:ext uri="{FF2B5EF4-FFF2-40B4-BE49-F238E27FC236}">
                <a16:creationId xmlns:a16="http://schemas.microsoft.com/office/drawing/2014/main" id="{53DE0F89-6066-984A-B5C6-BC57894C3396}"/>
              </a:ext>
              <a:ext uri="{C183D7F6-B498-43B3-948B-1728B52AA6E4}">
                <adec:decorative xmlns:adec="http://schemas.microsoft.com/office/drawing/2017/decorative" val="1"/>
              </a:ext>
            </a:extLst>
          </p:cNvPr>
          <p:cNvSpPr/>
          <p:nvPr userDrawn="1"/>
        </p:nvSpPr>
        <p:spPr>
          <a:xfrm>
            <a:off x="4415154" y="2509488"/>
            <a:ext cx="3593592" cy="45719"/>
          </a:xfrm>
          <a:prstGeom prst="rect">
            <a:avLst/>
          </a:prstGeom>
          <a:gradFill>
            <a:gsLst>
              <a:gs pos="99000">
                <a:schemeClr val="accent1"/>
              </a:gs>
              <a:gs pos="23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1" name="Text Placeholder 13">
            <a:extLst>
              <a:ext uri="{FF2B5EF4-FFF2-40B4-BE49-F238E27FC236}">
                <a16:creationId xmlns:a16="http://schemas.microsoft.com/office/drawing/2014/main" id="{44EE5778-B7AD-374C-B107-63971E570839}"/>
              </a:ext>
            </a:extLst>
          </p:cNvPr>
          <p:cNvSpPr>
            <a:spLocks noGrp="1"/>
          </p:cNvSpPr>
          <p:nvPr>
            <p:ph type="body" sz="quarter" idx="25" hasCustomPrompt="1"/>
          </p:nvPr>
        </p:nvSpPr>
        <p:spPr>
          <a:xfrm>
            <a:off x="4415154" y="2546329"/>
            <a:ext cx="3593592" cy="3627562"/>
          </a:xfrm>
          <a:noFill/>
          <a:ln>
            <a:noFill/>
          </a:ln>
        </p:spPr>
        <p:txBody>
          <a:bodyPr lIns="0" tIns="182880" rIns="182880" bIns="182880"/>
          <a:lstStyle>
            <a:lvl1pPr>
              <a:defRPr sz="1600"/>
            </a:lvl1pPr>
          </a:lstStyle>
          <a:p>
            <a:r>
              <a:rPr lang="en-US"/>
              <a:t>Click to add text</a:t>
            </a:r>
          </a:p>
          <a:p>
            <a:r>
              <a:rPr lang="en-US"/>
              <a:t>Click to add text</a:t>
            </a:r>
          </a:p>
          <a:p>
            <a:r>
              <a:rPr lang="en-US"/>
              <a:t>Click to add text</a:t>
            </a:r>
          </a:p>
          <a:p>
            <a:r>
              <a:rPr lang="en-US"/>
              <a:t>Click to add text</a:t>
            </a:r>
          </a:p>
          <a:p>
            <a:endParaRPr lang="en-US"/>
          </a:p>
        </p:txBody>
      </p:sp>
      <p:sp>
        <p:nvSpPr>
          <p:cNvPr id="25" name="Text Placeholder 3">
            <a:extLst>
              <a:ext uri="{FF2B5EF4-FFF2-40B4-BE49-F238E27FC236}">
                <a16:creationId xmlns:a16="http://schemas.microsoft.com/office/drawing/2014/main" id="{F48BF931-C509-8F46-8576-3656F9F4BA19}"/>
              </a:ext>
            </a:extLst>
          </p:cNvPr>
          <p:cNvSpPr>
            <a:spLocks noGrp="1"/>
          </p:cNvSpPr>
          <p:nvPr>
            <p:ph type="body" sz="quarter" idx="23" hasCustomPrompt="1"/>
          </p:nvPr>
        </p:nvSpPr>
        <p:spPr>
          <a:xfrm>
            <a:off x="8237442" y="1600200"/>
            <a:ext cx="3593592" cy="914400"/>
          </a:xfrm>
          <a:noFill/>
        </p:spPr>
        <p:txBody>
          <a:bodyPr lIns="0" tIns="91440" rIns="182880" bIns="91440" anchor="b"/>
          <a:lstStyle>
            <a:lvl1pPr>
              <a:defRPr sz="1796">
                <a:solidFill>
                  <a:schemeClr val="accent2"/>
                </a:solidFill>
              </a:defRPr>
            </a:lvl1pPr>
            <a:lvl2pPr marL="0" indent="0">
              <a:buFont typeface="Open Sans" panose="020B0606030504020204" pitchFamily="34" charset="0"/>
              <a:buChar char="​"/>
              <a:defRPr sz="1796">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29" name="Rectangle 28">
            <a:extLst>
              <a:ext uri="{FF2B5EF4-FFF2-40B4-BE49-F238E27FC236}">
                <a16:creationId xmlns:a16="http://schemas.microsoft.com/office/drawing/2014/main" id="{97B963A1-3810-7A40-8918-6D6D68B4A836}"/>
              </a:ext>
              <a:ext uri="{C183D7F6-B498-43B3-948B-1728B52AA6E4}">
                <adec:decorative xmlns:adec="http://schemas.microsoft.com/office/drawing/2017/decorative" val="1"/>
              </a:ext>
            </a:extLst>
          </p:cNvPr>
          <p:cNvSpPr/>
          <p:nvPr userDrawn="1"/>
        </p:nvSpPr>
        <p:spPr>
          <a:xfrm>
            <a:off x="8237442" y="2509480"/>
            <a:ext cx="3593592" cy="502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2" name="Text Placeholder 12">
            <a:extLst>
              <a:ext uri="{FF2B5EF4-FFF2-40B4-BE49-F238E27FC236}">
                <a16:creationId xmlns:a16="http://schemas.microsoft.com/office/drawing/2014/main" id="{7C6F38D2-AD30-AE4E-B0AD-4BAFB463F8B5}"/>
              </a:ext>
            </a:extLst>
          </p:cNvPr>
          <p:cNvSpPr>
            <a:spLocks noGrp="1"/>
          </p:cNvSpPr>
          <p:nvPr>
            <p:ph type="body" sz="quarter" idx="24" hasCustomPrompt="1"/>
          </p:nvPr>
        </p:nvSpPr>
        <p:spPr>
          <a:xfrm>
            <a:off x="8237442" y="2568640"/>
            <a:ext cx="3593592" cy="3627773"/>
          </a:xfrm>
          <a:noFill/>
          <a:ln>
            <a:noFill/>
          </a:ln>
        </p:spPr>
        <p:txBody>
          <a:bodyPr lIns="0" tIns="182880" rIns="182880" bIns="182880"/>
          <a:lstStyle>
            <a:lvl1pPr>
              <a:defRPr sz="1600"/>
            </a:lvl1pPr>
          </a:lstStyle>
          <a:p>
            <a:r>
              <a:rPr lang="en-US"/>
              <a:t>Click to add text</a:t>
            </a:r>
          </a:p>
          <a:p>
            <a:r>
              <a:rPr lang="en-US"/>
              <a:t>Click to add text</a:t>
            </a:r>
          </a:p>
          <a:p>
            <a:r>
              <a:rPr lang="en-US"/>
              <a:t>Click to add text</a:t>
            </a:r>
          </a:p>
          <a:p>
            <a:r>
              <a:rPr lang="en-US"/>
              <a:t>Click to add text</a:t>
            </a:r>
          </a:p>
          <a:p>
            <a:endParaRPr lang="en-US"/>
          </a:p>
        </p:txBody>
      </p:sp>
      <p:sp>
        <p:nvSpPr>
          <p:cNvPr id="15" name="page number">
            <a:extLst>
              <a:ext uri="{FF2B5EF4-FFF2-40B4-BE49-F238E27FC236}">
                <a16:creationId xmlns:a16="http://schemas.microsoft.com/office/drawing/2014/main" id="{7788490C-B63E-8E46-A9C1-9CF865F7FA57}"/>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27455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wo Content Dynamic –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6AD2E-9306-49E7-A98B-7D26E458C2B2}"/>
              </a:ext>
            </a:extLst>
          </p:cNvPr>
          <p:cNvSpPr>
            <a:spLocks noGrp="1"/>
          </p:cNvSpPr>
          <p:nvPr>
            <p:ph type="title" hasCustomPrompt="1"/>
          </p:nvPr>
        </p:nvSpPr>
        <p:spPr/>
        <p:txBody>
          <a:bodyPr wrap="none"/>
          <a:lstStyle>
            <a:lvl1pPr>
              <a:defRPr/>
            </a:lvl1pPr>
          </a:lstStyle>
          <a:p>
            <a:r>
              <a:rPr lang="en-US"/>
              <a:t>Click to Add One Line Title</a:t>
            </a:r>
          </a:p>
        </p:txBody>
      </p:sp>
      <p:sp>
        <p:nvSpPr>
          <p:cNvPr id="14" name="Subtitle 2">
            <a:extLst>
              <a:ext uri="{FF2B5EF4-FFF2-40B4-BE49-F238E27FC236}">
                <a16:creationId xmlns:a16="http://schemas.microsoft.com/office/drawing/2014/main" id="{551435C2-3F7C-4835-8DB0-71E2C00537CF}"/>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7" name="Rectangle 6">
            <a:extLst>
              <a:ext uri="{FF2B5EF4-FFF2-40B4-BE49-F238E27FC236}">
                <a16:creationId xmlns:a16="http://schemas.microsoft.com/office/drawing/2014/main" id="{D864AC6E-1611-244C-BA28-696924BAB259}"/>
              </a:ext>
              <a:ext uri="{C183D7F6-B498-43B3-948B-1728B52AA6E4}">
                <adec:decorative xmlns:adec="http://schemas.microsoft.com/office/drawing/2017/decorative" val="1"/>
              </a:ext>
            </a:extLst>
          </p:cNvPr>
          <p:cNvSpPr/>
          <p:nvPr userDrawn="1"/>
        </p:nvSpPr>
        <p:spPr>
          <a:xfrm flipV="1">
            <a:off x="0" y="1589925"/>
            <a:ext cx="2894012"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4" name="Text Placeholder 3">
            <a:extLst>
              <a:ext uri="{FF2B5EF4-FFF2-40B4-BE49-F238E27FC236}">
                <a16:creationId xmlns:a16="http://schemas.microsoft.com/office/drawing/2014/main" id="{830FD232-93CB-4B54-A933-93C11B099F7A}"/>
              </a:ext>
            </a:extLst>
          </p:cNvPr>
          <p:cNvSpPr>
            <a:spLocks noGrp="1"/>
          </p:cNvSpPr>
          <p:nvPr>
            <p:ph type="body" sz="quarter" idx="20" hasCustomPrompt="1"/>
          </p:nvPr>
        </p:nvSpPr>
        <p:spPr>
          <a:xfrm>
            <a:off x="4" y="1644792"/>
            <a:ext cx="2894013" cy="4527411"/>
          </a:xfrm>
          <a:solidFill>
            <a:srgbClr val="F4F8FA"/>
          </a:solidFill>
        </p:spPr>
        <p:txBody>
          <a:bodyPr vert="horz" lIns="457200" tIns="457200" rIns="457200" bIns="457200" rtlCol="0">
            <a:noAutofit/>
          </a:bodyPr>
          <a:lstStyle>
            <a:lvl1pPr>
              <a:defRPr lang="en-US" sz="1796" dirty="0">
                <a:solidFill>
                  <a:schemeClr val="accent2"/>
                </a:solidFill>
              </a:defRPr>
            </a:lvl1pPr>
            <a:lvl2pPr>
              <a:defRPr lang="en-US" sz="1600" dirty="0" smtClean="0">
                <a:solidFill>
                  <a:schemeClr val="accent2"/>
                </a:solidFill>
              </a:defRPr>
            </a:lvl2pPr>
            <a:lvl3pPr>
              <a:defRPr lang="en-US" sz="1400" dirty="0" smtClean="0">
                <a:solidFill>
                  <a:schemeClr val="accent2"/>
                </a:solidFill>
              </a:defRPr>
            </a:lvl3pPr>
            <a:lvl4pPr>
              <a:defRPr lang="en-US" sz="1200" dirty="0" smtClean="0">
                <a:solidFill>
                  <a:schemeClr val="accent2"/>
                </a:solidFill>
              </a:defRPr>
            </a:lvl4pPr>
            <a:lvl5pPr>
              <a:defRPr lang="en-US" sz="1200" dirty="0">
                <a:solidFill>
                  <a:schemeClr val="accent2"/>
                </a:solidFill>
              </a:defRPr>
            </a:lvl5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77AE2CA-1B34-4F04-BD7F-F624F20E94FB}"/>
              </a:ext>
            </a:extLst>
          </p:cNvPr>
          <p:cNvSpPr>
            <a:spLocks noGrp="1"/>
          </p:cNvSpPr>
          <p:nvPr>
            <p:ph sz="quarter" idx="19" hasCustomPrompt="1"/>
          </p:nvPr>
        </p:nvSpPr>
        <p:spPr>
          <a:xfrm>
            <a:off x="3351213" y="1600200"/>
            <a:ext cx="8229600" cy="4572000"/>
          </a:xfrm>
        </p:spPr>
        <p:txBody>
          <a:bodyPr vert="horz" lIns="0" tIns="45720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a:lvl8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a:p>
            <a:pPr marL="1268476" lvl="5" indent="-117335"/>
            <a:r>
              <a:rPr lang="en-US"/>
              <a:t>Sixth level</a:t>
            </a:r>
          </a:p>
          <a:p>
            <a:pPr marL="1436551" lvl="6" indent="-117335"/>
            <a:r>
              <a:rPr lang="en-US"/>
              <a:t>Seventh level</a:t>
            </a:r>
          </a:p>
          <a:p>
            <a:pPr marL="1552299" lvl="7" indent="-115748">
              <a:lnSpc>
                <a:spcPct val="90000"/>
              </a:lnSpc>
            </a:pPr>
            <a:r>
              <a:rPr lang="en-US"/>
              <a:t>Nineth level</a:t>
            </a:r>
          </a:p>
        </p:txBody>
      </p:sp>
      <p:sp>
        <p:nvSpPr>
          <p:cNvPr id="8" name="page number">
            <a:extLst>
              <a:ext uri="{FF2B5EF4-FFF2-40B4-BE49-F238E27FC236}">
                <a16:creationId xmlns:a16="http://schemas.microsoft.com/office/drawing/2014/main" id="{1A93E906-C928-C345-B032-1F5C677FAEDD}"/>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65789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wo Content Dynamic –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A934A-AC6B-460C-9C93-B13CF6B6263F}"/>
              </a:ext>
            </a:extLst>
          </p:cNvPr>
          <p:cNvSpPr>
            <a:spLocks noGrp="1"/>
          </p:cNvSpPr>
          <p:nvPr>
            <p:ph type="title" hasCustomPrompt="1"/>
          </p:nvPr>
        </p:nvSpPr>
        <p:spPr/>
        <p:txBody>
          <a:bodyPr wrap="none"/>
          <a:lstStyle>
            <a:lvl1pPr>
              <a:defRPr/>
            </a:lvl1pPr>
          </a:lstStyle>
          <a:p>
            <a:r>
              <a:rPr lang="en-US"/>
              <a:t>Click to Add One Line Title</a:t>
            </a:r>
          </a:p>
        </p:txBody>
      </p:sp>
      <p:sp>
        <p:nvSpPr>
          <p:cNvPr id="14" name="Subtitle 2">
            <a:extLst>
              <a:ext uri="{FF2B5EF4-FFF2-40B4-BE49-F238E27FC236}">
                <a16:creationId xmlns:a16="http://schemas.microsoft.com/office/drawing/2014/main" id="{F6F5131D-84AE-4294-83A1-243FE1C81A8A}"/>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8" name="Content Placeholder 7">
            <a:extLst>
              <a:ext uri="{FF2B5EF4-FFF2-40B4-BE49-F238E27FC236}">
                <a16:creationId xmlns:a16="http://schemas.microsoft.com/office/drawing/2014/main" id="{7460DEEA-0331-45ED-8943-6F9E74884092}"/>
              </a:ext>
            </a:extLst>
          </p:cNvPr>
          <p:cNvSpPr>
            <a:spLocks noGrp="1"/>
          </p:cNvSpPr>
          <p:nvPr>
            <p:ph sz="quarter" idx="19" hasCustomPrompt="1"/>
          </p:nvPr>
        </p:nvSpPr>
        <p:spPr>
          <a:xfrm>
            <a:off x="608013" y="1600200"/>
            <a:ext cx="8229600" cy="4572000"/>
          </a:xfrm>
        </p:spPr>
        <p:txBody>
          <a:bodyPr/>
          <a:lstStyle>
            <a:lvl1pPr>
              <a:defRPr/>
            </a:lvl1pPr>
            <a:lvl5pPr>
              <a:defRPr/>
            </a:lvl5pPr>
          </a:lstStyle>
          <a:p>
            <a:pPr lvl="0"/>
            <a:r>
              <a:rPr lang="en-US"/>
              <a:t>Click to add graph, diagram or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7" name="Rectangle 6">
            <a:extLst>
              <a:ext uri="{FF2B5EF4-FFF2-40B4-BE49-F238E27FC236}">
                <a16:creationId xmlns:a16="http://schemas.microsoft.com/office/drawing/2014/main" id="{B12C22B1-5B53-F148-8D4A-31CCDD16E170}"/>
              </a:ext>
              <a:ext uri="{C183D7F6-B498-43B3-948B-1728B52AA6E4}">
                <adec:decorative xmlns:adec="http://schemas.microsoft.com/office/drawing/2017/decorative" val="1"/>
              </a:ext>
            </a:extLst>
          </p:cNvPr>
          <p:cNvSpPr/>
          <p:nvPr userDrawn="1"/>
        </p:nvSpPr>
        <p:spPr>
          <a:xfrm flipV="1">
            <a:off x="9285149" y="1589932"/>
            <a:ext cx="2903676" cy="60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5" name="Text Placeholder 4">
            <a:extLst>
              <a:ext uri="{FF2B5EF4-FFF2-40B4-BE49-F238E27FC236}">
                <a16:creationId xmlns:a16="http://schemas.microsoft.com/office/drawing/2014/main" id="{8197ED16-D162-4BF7-B635-2F70E10855A0}"/>
              </a:ext>
            </a:extLst>
          </p:cNvPr>
          <p:cNvSpPr>
            <a:spLocks noGrp="1"/>
          </p:cNvSpPr>
          <p:nvPr>
            <p:ph type="body" sz="quarter" idx="20" hasCustomPrompt="1"/>
          </p:nvPr>
        </p:nvSpPr>
        <p:spPr>
          <a:xfrm>
            <a:off x="9294813" y="1644792"/>
            <a:ext cx="2894012" cy="4527411"/>
          </a:xfrm>
          <a:solidFill>
            <a:srgbClr val="F4F8FA"/>
          </a:solidFill>
        </p:spPr>
        <p:txBody>
          <a:bodyPr vert="horz" lIns="457200" tIns="457200" rIns="457200" bIns="457200" rtlCol="0">
            <a:noAutofit/>
          </a:bodyPr>
          <a:lstStyle>
            <a:lvl1pPr>
              <a:defRPr lang="en-US" sz="1796" dirty="0">
                <a:solidFill>
                  <a:schemeClr val="accent2"/>
                </a:solidFill>
              </a:defRPr>
            </a:lvl1pPr>
            <a:lvl2pPr>
              <a:defRPr lang="en-US" sz="1600" dirty="0">
                <a:solidFill>
                  <a:schemeClr val="accent2"/>
                </a:solidFill>
              </a:defRPr>
            </a:lvl2pPr>
            <a:lvl3pPr>
              <a:defRPr lang="en-US" sz="1400" dirty="0">
                <a:solidFill>
                  <a:schemeClr val="accent2"/>
                </a:solidFill>
              </a:defRPr>
            </a:lvl3pPr>
            <a:lvl4pPr>
              <a:defRPr lang="en-US" sz="1200" dirty="0">
                <a:solidFill>
                  <a:schemeClr val="accent2"/>
                </a:solidFill>
              </a:defRPr>
            </a:lvl4pPr>
            <a:lvl5pPr>
              <a:defRPr lang="en-US" sz="1200" dirty="0">
                <a:solidFill>
                  <a:schemeClr val="accent2"/>
                </a:solidFill>
              </a:defRPr>
            </a:lvl5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page number">
            <a:extLst>
              <a:ext uri="{FF2B5EF4-FFF2-40B4-BE49-F238E27FC236}">
                <a16:creationId xmlns:a16="http://schemas.microsoft.com/office/drawing/2014/main" id="{EA3FFB13-8625-D245-BD64-AAC7CCCB5B6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7198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Diagram with Content on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7BCD9-063B-4ED4-B68C-092EC2C342E6}"/>
              </a:ext>
            </a:extLst>
          </p:cNvPr>
          <p:cNvSpPr>
            <a:spLocks noGrp="1"/>
          </p:cNvSpPr>
          <p:nvPr>
            <p:ph type="title" hasCustomPrompt="1"/>
          </p:nvPr>
        </p:nvSpPr>
        <p:spPr/>
        <p:txBody>
          <a:bodyPr wrap="none"/>
          <a:lstStyle>
            <a:lvl1pPr>
              <a:defRPr/>
            </a:lvl1pPr>
          </a:lstStyle>
          <a:p>
            <a:r>
              <a:rPr lang="en-US"/>
              <a:t>Click to Add One Line Title</a:t>
            </a:r>
          </a:p>
        </p:txBody>
      </p:sp>
      <p:sp>
        <p:nvSpPr>
          <p:cNvPr id="9" name="Subtitle 2">
            <a:extLst>
              <a:ext uri="{FF2B5EF4-FFF2-40B4-BE49-F238E27FC236}">
                <a16:creationId xmlns:a16="http://schemas.microsoft.com/office/drawing/2014/main" id="{A0D276D7-17CD-46AB-99B2-97FD34FEEFFA}"/>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8" name="Content Placeholder 17">
            <a:extLst>
              <a:ext uri="{FF2B5EF4-FFF2-40B4-BE49-F238E27FC236}">
                <a16:creationId xmlns:a16="http://schemas.microsoft.com/office/drawing/2014/main" id="{73A8AFF7-683B-9045-8B6E-5867DABAE588}"/>
              </a:ext>
            </a:extLst>
          </p:cNvPr>
          <p:cNvSpPr>
            <a:spLocks noGrp="1"/>
          </p:cNvSpPr>
          <p:nvPr>
            <p:ph sz="quarter" idx="14"/>
          </p:nvPr>
        </p:nvSpPr>
        <p:spPr bwMode="ltGray">
          <a:xfrm>
            <a:off x="595424" y="1600201"/>
            <a:ext cx="7410892" cy="4572000"/>
          </a:xfrm>
          <a:noFill/>
        </p:spPr>
        <p:txBody>
          <a:bodyPr vert="horz" lIns="594360" tIns="457200" rIns="457200" bIns="457200" rtlCol="0">
            <a:noAutofit/>
          </a:bodyPr>
          <a:lstStyle>
            <a:lvl1pPr>
              <a:spcBef>
                <a:spcPts val="1200"/>
              </a:spcBef>
              <a:defRPr lang="en-US" sz="1796"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6">
                <a:solidFill>
                  <a:schemeClr val="bg1"/>
                </a:solidFill>
              </a:defRPr>
            </a:lvl6pPr>
            <a:lvl7pPr>
              <a:buClrTx/>
              <a:defRPr sz="1400">
                <a:solidFill>
                  <a:schemeClr val="bg1"/>
                </a:solidFill>
              </a:defRPr>
            </a:lvl7pPr>
            <a:lvl8pPr>
              <a:buClrTx/>
              <a:defRPr sz="1200">
                <a:solidFill>
                  <a:schemeClr val="bg1"/>
                </a:solidFill>
              </a:defRPr>
            </a:lvl8pPr>
            <a:lvl9pPr>
              <a:buClrTx/>
              <a:defRPr sz="1796">
                <a:solidFill>
                  <a:schemeClr val="bg1"/>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F7E2C737-3A4D-924A-88B5-FA4D5C8A07C7}"/>
              </a:ext>
              <a:ext uri="{C183D7F6-B498-43B3-948B-1728B52AA6E4}">
                <adec:decorative xmlns:adec="http://schemas.microsoft.com/office/drawing/2017/decorative" val="1"/>
              </a:ext>
            </a:extLst>
          </p:cNvPr>
          <p:cNvSpPr/>
          <p:nvPr userDrawn="1"/>
        </p:nvSpPr>
        <p:spPr>
          <a:xfrm flipV="1">
            <a:off x="8380072" y="1589923"/>
            <a:ext cx="3808754" cy="826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5" name="Text Placeholder 4">
            <a:extLst>
              <a:ext uri="{FF2B5EF4-FFF2-40B4-BE49-F238E27FC236}">
                <a16:creationId xmlns:a16="http://schemas.microsoft.com/office/drawing/2014/main" id="{7F7496CC-9DD2-4299-850C-005958FB65CC}"/>
              </a:ext>
            </a:extLst>
          </p:cNvPr>
          <p:cNvSpPr>
            <a:spLocks noGrp="1"/>
          </p:cNvSpPr>
          <p:nvPr>
            <p:ph type="body" sz="quarter" idx="17" hasCustomPrompt="1"/>
          </p:nvPr>
        </p:nvSpPr>
        <p:spPr>
          <a:xfrm>
            <a:off x="8380413" y="1600200"/>
            <a:ext cx="3808412" cy="4572000"/>
          </a:xfrm>
        </p:spPr>
        <p:txBody>
          <a:bodyPr tIns="457200" rIns="594360" bIns="457200"/>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age number">
            <a:extLst>
              <a:ext uri="{FF2B5EF4-FFF2-40B4-BE49-F238E27FC236}">
                <a16:creationId xmlns:a16="http://schemas.microsoft.com/office/drawing/2014/main" id="{0D34A4A0-0C07-994F-9539-A07F4B06F18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578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Plu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108" y="938794"/>
            <a:ext cx="6427626" cy="1229360"/>
          </a:xfrm>
        </p:spPr>
        <p:txBody>
          <a:bodyPr wrap="square" anchor="b"/>
          <a:lstStyle>
            <a:lvl1pPr algn="l">
              <a:defRPr sz="3600" b="0" cap="none" baseline="0">
                <a:solidFill>
                  <a:schemeClr val="accent2"/>
                </a:solidFill>
              </a:defRPr>
            </a:lvl1pPr>
          </a:lstStyle>
          <a:p>
            <a:r>
              <a:rPr lang="en-US"/>
              <a:t>Click to Add Text</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2966" y="2267712"/>
            <a:ext cx="6408402" cy="700882"/>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4" name="TextBox 13">
            <a:extLst>
              <a:ext uri="{FF2B5EF4-FFF2-40B4-BE49-F238E27FC236}">
                <a16:creationId xmlns:a16="http://schemas.microsoft.com/office/drawing/2014/main" id="{3E46B5F2-170B-43F3-865D-92F5CD3F3546}"/>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a:solidFill>
                <a:schemeClr val="tx1"/>
              </a:solidFill>
              <a:latin typeface="+mj-lt"/>
            </a:endParaRPr>
          </a:p>
        </p:txBody>
      </p:sp>
      <p:grpSp>
        <p:nvGrpSpPr>
          <p:cNvPr id="17" name="Group 16">
            <a:extLst>
              <a:ext uri="{FF2B5EF4-FFF2-40B4-BE49-F238E27FC236}">
                <a16:creationId xmlns:a16="http://schemas.microsoft.com/office/drawing/2014/main" id="{F062DFBC-6461-46E5-9A65-C2BA6B55FAA7}"/>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1067657A-03A1-4F4F-AD0D-A5B15521E89E}"/>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19" name="Freeform 7">
              <a:extLst>
                <a:ext uri="{FF2B5EF4-FFF2-40B4-BE49-F238E27FC236}">
                  <a16:creationId xmlns:a16="http://schemas.microsoft.com/office/drawing/2014/main" id="{03F0FBFF-D44D-482A-B547-D551EA5D3C2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0" name="Freeform 8">
              <a:extLst>
                <a:ext uri="{FF2B5EF4-FFF2-40B4-BE49-F238E27FC236}">
                  <a16:creationId xmlns:a16="http://schemas.microsoft.com/office/drawing/2014/main" id="{9A9535C7-EA42-4FC0-BF2F-9F86B58ECC7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1" name="Freeform 9">
              <a:extLst>
                <a:ext uri="{FF2B5EF4-FFF2-40B4-BE49-F238E27FC236}">
                  <a16:creationId xmlns:a16="http://schemas.microsoft.com/office/drawing/2014/main" id="{E775250D-8931-4334-BAE4-BDDB0695417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2" name="Freeform 10">
              <a:extLst>
                <a:ext uri="{FF2B5EF4-FFF2-40B4-BE49-F238E27FC236}">
                  <a16:creationId xmlns:a16="http://schemas.microsoft.com/office/drawing/2014/main" id="{46FFD602-6135-4BEE-BB2A-C867FBE1FFC0}"/>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3" name="Freeform 11">
              <a:extLst>
                <a:ext uri="{FF2B5EF4-FFF2-40B4-BE49-F238E27FC236}">
                  <a16:creationId xmlns:a16="http://schemas.microsoft.com/office/drawing/2014/main" id="{14A9D646-E9F0-4A52-BD9E-F04121BF45F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4" name="Freeform 12">
              <a:extLst>
                <a:ext uri="{FF2B5EF4-FFF2-40B4-BE49-F238E27FC236}">
                  <a16:creationId xmlns:a16="http://schemas.microsoft.com/office/drawing/2014/main" id="{A919FBF8-B563-4387-B270-79EB182CF757}"/>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grpSp>
      <p:sp>
        <p:nvSpPr>
          <p:cNvPr id="25" name="TextBox 24">
            <a:extLst>
              <a:ext uri="{FF2B5EF4-FFF2-40B4-BE49-F238E27FC236}">
                <a16:creationId xmlns:a16="http://schemas.microsoft.com/office/drawing/2014/main" id="{5B407C40-A805-4838-8B00-1B2AAC94FDCD}"/>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©2019 VMware, Inc.</a:t>
            </a:r>
          </a:p>
        </p:txBody>
      </p:sp>
      <p:sp>
        <p:nvSpPr>
          <p:cNvPr id="36" name="Freeform: Shape 35">
            <a:extLst>
              <a:ext uri="{FF2B5EF4-FFF2-40B4-BE49-F238E27FC236}">
                <a16:creationId xmlns:a16="http://schemas.microsoft.com/office/drawing/2014/main" id="{9428A741-FAD5-4234-862D-6AB7431CF1B6}"/>
              </a:ext>
            </a:extLst>
          </p:cNvPr>
          <p:cNvSpPr/>
          <p:nvPr userDrawn="1"/>
        </p:nvSpPr>
        <p:spPr>
          <a:xfrm rot="2700000">
            <a:off x="7247491" y="-1003602"/>
            <a:ext cx="3505682" cy="10673146"/>
          </a:xfrm>
          <a:custGeom>
            <a:avLst/>
            <a:gdLst>
              <a:gd name="connsiteX0" fmla="*/ 0 w 3505682"/>
              <a:gd name="connsiteY0" fmla="*/ 925479 h 10673146"/>
              <a:gd name="connsiteX1" fmla="*/ 925478 w 3505682"/>
              <a:gd name="connsiteY1" fmla="*/ 0 h 10673146"/>
              <a:gd name="connsiteX2" fmla="*/ 3505682 w 3505682"/>
              <a:gd name="connsiteY2" fmla="*/ 2580205 h 10673146"/>
              <a:gd name="connsiteX3" fmla="*/ 3505682 w 3505682"/>
              <a:gd name="connsiteY3" fmla="*/ 7167464 h 10673146"/>
              <a:gd name="connsiteX4" fmla="*/ 0 w 3505682"/>
              <a:gd name="connsiteY4" fmla="*/ 10673146 h 10673146"/>
              <a:gd name="connsiteX5" fmla="*/ 0 w 3505682"/>
              <a:gd name="connsiteY5" fmla="*/ 925479 h 106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682" h="10673146">
                <a:moveTo>
                  <a:pt x="0" y="925479"/>
                </a:moveTo>
                <a:lnTo>
                  <a:pt x="925478" y="0"/>
                </a:lnTo>
                <a:lnTo>
                  <a:pt x="3505682" y="2580205"/>
                </a:lnTo>
                <a:lnTo>
                  <a:pt x="3505682" y="7167464"/>
                </a:lnTo>
                <a:lnTo>
                  <a:pt x="0" y="10673146"/>
                </a:lnTo>
                <a:lnTo>
                  <a:pt x="0" y="925479"/>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51" name="Freeform: Shape 50">
            <a:extLst>
              <a:ext uri="{FF2B5EF4-FFF2-40B4-BE49-F238E27FC236}">
                <a16:creationId xmlns:a16="http://schemas.microsoft.com/office/drawing/2014/main" id="{8D3A6683-B1EA-4507-96A9-030793602B44}"/>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0000">
                <a:srgbClr val="7F35AB"/>
              </a:gs>
              <a:gs pos="95000">
                <a:schemeClr val="bg1"/>
              </a:gs>
              <a:gs pos="74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114422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Diagram with Outcome, Benef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888C-CFB4-4BEC-9B94-46E698DFC481}"/>
              </a:ext>
            </a:extLst>
          </p:cNvPr>
          <p:cNvSpPr>
            <a:spLocks noGrp="1"/>
          </p:cNvSpPr>
          <p:nvPr>
            <p:ph type="title" hasCustomPrompt="1"/>
          </p:nvPr>
        </p:nvSpPr>
        <p:spPr/>
        <p:txBody>
          <a:bodyPr wrap="none"/>
          <a:lstStyle>
            <a:lvl1pPr>
              <a:defRPr/>
            </a:lvl1pPr>
          </a:lstStyle>
          <a:p>
            <a:r>
              <a:rPr lang="en-US"/>
              <a:t>Click to Add One Line Title</a:t>
            </a:r>
          </a:p>
        </p:txBody>
      </p:sp>
      <p:sp>
        <p:nvSpPr>
          <p:cNvPr id="19" name="Subtitle 2">
            <a:extLst>
              <a:ext uri="{FF2B5EF4-FFF2-40B4-BE49-F238E27FC236}">
                <a16:creationId xmlns:a16="http://schemas.microsoft.com/office/drawing/2014/main" id="{E9D6A872-88BD-4DFC-AFFD-1E9BEEB6533B}"/>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11" name="Content Placeholder 17">
            <a:extLst>
              <a:ext uri="{FF2B5EF4-FFF2-40B4-BE49-F238E27FC236}">
                <a16:creationId xmlns:a16="http://schemas.microsoft.com/office/drawing/2014/main" id="{DAEEA46F-682F-5A4F-8E4D-B4CA754E0724}"/>
              </a:ext>
            </a:extLst>
          </p:cNvPr>
          <p:cNvSpPr>
            <a:spLocks noGrp="1"/>
          </p:cNvSpPr>
          <p:nvPr>
            <p:ph sz="quarter" idx="14"/>
          </p:nvPr>
        </p:nvSpPr>
        <p:spPr bwMode="ltGray">
          <a:xfrm>
            <a:off x="595424" y="1600201"/>
            <a:ext cx="7410892" cy="4572000"/>
          </a:xfrm>
          <a:noFill/>
        </p:spPr>
        <p:txBody>
          <a:bodyPr vert="horz" lIns="594360" tIns="457200" rIns="457200" bIns="457200" rtlCol="0">
            <a:noAutofit/>
          </a:bodyPr>
          <a:lstStyle>
            <a:lvl1pPr>
              <a:spcBef>
                <a:spcPts val="1200"/>
              </a:spcBef>
              <a:defRPr lang="en-US" sz="1796"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6">
                <a:solidFill>
                  <a:schemeClr val="bg1"/>
                </a:solidFill>
              </a:defRPr>
            </a:lvl6pPr>
            <a:lvl7pPr>
              <a:buClrTx/>
              <a:defRPr sz="1400">
                <a:solidFill>
                  <a:schemeClr val="bg1"/>
                </a:solidFill>
              </a:defRPr>
            </a:lvl7pPr>
            <a:lvl8pPr>
              <a:buClrTx/>
              <a:defRPr sz="1200">
                <a:solidFill>
                  <a:schemeClr val="bg1"/>
                </a:solidFill>
              </a:defRPr>
            </a:lvl8pPr>
            <a:lvl9pPr>
              <a:buClrTx/>
              <a:defRPr sz="1796">
                <a:solidFill>
                  <a:schemeClr val="bg1"/>
                </a:solidFill>
              </a:defRPr>
            </a:lvl9pPr>
          </a:lstStyle>
          <a:p>
            <a:pPr lvl="0"/>
            <a:r>
              <a:rPr lang="en-US"/>
              <a:t>Click to edit Master text styles</a:t>
            </a:r>
          </a:p>
        </p:txBody>
      </p:sp>
      <p:cxnSp>
        <p:nvCxnSpPr>
          <p:cNvPr id="138" name="Straight Connector 137">
            <a:extLst>
              <a:ext uri="{FF2B5EF4-FFF2-40B4-BE49-F238E27FC236}">
                <a16:creationId xmlns:a16="http://schemas.microsoft.com/office/drawing/2014/main" id="{56D4D92B-574E-4F63-A5BA-8F7282B54C27}"/>
              </a:ext>
              <a:ext uri="{C183D7F6-B498-43B3-948B-1728B52AA6E4}">
                <adec:decorative xmlns:adec="http://schemas.microsoft.com/office/drawing/2017/decorative" val="1"/>
              </a:ext>
            </a:extLst>
          </p:cNvPr>
          <p:cNvCxnSpPr>
            <a:cxnSpLocks/>
          </p:cNvCxnSpPr>
          <p:nvPr userDrawn="1"/>
        </p:nvCxnSpPr>
        <p:spPr>
          <a:xfrm>
            <a:off x="8380413" y="1608668"/>
            <a:ext cx="3808412"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8380417" y="1699688"/>
            <a:ext cx="2006600" cy="298450"/>
          </a:xfrm>
        </p:spPr>
        <p:txBody>
          <a:bodyPr anchor="b"/>
          <a:lstStyle>
            <a:lvl1pPr>
              <a:defRPr sz="1796">
                <a:solidFill>
                  <a:schemeClr val="accent1"/>
                </a:solidFill>
              </a:defRPr>
            </a:lvl1pPr>
            <a:lvl5pPr>
              <a:defRPr/>
            </a:lvl5pPr>
          </a:lstStyle>
          <a:p>
            <a:pPr lvl="0"/>
            <a:r>
              <a:rPr lang="en-US"/>
              <a:t>Outcome</a:t>
            </a:r>
          </a:p>
        </p:txBody>
      </p:sp>
      <p:sp>
        <p:nvSpPr>
          <p:cNvPr id="4" name="Text Placeholder 3">
            <a:extLst>
              <a:ext uri="{FF2B5EF4-FFF2-40B4-BE49-F238E27FC236}">
                <a16:creationId xmlns:a16="http://schemas.microsoft.com/office/drawing/2014/main" id="{A8781D19-2DDB-4D83-983D-3D159A7DE7C0}"/>
              </a:ext>
            </a:extLst>
          </p:cNvPr>
          <p:cNvSpPr>
            <a:spLocks noGrp="1"/>
          </p:cNvSpPr>
          <p:nvPr>
            <p:ph type="body" sz="quarter" idx="20" hasCustomPrompt="1"/>
          </p:nvPr>
        </p:nvSpPr>
        <p:spPr>
          <a:xfrm>
            <a:off x="8378825" y="2063048"/>
            <a:ext cx="3201988" cy="1600200"/>
          </a:xfrm>
        </p:spPr>
        <p:txBody>
          <a:bodyPr/>
          <a:lstStyle>
            <a:lvl1pPr>
              <a:defRPr sz="1600"/>
            </a:lvl1pPr>
            <a:lvl2pPr>
              <a:defRPr sz="1400"/>
            </a:lvl2pPr>
            <a:lvl3pPr>
              <a:defRPr sz="1400"/>
            </a:lvl3pPr>
          </a:lstStyle>
          <a:p>
            <a:pPr lvl="0"/>
            <a:r>
              <a:rPr lang="en-US"/>
              <a:t>Click to add text</a:t>
            </a:r>
          </a:p>
          <a:p>
            <a:pPr lvl="1"/>
            <a:r>
              <a:rPr lang="en-US"/>
              <a:t>Second level</a:t>
            </a:r>
          </a:p>
          <a:p>
            <a:pPr lvl="2"/>
            <a:r>
              <a:rPr lang="en-US"/>
              <a:t>Third level</a:t>
            </a:r>
          </a:p>
        </p:txBody>
      </p:sp>
      <p:cxnSp>
        <p:nvCxnSpPr>
          <p:cNvPr id="75" name="Straight Connector 74">
            <a:extLst>
              <a:ext uri="{FF2B5EF4-FFF2-40B4-BE49-F238E27FC236}">
                <a16:creationId xmlns:a16="http://schemas.microsoft.com/office/drawing/2014/main" id="{F789B473-DDE6-4450-A111-3761F341AAE3}"/>
              </a:ext>
              <a:ext uri="{C183D7F6-B498-43B3-948B-1728B52AA6E4}">
                <adec:decorative xmlns:adec="http://schemas.microsoft.com/office/drawing/2017/decorative" val="1"/>
              </a:ext>
            </a:extLst>
          </p:cNvPr>
          <p:cNvCxnSpPr>
            <a:cxnSpLocks/>
          </p:cNvCxnSpPr>
          <p:nvPr userDrawn="1"/>
        </p:nvCxnSpPr>
        <p:spPr>
          <a:xfrm>
            <a:off x="8380413" y="3872441"/>
            <a:ext cx="3808412" cy="0"/>
          </a:xfrm>
          <a:prstGeom prst="line">
            <a:avLst/>
          </a:prstGeom>
          <a:ln w="25400">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p:ph type="body" sz="quarter" idx="19" hasCustomPrompt="1"/>
          </p:nvPr>
        </p:nvSpPr>
        <p:spPr>
          <a:xfrm>
            <a:off x="8380417" y="3972469"/>
            <a:ext cx="2006600" cy="298450"/>
          </a:xfrm>
        </p:spPr>
        <p:txBody>
          <a:bodyPr anchor="b"/>
          <a:lstStyle>
            <a:lvl1pPr>
              <a:defRPr sz="1796">
                <a:solidFill>
                  <a:schemeClr val="accent5"/>
                </a:solidFill>
              </a:defRPr>
            </a:lvl1pPr>
            <a:lvl5pPr>
              <a:defRPr/>
            </a:lvl5pPr>
          </a:lstStyle>
          <a:p>
            <a:pPr lvl="0"/>
            <a:r>
              <a:rPr lang="en-US"/>
              <a:t>Benefit</a:t>
            </a:r>
          </a:p>
        </p:txBody>
      </p:sp>
      <p:sp>
        <p:nvSpPr>
          <p:cNvPr id="16" name="Text Placeholder 3">
            <a:extLst>
              <a:ext uri="{FF2B5EF4-FFF2-40B4-BE49-F238E27FC236}">
                <a16:creationId xmlns:a16="http://schemas.microsoft.com/office/drawing/2014/main" id="{BB1458BF-96C1-46C6-A67F-AD0FB4B4E5C0}"/>
              </a:ext>
            </a:extLst>
          </p:cNvPr>
          <p:cNvSpPr>
            <a:spLocks noGrp="1"/>
          </p:cNvSpPr>
          <p:nvPr>
            <p:ph type="body" sz="quarter" idx="21" hasCustomPrompt="1"/>
          </p:nvPr>
        </p:nvSpPr>
        <p:spPr>
          <a:xfrm>
            <a:off x="8378825" y="4347904"/>
            <a:ext cx="3201988" cy="1600200"/>
          </a:xfrm>
        </p:spPr>
        <p:txBody>
          <a:bodyPr/>
          <a:lstStyle>
            <a:lvl1pPr>
              <a:defRPr sz="1600"/>
            </a:lvl1pPr>
            <a:lvl2pPr>
              <a:defRPr sz="1400"/>
            </a:lvl2pPr>
            <a:lvl3pPr>
              <a:defRPr sz="1400"/>
            </a:lvl3pPr>
          </a:lstStyle>
          <a:p>
            <a:pPr lvl="0"/>
            <a:r>
              <a:rPr lang="en-US"/>
              <a:t>Click to add text</a:t>
            </a:r>
          </a:p>
          <a:p>
            <a:pPr lvl="1"/>
            <a:r>
              <a:rPr lang="en-US"/>
              <a:t>Second level</a:t>
            </a:r>
          </a:p>
          <a:p>
            <a:pPr lvl="2"/>
            <a:r>
              <a:rPr lang="en-US"/>
              <a:t>Third level</a:t>
            </a:r>
          </a:p>
        </p:txBody>
      </p:sp>
      <p:sp>
        <p:nvSpPr>
          <p:cNvPr id="13" name="page number">
            <a:extLst>
              <a:ext uri="{FF2B5EF4-FFF2-40B4-BE49-F238E27FC236}">
                <a16:creationId xmlns:a16="http://schemas.microsoft.com/office/drawing/2014/main" id="{2520CB7B-27A1-0749-95BA-681D8A0535D2}"/>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1902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ustomer Success">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05E46EAA-9D16-0D47-AF18-92C449033DAC}"/>
              </a:ext>
            </a:extLst>
          </p:cNvPr>
          <p:cNvSpPr>
            <a:spLocks noGrp="1"/>
          </p:cNvSpPr>
          <p:nvPr>
            <p:ph type="title" hasCustomPrompt="1"/>
          </p:nvPr>
        </p:nvSpPr>
        <p:spPr>
          <a:xfrm>
            <a:off x="579809" y="412751"/>
            <a:ext cx="11001004" cy="381000"/>
          </a:xfrm>
        </p:spPr>
        <p:txBody>
          <a:bodyPr/>
          <a:lstStyle>
            <a:lvl1pPr>
              <a:defRPr/>
            </a:lvl1pPr>
          </a:lstStyle>
          <a:p>
            <a:r>
              <a:rPr lang="en-US"/>
              <a:t>Customer Success – add Company Name here</a:t>
            </a:r>
          </a:p>
        </p:txBody>
      </p:sp>
      <p:sp>
        <p:nvSpPr>
          <p:cNvPr id="52" name="Subtitle 2">
            <a:extLst>
              <a:ext uri="{FF2B5EF4-FFF2-40B4-BE49-F238E27FC236}">
                <a16:creationId xmlns:a16="http://schemas.microsoft.com/office/drawing/2014/main" id="{CEFD99AC-6466-F04E-8E45-7EEEEA01BA6C}"/>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the highlighted business impact</a:t>
            </a:r>
          </a:p>
        </p:txBody>
      </p:sp>
      <p:cxnSp>
        <p:nvCxnSpPr>
          <p:cNvPr id="30" name="Straight Connector 29">
            <a:extLst>
              <a:ext uri="{FF2B5EF4-FFF2-40B4-BE49-F238E27FC236}">
                <a16:creationId xmlns:a16="http://schemas.microsoft.com/office/drawing/2014/main" id="{14F46384-B6E3-0D43-924E-874DEC2344B1}"/>
              </a:ext>
              <a:ext uri="{C183D7F6-B498-43B3-948B-1728B52AA6E4}">
                <adec:decorative xmlns:adec="http://schemas.microsoft.com/office/drawing/2017/decorative" val="1"/>
              </a:ext>
            </a:extLst>
          </p:cNvPr>
          <p:cNvCxnSpPr>
            <a:cxnSpLocks/>
          </p:cNvCxnSpPr>
          <p:nvPr userDrawn="1"/>
        </p:nvCxnSpPr>
        <p:spPr>
          <a:xfrm>
            <a:off x="609600" y="1552248"/>
            <a:ext cx="3471746" cy="0"/>
          </a:xfrm>
          <a:prstGeom prst="line">
            <a:avLst/>
          </a:prstGeom>
          <a:ln w="22225">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40CB7868-5ADF-4E42-9BA5-758DD5ADEBC0}"/>
              </a:ext>
            </a:extLst>
          </p:cNvPr>
          <p:cNvSpPr>
            <a:spLocks noGrp="1"/>
          </p:cNvSpPr>
          <p:nvPr>
            <p:ph type="body" sz="quarter" idx="17" hasCustomPrompt="1"/>
          </p:nvPr>
        </p:nvSpPr>
        <p:spPr>
          <a:xfrm>
            <a:off x="613097" y="1564006"/>
            <a:ext cx="2006600" cy="227454"/>
          </a:xfrm>
        </p:spPr>
        <p:txBody>
          <a:bodyPr anchor="b"/>
          <a:lstStyle>
            <a:lvl1pPr>
              <a:lnSpc>
                <a:spcPct val="100000"/>
              </a:lnSpc>
              <a:spcBef>
                <a:spcPts val="0"/>
              </a:spcBef>
              <a:defRPr sz="1200">
                <a:solidFill>
                  <a:schemeClr val="accent5"/>
                </a:solidFill>
              </a:defRPr>
            </a:lvl1pPr>
            <a:lvl5pPr>
              <a:defRPr/>
            </a:lvl5pPr>
          </a:lstStyle>
          <a:p>
            <a:pPr lvl="0"/>
            <a:r>
              <a:rPr lang="en-US"/>
              <a:t>ABOUT</a:t>
            </a:r>
          </a:p>
        </p:txBody>
      </p:sp>
      <p:sp>
        <p:nvSpPr>
          <p:cNvPr id="50" name="Content Placeholder 17">
            <a:extLst>
              <a:ext uri="{FF2B5EF4-FFF2-40B4-BE49-F238E27FC236}">
                <a16:creationId xmlns:a16="http://schemas.microsoft.com/office/drawing/2014/main" id="{767C0863-B9D1-344E-A978-CD49E9400F6F}"/>
              </a:ext>
            </a:extLst>
          </p:cNvPr>
          <p:cNvSpPr>
            <a:spLocks noGrp="1"/>
          </p:cNvSpPr>
          <p:nvPr>
            <p:ph sz="quarter" idx="16" hasCustomPrompt="1"/>
          </p:nvPr>
        </p:nvSpPr>
        <p:spPr>
          <a:xfrm>
            <a:off x="611645" y="1901101"/>
            <a:ext cx="3201848" cy="1214595"/>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164" indent="-114164">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39" name="Straight Connector 38">
            <a:extLst>
              <a:ext uri="{FF2B5EF4-FFF2-40B4-BE49-F238E27FC236}">
                <a16:creationId xmlns:a16="http://schemas.microsoft.com/office/drawing/2014/main" id="{33526770-8F35-FB4A-8638-521D0DA87F6C}"/>
              </a:ext>
              <a:ext uri="{C183D7F6-B498-43B3-948B-1728B52AA6E4}">
                <adec:decorative xmlns:adec="http://schemas.microsoft.com/office/drawing/2017/decorative" val="1"/>
              </a:ext>
            </a:extLst>
          </p:cNvPr>
          <p:cNvCxnSpPr>
            <a:cxnSpLocks/>
          </p:cNvCxnSpPr>
          <p:nvPr userDrawn="1"/>
        </p:nvCxnSpPr>
        <p:spPr>
          <a:xfrm>
            <a:off x="4412165" y="1552248"/>
            <a:ext cx="3471746" cy="0"/>
          </a:xfrm>
          <a:prstGeom prst="line">
            <a:avLst/>
          </a:prstGeom>
          <a:ln w="22225">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 Placeholder 6">
            <a:extLst>
              <a:ext uri="{FF2B5EF4-FFF2-40B4-BE49-F238E27FC236}">
                <a16:creationId xmlns:a16="http://schemas.microsoft.com/office/drawing/2014/main" id="{5A3D06D5-FD3F-BA4E-8627-B3D253D001EB}"/>
              </a:ext>
            </a:extLst>
          </p:cNvPr>
          <p:cNvSpPr>
            <a:spLocks noGrp="1"/>
          </p:cNvSpPr>
          <p:nvPr>
            <p:ph type="body" sz="quarter" idx="39" hasCustomPrompt="1"/>
          </p:nvPr>
        </p:nvSpPr>
        <p:spPr>
          <a:xfrm>
            <a:off x="4418016" y="1564006"/>
            <a:ext cx="2006600" cy="227454"/>
          </a:xfrm>
        </p:spPr>
        <p:txBody>
          <a:bodyPr anchor="b"/>
          <a:lstStyle>
            <a:lvl1pPr>
              <a:lnSpc>
                <a:spcPct val="100000"/>
              </a:lnSpc>
              <a:spcBef>
                <a:spcPts val="0"/>
              </a:spcBef>
              <a:defRPr sz="1200">
                <a:solidFill>
                  <a:schemeClr val="accent5"/>
                </a:solidFill>
              </a:defRPr>
            </a:lvl1pPr>
            <a:lvl5pPr>
              <a:defRPr/>
            </a:lvl5pPr>
          </a:lstStyle>
          <a:p>
            <a:pPr lvl="0"/>
            <a:r>
              <a:rPr lang="en-US"/>
              <a:t>SOLUTION</a:t>
            </a:r>
          </a:p>
        </p:txBody>
      </p:sp>
      <p:sp>
        <p:nvSpPr>
          <p:cNvPr id="47" name="Content Placeholder 17">
            <a:extLst>
              <a:ext uri="{FF2B5EF4-FFF2-40B4-BE49-F238E27FC236}">
                <a16:creationId xmlns:a16="http://schemas.microsoft.com/office/drawing/2014/main" id="{A2B343CF-FF49-7E4F-A7C9-0593553254F3}"/>
              </a:ext>
            </a:extLst>
          </p:cNvPr>
          <p:cNvSpPr>
            <a:spLocks noGrp="1"/>
          </p:cNvSpPr>
          <p:nvPr>
            <p:ph sz="quarter" idx="20" hasCustomPrompt="1"/>
          </p:nvPr>
        </p:nvSpPr>
        <p:spPr>
          <a:xfrm>
            <a:off x="4414210" y="1901094"/>
            <a:ext cx="3201848" cy="1225566"/>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164" indent="-114164">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31" name="Straight Connector 30">
            <a:extLst>
              <a:ext uri="{FF2B5EF4-FFF2-40B4-BE49-F238E27FC236}">
                <a16:creationId xmlns:a16="http://schemas.microsoft.com/office/drawing/2014/main" id="{73C08A52-2522-8C40-B8B1-C98FEBB888F7}"/>
              </a:ext>
              <a:ext uri="{C183D7F6-B498-43B3-948B-1728B52AA6E4}">
                <adec:decorative xmlns:adec="http://schemas.microsoft.com/office/drawing/2017/decorative" val="1"/>
              </a:ext>
            </a:extLst>
          </p:cNvPr>
          <p:cNvCxnSpPr>
            <a:cxnSpLocks/>
          </p:cNvCxnSpPr>
          <p:nvPr userDrawn="1"/>
        </p:nvCxnSpPr>
        <p:spPr>
          <a:xfrm>
            <a:off x="609600" y="3325372"/>
            <a:ext cx="3471746" cy="0"/>
          </a:xfrm>
          <a:prstGeom prst="line">
            <a:avLst/>
          </a:prstGeom>
          <a:ln w="222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 Placeholder 6">
            <a:extLst>
              <a:ext uri="{FF2B5EF4-FFF2-40B4-BE49-F238E27FC236}">
                <a16:creationId xmlns:a16="http://schemas.microsoft.com/office/drawing/2014/main" id="{68B03587-93C7-A44F-A27D-84877C6A912A}"/>
              </a:ext>
            </a:extLst>
          </p:cNvPr>
          <p:cNvSpPr>
            <a:spLocks noGrp="1"/>
          </p:cNvSpPr>
          <p:nvPr>
            <p:ph type="body" sz="quarter" idx="19" hasCustomPrompt="1"/>
          </p:nvPr>
        </p:nvSpPr>
        <p:spPr>
          <a:xfrm>
            <a:off x="613097" y="3345364"/>
            <a:ext cx="2006600" cy="227454"/>
          </a:xfrm>
        </p:spPr>
        <p:txBody>
          <a:bodyPr anchor="b"/>
          <a:lstStyle>
            <a:lvl1pPr>
              <a:lnSpc>
                <a:spcPct val="100000"/>
              </a:lnSpc>
              <a:spcBef>
                <a:spcPts val="0"/>
              </a:spcBef>
              <a:defRPr sz="1200">
                <a:solidFill>
                  <a:schemeClr val="accent2"/>
                </a:solidFill>
              </a:defRPr>
            </a:lvl1pPr>
            <a:lvl5pPr>
              <a:defRPr/>
            </a:lvl5pPr>
          </a:lstStyle>
          <a:p>
            <a:pPr lvl="0"/>
            <a:r>
              <a:rPr lang="en-US"/>
              <a:t>CHALLENGES</a:t>
            </a:r>
          </a:p>
        </p:txBody>
      </p:sp>
      <p:sp>
        <p:nvSpPr>
          <p:cNvPr id="48" name="Content Placeholder 17">
            <a:extLst>
              <a:ext uri="{FF2B5EF4-FFF2-40B4-BE49-F238E27FC236}">
                <a16:creationId xmlns:a16="http://schemas.microsoft.com/office/drawing/2014/main" id="{65BA7F3E-AD8D-A54C-B026-DAA8FC9C0540}"/>
              </a:ext>
            </a:extLst>
          </p:cNvPr>
          <p:cNvSpPr>
            <a:spLocks noGrp="1"/>
          </p:cNvSpPr>
          <p:nvPr>
            <p:ph sz="quarter" idx="18" hasCustomPrompt="1"/>
          </p:nvPr>
        </p:nvSpPr>
        <p:spPr>
          <a:xfrm>
            <a:off x="611645" y="3693438"/>
            <a:ext cx="3201848" cy="1110049"/>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164" indent="-114164">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40" name="Straight Connector 39">
            <a:extLst>
              <a:ext uri="{FF2B5EF4-FFF2-40B4-BE49-F238E27FC236}">
                <a16:creationId xmlns:a16="http://schemas.microsoft.com/office/drawing/2014/main" id="{9B57CCC6-06B1-7342-99B0-BC7C8FBE5E73}"/>
              </a:ext>
              <a:ext uri="{C183D7F6-B498-43B3-948B-1728B52AA6E4}">
                <adec:decorative xmlns:adec="http://schemas.microsoft.com/office/drawing/2017/decorative" val="1"/>
              </a:ext>
            </a:extLst>
          </p:cNvPr>
          <p:cNvCxnSpPr>
            <a:cxnSpLocks/>
          </p:cNvCxnSpPr>
          <p:nvPr userDrawn="1"/>
        </p:nvCxnSpPr>
        <p:spPr>
          <a:xfrm>
            <a:off x="4412165" y="3325372"/>
            <a:ext cx="3471746" cy="0"/>
          </a:xfrm>
          <a:prstGeom prst="line">
            <a:avLst/>
          </a:prstGeom>
          <a:ln w="222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 Placeholder 33">
            <a:extLst>
              <a:ext uri="{FF2B5EF4-FFF2-40B4-BE49-F238E27FC236}">
                <a16:creationId xmlns:a16="http://schemas.microsoft.com/office/drawing/2014/main" id="{12DEAF9A-D0A2-3A4B-B37B-FD530909C5D1}"/>
              </a:ext>
            </a:extLst>
          </p:cNvPr>
          <p:cNvSpPr>
            <a:spLocks noGrp="1"/>
          </p:cNvSpPr>
          <p:nvPr>
            <p:ph type="body" sz="quarter" idx="23" hasCustomPrompt="1"/>
          </p:nvPr>
        </p:nvSpPr>
        <p:spPr>
          <a:xfrm>
            <a:off x="4426815" y="3345364"/>
            <a:ext cx="2006600" cy="227454"/>
          </a:xfrm>
        </p:spPr>
        <p:txBody>
          <a:bodyPr anchor="b" anchorCtr="0"/>
          <a:lstStyle>
            <a:lvl1pPr>
              <a:defRPr sz="1200">
                <a:solidFill>
                  <a:schemeClr val="accent2"/>
                </a:solidFill>
              </a:defRPr>
            </a:lvl1pPr>
          </a:lstStyle>
          <a:p>
            <a:r>
              <a:rPr lang="en-US"/>
              <a:t>IMPACT</a:t>
            </a:r>
          </a:p>
        </p:txBody>
      </p:sp>
      <p:sp>
        <p:nvSpPr>
          <p:cNvPr id="46" name="Content Placeholder 17">
            <a:extLst>
              <a:ext uri="{FF2B5EF4-FFF2-40B4-BE49-F238E27FC236}">
                <a16:creationId xmlns:a16="http://schemas.microsoft.com/office/drawing/2014/main" id="{3265790D-1104-8D4D-A8C6-F7A7E77F664C}"/>
              </a:ext>
            </a:extLst>
          </p:cNvPr>
          <p:cNvSpPr>
            <a:spLocks noGrp="1"/>
          </p:cNvSpPr>
          <p:nvPr>
            <p:ph sz="quarter" idx="22" hasCustomPrompt="1"/>
          </p:nvPr>
        </p:nvSpPr>
        <p:spPr>
          <a:xfrm>
            <a:off x="4414210" y="3693438"/>
            <a:ext cx="3201848" cy="1132351"/>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164" indent="-114164">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55" name="Straight Connector 54">
            <a:extLst>
              <a:ext uri="{FF2B5EF4-FFF2-40B4-BE49-F238E27FC236}">
                <a16:creationId xmlns:a16="http://schemas.microsoft.com/office/drawing/2014/main" id="{23C87E7C-5ED2-214E-8A38-ED05177A65DC}"/>
              </a:ext>
              <a:ext uri="{C183D7F6-B498-43B3-948B-1728B52AA6E4}">
                <adec:decorative xmlns:adec="http://schemas.microsoft.com/office/drawing/2017/decorative" val="1"/>
              </a:ext>
            </a:extLst>
          </p:cNvPr>
          <p:cNvCxnSpPr>
            <a:cxnSpLocks/>
          </p:cNvCxnSpPr>
          <p:nvPr userDrawn="1"/>
        </p:nvCxnSpPr>
        <p:spPr>
          <a:xfrm>
            <a:off x="608739" y="5023689"/>
            <a:ext cx="7319778" cy="0"/>
          </a:xfrm>
          <a:prstGeom prst="line">
            <a:avLst/>
          </a:prstGeom>
          <a:ln w="2222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 Placeholder 6">
            <a:extLst>
              <a:ext uri="{FF2B5EF4-FFF2-40B4-BE49-F238E27FC236}">
                <a16:creationId xmlns:a16="http://schemas.microsoft.com/office/drawing/2014/main" id="{EF15C3B0-3307-FF46-8C6D-169079865548}"/>
              </a:ext>
            </a:extLst>
          </p:cNvPr>
          <p:cNvSpPr>
            <a:spLocks noGrp="1"/>
          </p:cNvSpPr>
          <p:nvPr>
            <p:ph type="body" sz="quarter" idx="29" hasCustomPrompt="1"/>
          </p:nvPr>
        </p:nvSpPr>
        <p:spPr>
          <a:xfrm>
            <a:off x="613093" y="5026984"/>
            <a:ext cx="3200400" cy="227454"/>
          </a:xfrm>
        </p:spPr>
        <p:txBody>
          <a:bodyPr anchor="b"/>
          <a:lstStyle>
            <a:lvl1pPr algn="l">
              <a:lnSpc>
                <a:spcPct val="100000"/>
              </a:lnSpc>
              <a:spcBef>
                <a:spcPts val="0"/>
              </a:spcBef>
              <a:defRPr sz="1050">
                <a:solidFill>
                  <a:schemeClr val="tx1"/>
                </a:solidFill>
              </a:defRPr>
            </a:lvl1pPr>
            <a:lvl5pPr>
              <a:defRPr/>
            </a:lvl5pPr>
          </a:lstStyle>
          <a:p>
            <a:pPr lvl="0"/>
            <a:r>
              <a:rPr lang="en-US"/>
              <a:t>PRODUCTS</a:t>
            </a:r>
          </a:p>
        </p:txBody>
      </p:sp>
      <p:sp>
        <p:nvSpPr>
          <p:cNvPr id="56" name="Text Placeholder 6">
            <a:extLst>
              <a:ext uri="{FF2B5EF4-FFF2-40B4-BE49-F238E27FC236}">
                <a16:creationId xmlns:a16="http://schemas.microsoft.com/office/drawing/2014/main" id="{F0EFE66F-363C-804E-BABD-F54C3E33FDEA}"/>
              </a:ext>
            </a:extLst>
          </p:cNvPr>
          <p:cNvSpPr>
            <a:spLocks noGrp="1"/>
          </p:cNvSpPr>
          <p:nvPr>
            <p:ph type="body" sz="quarter" idx="31" hasCustomPrompt="1"/>
          </p:nvPr>
        </p:nvSpPr>
        <p:spPr>
          <a:xfrm>
            <a:off x="613093" y="5326736"/>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One</a:t>
            </a:r>
          </a:p>
        </p:txBody>
      </p:sp>
      <p:sp>
        <p:nvSpPr>
          <p:cNvPr id="57" name="Text Placeholder 6">
            <a:extLst>
              <a:ext uri="{FF2B5EF4-FFF2-40B4-BE49-F238E27FC236}">
                <a16:creationId xmlns:a16="http://schemas.microsoft.com/office/drawing/2014/main" id="{0166C751-50F5-8B4F-9A97-B83901E78B00}"/>
              </a:ext>
            </a:extLst>
          </p:cNvPr>
          <p:cNvSpPr>
            <a:spLocks noGrp="1"/>
          </p:cNvSpPr>
          <p:nvPr>
            <p:ph type="body" sz="quarter" idx="33" hasCustomPrompt="1"/>
          </p:nvPr>
        </p:nvSpPr>
        <p:spPr>
          <a:xfrm>
            <a:off x="613093" y="5576118"/>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Two</a:t>
            </a:r>
          </a:p>
        </p:txBody>
      </p:sp>
      <p:sp>
        <p:nvSpPr>
          <p:cNvPr id="58" name="Text Placeholder 6">
            <a:extLst>
              <a:ext uri="{FF2B5EF4-FFF2-40B4-BE49-F238E27FC236}">
                <a16:creationId xmlns:a16="http://schemas.microsoft.com/office/drawing/2014/main" id="{0D57825D-E522-644D-8F4A-0B77A7036EBF}"/>
              </a:ext>
            </a:extLst>
          </p:cNvPr>
          <p:cNvSpPr>
            <a:spLocks noGrp="1"/>
          </p:cNvSpPr>
          <p:nvPr>
            <p:ph type="body" sz="quarter" idx="35" hasCustomPrompt="1"/>
          </p:nvPr>
        </p:nvSpPr>
        <p:spPr>
          <a:xfrm>
            <a:off x="613093" y="5807027"/>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Three</a:t>
            </a:r>
          </a:p>
        </p:txBody>
      </p:sp>
      <p:sp>
        <p:nvSpPr>
          <p:cNvPr id="65" name="Text Placeholder 6">
            <a:extLst>
              <a:ext uri="{FF2B5EF4-FFF2-40B4-BE49-F238E27FC236}">
                <a16:creationId xmlns:a16="http://schemas.microsoft.com/office/drawing/2014/main" id="{715C6E1C-FC70-6A4E-8F12-8EFEDFF99F5A}"/>
              </a:ext>
            </a:extLst>
          </p:cNvPr>
          <p:cNvSpPr>
            <a:spLocks noGrp="1"/>
          </p:cNvSpPr>
          <p:nvPr>
            <p:ph type="body" sz="quarter" idx="40" hasCustomPrompt="1"/>
          </p:nvPr>
        </p:nvSpPr>
        <p:spPr>
          <a:xfrm>
            <a:off x="4393597" y="5039274"/>
            <a:ext cx="3200400" cy="227454"/>
          </a:xfrm>
        </p:spPr>
        <p:txBody>
          <a:bodyPr anchor="b"/>
          <a:lstStyle>
            <a:lvl1pPr algn="l">
              <a:lnSpc>
                <a:spcPct val="100000"/>
              </a:lnSpc>
              <a:spcBef>
                <a:spcPts val="0"/>
              </a:spcBef>
              <a:defRPr sz="1050">
                <a:solidFill>
                  <a:schemeClr val="tx1"/>
                </a:solidFill>
              </a:defRPr>
            </a:lvl1pPr>
            <a:lvl5pPr>
              <a:defRPr/>
            </a:lvl5pPr>
          </a:lstStyle>
          <a:p>
            <a:pPr lvl="0"/>
            <a:r>
              <a:rPr lang="en-US"/>
              <a:t>STRATEGIC PRIORITIES</a:t>
            </a:r>
          </a:p>
        </p:txBody>
      </p:sp>
      <p:sp>
        <p:nvSpPr>
          <p:cNvPr id="61" name="Text Placeholder 6">
            <a:extLst>
              <a:ext uri="{FF2B5EF4-FFF2-40B4-BE49-F238E27FC236}">
                <a16:creationId xmlns:a16="http://schemas.microsoft.com/office/drawing/2014/main" id="{EBAAD5C6-0007-A84B-A2C2-FCC2F00B4295}"/>
              </a:ext>
            </a:extLst>
          </p:cNvPr>
          <p:cNvSpPr>
            <a:spLocks noGrp="1"/>
          </p:cNvSpPr>
          <p:nvPr>
            <p:ph type="body" sz="quarter" idx="36" hasCustomPrompt="1"/>
          </p:nvPr>
        </p:nvSpPr>
        <p:spPr>
          <a:xfrm>
            <a:off x="4400790" y="5327336"/>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One</a:t>
            </a:r>
          </a:p>
        </p:txBody>
      </p:sp>
      <p:sp>
        <p:nvSpPr>
          <p:cNvPr id="62" name="Text Placeholder 6">
            <a:extLst>
              <a:ext uri="{FF2B5EF4-FFF2-40B4-BE49-F238E27FC236}">
                <a16:creationId xmlns:a16="http://schemas.microsoft.com/office/drawing/2014/main" id="{A8B7A6ED-D85B-2E4C-BCD6-D130232A3F76}"/>
              </a:ext>
            </a:extLst>
          </p:cNvPr>
          <p:cNvSpPr>
            <a:spLocks noGrp="1"/>
          </p:cNvSpPr>
          <p:nvPr>
            <p:ph type="body" sz="quarter" idx="37" hasCustomPrompt="1"/>
          </p:nvPr>
        </p:nvSpPr>
        <p:spPr>
          <a:xfrm>
            <a:off x="4400790" y="5576718"/>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Two</a:t>
            </a:r>
          </a:p>
        </p:txBody>
      </p:sp>
      <p:sp>
        <p:nvSpPr>
          <p:cNvPr id="63" name="Text Placeholder 6">
            <a:extLst>
              <a:ext uri="{FF2B5EF4-FFF2-40B4-BE49-F238E27FC236}">
                <a16:creationId xmlns:a16="http://schemas.microsoft.com/office/drawing/2014/main" id="{C507BC1F-4225-8C48-9110-5D75D900FFC0}"/>
              </a:ext>
            </a:extLst>
          </p:cNvPr>
          <p:cNvSpPr>
            <a:spLocks noGrp="1"/>
          </p:cNvSpPr>
          <p:nvPr>
            <p:ph type="body" sz="quarter" idx="38" hasCustomPrompt="1"/>
          </p:nvPr>
        </p:nvSpPr>
        <p:spPr>
          <a:xfrm>
            <a:off x="4400790" y="5807627"/>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Three</a:t>
            </a:r>
          </a:p>
        </p:txBody>
      </p:sp>
      <p:sp>
        <p:nvSpPr>
          <p:cNvPr id="45" name="Picture Placeholder 8">
            <a:extLst>
              <a:ext uri="{FF2B5EF4-FFF2-40B4-BE49-F238E27FC236}">
                <a16:creationId xmlns:a16="http://schemas.microsoft.com/office/drawing/2014/main" id="{231A51E8-5046-A444-8DFA-A0B8E647C4F2}"/>
              </a:ext>
            </a:extLst>
          </p:cNvPr>
          <p:cNvSpPr>
            <a:spLocks noGrp="1"/>
          </p:cNvSpPr>
          <p:nvPr>
            <p:ph type="pic" sz="quarter" idx="25" hasCustomPrompt="1"/>
          </p:nvPr>
        </p:nvSpPr>
        <p:spPr>
          <a:xfrm>
            <a:off x="9207965" y="1600204"/>
            <a:ext cx="1841500" cy="660399"/>
          </a:xfrm>
        </p:spPr>
        <p:txBody>
          <a:bodyPr anchor="ctr"/>
          <a:lstStyle>
            <a:lvl1pPr algn="ctr">
              <a:lnSpc>
                <a:spcPct val="100000"/>
              </a:lnSpc>
              <a:spcBef>
                <a:spcPts val="0"/>
              </a:spcBef>
              <a:defRPr/>
            </a:lvl1pPr>
          </a:lstStyle>
          <a:p>
            <a:r>
              <a:rPr lang="en-US"/>
              <a:t>Insert Logo here</a:t>
            </a:r>
          </a:p>
        </p:txBody>
      </p:sp>
      <p:sp>
        <p:nvSpPr>
          <p:cNvPr id="44" name="Text Placeholder 10">
            <a:extLst>
              <a:ext uri="{FF2B5EF4-FFF2-40B4-BE49-F238E27FC236}">
                <a16:creationId xmlns:a16="http://schemas.microsoft.com/office/drawing/2014/main" id="{81E8E56D-8554-4E46-BBBC-E98827D1EE1F}"/>
              </a:ext>
            </a:extLst>
          </p:cNvPr>
          <p:cNvSpPr>
            <a:spLocks noGrp="1"/>
          </p:cNvSpPr>
          <p:nvPr>
            <p:ph type="body" sz="quarter" idx="27" hasCustomPrompt="1"/>
          </p:nvPr>
        </p:nvSpPr>
        <p:spPr>
          <a:xfrm>
            <a:off x="8509469" y="2347933"/>
            <a:ext cx="3206750"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Location</a:t>
            </a:r>
          </a:p>
        </p:txBody>
      </p:sp>
      <p:sp>
        <p:nvSpPr>
          <p:cNvPr id="43" name="Text Placeholder 10">
            <a:extLst>
              <a:ext uri="{FF2B5EF4-FFF2-40B4-BE49-F238E27FC236}">
                <a16:creationId xmlns:a16="http://schemas.microsoft.com/office/drawing/2014/main" id="{59903D24-0D11-174E-9765-B2914D00A88C}"/>
              </a:ext>
            </a:extLst>
          </p:cNvPr>
          <p:cNvSpPr>
            <a:spLocks noGrp="1"/>
          </p:cNvSpPr>
          <p:nvPr>
            <p:ph type="body" sz="quarter" idx="28" hasCustomPrompt="1"/>
          </p:nvPr>
        </p:nvSpPr>
        <p:spPr>
          <a:xfrm>
            <a:off x="8509469" y="2647290"/>
            <a:ext cx="3206750"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Industry</a:t>
            </a:r>
          </a:p>
        </p:txBody>
      </p:sp>
      <p:sp>
        <p:nvSpPr>
          <p:cNvPr id="42" name="Picture Placeholder 5">
            <a:extLst>
              <a:ext uri="{FF2B5EF4-FFF2-40B4-BE49-F238E27FC236}">
                <a16:creationId xmlns:a16="http://schemas.microsoft.com/office/drawing/2014/main" id="{2EDE5296-3D34-0C47-A404-38FF5A22C6D8}"/>
              </a:ext>
            </a:extLst>
          </p:cNvPr>
          <p:cNvSpPr>
            <a:spLocks noGrp="1"/>
          </p:cNvSpPr>
          <p:nvPr>
            <p:ph type="pic" sz="quarter" idx="24"/>
          </p:nvPr>
        </p:nvSpPr>
        <p:spPr>
          <a:xfrm>
            <a:off x="8515815" y="2971800"/>
            <a:ext cx="3194050" cy="1828800"/>
          </a:xfrm>
        </p:spPr>
        <p:txBody>
          <a:bodyPr/>
          <a:lstStyle>
            <a:lvl1pPr>
              <a:lnSpc>
                <a:spcPct val="100000"/>
              </a:lnSpc>
              <a:spcBef>
                <a:spcPts val="0"/>
              </a:spcBef>
              <a:defRPr/>
            </a:lvl1pPr>
          </a:lstStyle>
          <a:p>
            <a:r>
              <a:rPr lang="en-US"/>
              <a:t>Click icon to add picture</a:t>
            </a:r>
          </a:p>
        </p:txBody>
      </p:sp>
      <p:sp>
        <p:nvSpPr>
          <p:cNvPr id="41" name="Text Placeholder 10">
            <a:extLst>
              <a:ext uri="{FF2B5EF4-FFF2-40B4-BE49-F238E27FC236}">
                <a16:creationId xmlns:a16="http://schemas.microsoft.com/office/drawing/2014/main" id="{C7B1EDB8-ADF5-9C41-B4C4-26AA9C0B9D24}"/>
              </a:ext>
            </a:extLst>
          </p:cNvPr>
          <p:cNvSpPr>
            <a:spLocks noGrp="1"/>
          </p:cNvSpPr>
          <p:nvPr>
            <p:ph type="body" sz="quarter" idx="26" hasCustomPrompt="1"/>
          </p:nvPr>
        </p:nvSpPr>
        <p:spPr>
          <a:xfrm>
            <a:off x="8515815" y="5022222"/>
            <a:ext cx="3200400" cy="1153795"/>
          </a:xfrm>
        </p:spPr>
        <p:txBody>
          <a:bodyPr/>
          <a:lstStyle>
            <a:lvl1pPr algn="ctr">
              <a:lnSpc>
                <a:spcPct val="100000"/>
              </a:lnSpc>
              <a:spcBef>
                <a:spcPts val="0"/>
              </a:spcBef>
              <a:defRPr sz="1400"/>
            </a:lvl1pPr>
            <a:lvl2pPr marL="0" indent="0" algn="ctr">
              <a:lnSpc>
                <a:spcPct val="100000"/>
              </a:lnSpc>
              <a:spcBef>
                <a:spcPts val="0"/>
              </a:spcBef>
              <a:buFont typeface="Open Sans" panose="020B0606030504020204" pitchFamily="34" charset="0"/>
              <a:buChar char="​"/>
              <a:defRPr sz="1200">
                <a:solidFill>
                  <a:schemeClr val="accent5"/>
                </a:solidFill>
              </a:defRPr>
            </a:lvl2pPr>
            <a:lvl3pPr marL="0" indent="0" algn="ctr">
              <a:buFont typeface="Open Sans" panose="020B0606030504020204" pitchFamily="34" charset="0"/>
              <a:buNone/>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Click to add text</a:t>
            </a:r>
          </a:p>
          <a:p>
            <a:pPr lvl="1"/>
            <a:r>
              <a:rPr lang="en-US"/>
              <a:t>Second level</a:t>
            </a:r>
          </a:p>
        </p:txBody>
      </p:sp>
      <p:sp>
        <p:nvSpPr>
          <p:cNvPr id="33" name="page number">
            <a:extLst>
              <a:ext uri="{FF2B5EF4-FFF2-40B4-BE49-F238E27FC236}">
                <a16:creationId xmlns:a16="http://schemas.microsoft.com/office/drawing/2014/main" id="{CB20449E-0760-3743-8E7C-7D6BA7165F7F}"/>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88908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Thre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lvl1pPr>
          </a:lstStyle>
          <a:p>
            <a:r>
              <a:rPr lang="en-US"/>
              <a:t>Click to Add One Line Title</a:t>
            </a:r>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21" name="Oval 20">
            <a:extLst>
              <a:ext uri="{FF2B5EF4-FFF2-40B4-BE49-F238E27FC236}">
                <a16:creationId xmlns:a16="http://schemas.microsoft.com/office/drawing/2014/main" id="{B1C210DC-5DBB-4F0D-875F-CD8AAAB938CE}"/>
              </a:ext>
              <a:ext uri="{C183D7F6-B498-43B3-948B-1728B52AA6E4}">
                <adec:decorative xmlns:adec="http://schemas.microsoft.com/office/drawing/2017/decorative" val="1"/>
              </a:ext>
            </a:extLst>
          </p:cNvPr>
          <p:cNvSpPr/>
          <p:nvPr userDrawn="1"/>
        </p:nvSpPr>
        <p:spPr bwMode="gray">
          <a:xfrm>
            <a:off x="1981881" y="2055437"/>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endParaRPr lang="en-US" sz="1796">
              <a:solidFill>
                <a:schemeClr val="accent4"/>
              </a:solidFill>
            </a:endParaRP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5905" y="4267940"/>
            <a:ext cx="2744788" cy="1458912"/>
          </a:xfrm>
        </p:spPr>
        <p:txBody>
          <a:bodyPr/>
          <a:lstStyle>
            <a:lvl1pPr algn="ctr">
              <a:lnSpc>
                <a:spcPct val="100000"/>
              </a:lnSpc>
              <a:spcBef>
                <a:spcPts val="600"/>
              </a:spcBef>
              <a:defRPr sz="2396">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3" name="Oval 22">
            <a:extLst>
              <a:ext uri="{FF2B5EF4-FFF2-40B4-BE49-F238E27FC236}">
                <a16:creationId xmlns:a16="http://schemas.microsoft.com/office/drawing/2014/main" id="{6FECF9D0-D7A8-43DD-B38D-E1090C0B322F}"/>
              </a:ext>
              <a:ext uri="{C183D7F6-B498-43B3-948B-1728B52AA6E4}">
                <adec:decorative xmlns:adec="http://schemas.microsoft.com/office/drawing/2017/decorative" val="1"/>
              </a:ext>
            </a:extLst>
          </p:cNvPr>
          <p:cNvSpPr/>
          <p:nvPr userDrawn="1"/>
        </p:nvSpPr>
        <p:spPr bwMode="gray">
          <a:xfrm>
            <a:off x="5184928" y="2055437"/>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endParaRPr lang="en-US" sz="1796"/>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1229" y="4267940"/>
            <a:ext cx="2744788" cy="1458912"/>
          </a:xfrm>
        </p:spPr>
        <p:txBody>
          <a:bodyPr/>
          <a:lstStyle>
            <a:lvl1pPr algn="ctr">
              <a:lnSpc>
                <a:spcPct val="100000"/>
              </a:lnSpc>
              <a:spcBef>
                <a:spcPts val="600"/>
              </a:spcBef>
              <a:defRPr sz="2396">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2" name="Oval 21">
            <a:extLst>
              <a:ext uri="{FF2B5EF4-FFF2-40B4-BE49-F238E27FC236}">
                <a16:creationId xmlns:a16="http://schemas.microsoft.com/office/drawing/2014/main" id="{446F04B0-7860-407F-85B7-42E38FAFE34B}"/>
              </a:ext>
              <a:ext uri="{C183D7F6-B498-43B3-948B-1728B52AA6E4}">
                <adec:decorative xmlns:adec="http://schemas.microsoft.com/office/drawing/2017/decorative" val="1"/>
              </a:ext>
            </a:extLst>
          </p:cNvPr>
          <p:cNvSpPr/>
          <p:nvPr userDrawn="1"/>
        </p:nvSpPr>
        <p:spPr bwMode="gray">
          <a:xfrm>
            <a:off x="8389305" y="2055437"/>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endParaRPr lang="en-US" sz="1796"/>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3217" y="4267940"/>
            <a:ext cx="2744788" cy="1458912"/>
          </a:xfrm>
        </p:spPr>
        <p:txBody>
          <a:bodyPr/>
          <a:lstStyle>
            <a:lvl1pPr algn="ctr">
              <a:lnSpc>
                <a:spcPct val="100000"/>
              </a:lnSpc>
              <a:spcBef>
                <a:spcPts val="600"/>
              </a:spcBef>
              <a:defRPr sz="2396">
                <a:solidFill>
                  <a:schemeClr val="accent2"/>
                </a:solidFill>
              </a:defRPr>
            </a:lvl1pPr>
            <a:lvl2pPr marL="0" indent="0" algn="ctr">
              <a:lnSpc>
                <a:spcPct val="100000"/>
              </a:lnSpc>
              <a:spcBef>
                <a:spcPts val="600"/>
              </a:spcBef>
              <a:buFont typeface="Open Sans" panose="020B0606030504020204" pitchFamily="34" charset="0"/>
              <a:buChar char="​"/>
              <a:defRPr>
                <a:solidFill>
                  <a:schemeClr val="tx2"/>
                </a:solidFill>
              </a:defRPr>
            </a:lvl2pPr>
          </a:lstStyle>
          <a:p>
            <a:pPr lvl="0"/>
            <a:r>
              <a:rPr lang="en-US"/>
              <a:t>Click to add text</a:t>
            </a:r>
          </a:p>
          <a:p>
            <a:pPr lvl="1"/>
            <a:r>
              <a:rPr lang="en-US"/>
              <a:t>Second level</a:t>
            </a:r>
          </a:p>
        </p:txBody>
      </p:sp>
      <p:sp>
        <p:nvSpPr>
          <p:cNvPr id="19" name="page number">
            <a:extLst>
              <a:ext uri="{FF2B5EF4-FFF2-40B4-BE49-F238E27FC236}">
                <a16:creationId xmlns:a16="http://schemas.microsoft.com/office/drawing/2014/main" id="{6122FC91-666D-7A42-9D21-9800CF4E370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7" name="Picture Placeholder 6">
            <a:extLst>
              <a:ext uri="{FF2B5EF4-FFF2-40B4-BE49-F238E27FC236}">
                <a16:creationId xmlns:a16="http://schemas.microsoft.com/office/drawing/2014/main" id="{36606F89-0EA6-412B-81C8-8476E31FCA0E}"/>
              </a:ext>
            </a:extLst>
          </p:cNvPr>
          <p:cNvSpPr>
            <a:spLocks noGrp="1"/>
          </p:cNvSpPr>
          <p:nvPr>
            <p:ph type="pic" sz="quarter" idx="21" hasCustomPrompt="1"/>
          </p:nvPr>
        </p:nvSpPr>
        <p:spPr>
          <a:xfrm>
            <a:off x="2338349" y="2411902"/>
            <a:ext cx="1116013" cy="1116012"/>
          </a:xfrm>
        </p:spPr>
        <p:txBody>
          <a:bodyPr/>
          <a:lstStyle>
            <a:lvl1pPr>
              <a:defRPr/>
            </a:lvl1pPr>
          </a:lstStyle>
          <a:p>
            <a:r>
              <a:rPr lang="en-US"/>
              <a:t>Add icon</a:t>
            </a:r>
          </a:p>
        </p:txBody>
      </p:sp>
      <p:sp>
        <p:nvSpPr>
          <p:cNvPr id="18" name="Picture Placeholder 6">
            <a:extLst>
              <a:ext uri="{FF2B5EF4-FFF2-40B4-BE49-F238E27FC236}">
                <a16:creationId xmlns:a16="http://schemas.microsoft.com/office/drawing/2014/main" id="{829FF40D-7E04-4BB1-96A6-FACA5299937B}"/>
              </a:ext>
            </a:extLst>
          </p:cNvPr>
          <p:cNvSpPr>
            <a:spLocks noGrp="1"/>
          </p:cNvSpPr>
          <p:nvPr>
            <p:ph type="pic" sz="quarter" idx="22" hasCustomPrompt="1"/>
          </p:nvPr>
        </p:nvSpPr>
        <p:spPr>
          <a:xfrm>
            <a:off x="5535612" y="2411902"/>
            <a:ext cx="1116013" cy="1116012"/>
          </a:xfrm>
        </p:spPr>
        <p:txBody>
          <a:bodyPr/>
          <a:lstStyle>
            <a:lvl1pPr>
              <a:defRPr/>
            </a:lvl1pPr>
          </a:lstStyle>
          <a:p>
            <a:r>
              <a:rPr lang="en-US"/>
              <a:t>Add icon</a:t>
            </a:r>
          </a:p>
        </p:txBody>
      </p:sp>
      <p:sp>
        <p:nvSpPr>
          <p:cNvPr id="20" name="Picture Placeholder 6">
            <a:extLst>
              <a:ext uri="{FF2B5EF4-FFF2-40B4-BE49-F238E27FC236}">
                <a16:creationId xmlns:a16="http://schemas.microsoft.com/office/drawing/2014/main" id="{25808B71-1639-45A0-BD54-1A50759A9B93}"/>
              </a:ext>
            </a:extLst>
          </p:cNvPr>
          <p:cNvSpPr>
            <a:spLocks noGrp="1"/>
          </p:cNvSpPr>
          <p:nvPr>
            <p:ph type="pic" sz="quarter" idx="23" hasCustomPrompt="1"/>
          </p:nvPr>
        </p:nvSpPr>
        <p:spPr>
          <a:xfrm>
            <a:off x="8745773" y="2411902"/>
            <a:ext cx="1116013" cy="1116012"/>
          </a:xfrm>
        </p:spPr>
        <p:txBody>
          <a:bodyPr/>
          <a:lstStyle>
            <a:lvl1pPr>
              <a:defRPr/>
            </a:lvl1pPr>
          </a:lstStyle>
          <a:p>
            <a:r>
              <a:rPr lang="en-US"/>
              <a:t>Add icon</a:t>
            </a:r>
          </a:p>
        </p:txBody>
      </p:sp>
    </p:spTree>
    <p:extLst>
      <p:ext uri="{BB962C8B-B14F-4D97-AF65-F5344CB8AC3E}">
        <p14:creationId xmlns:p14="http://schemas.microsoft.com/office/powerpoint/2010/main" val="25972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Four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6ED71B-2619-4816-B753-5E850ED08FBC}"/>
              </a:ext>
            </a:extLst>
          </p:cNvPr>
          <p:cNvSpPr>
            <a:spLocks noGrp="1"/>
          </p:cNvSpPr>
          <p:nvPr>
            <p:ph type="title" hasCustomPrompt="1"/>
          </p:nvPr>
        </p:nvSpPr>
        <p:spPr/>
        <p:txBody>
          <a:bodyPr/>
          <a:lstStyle>
            <a:lvl1pPr>
              <a:defRPr/>
            </a:lvl1pPr>
          </a:lstStyle>
          <a:p>
            <a:r>
              <a:rPr lang="en-US"/>
              <a:t>Click to Add One Line Title</a:t>
            </a:r>
          </a:p>
        </p:txBody>
      </p:sp>
      <p:sp>
        <p:nvSpPr>
          <p:cNvPr id="14" name="Subtitle 2">
            <a:extLst>
              <a:ext uri="{FF2B5EF4-FFF2-40B4-BE49-F238E27FC236}">
                <a16:creationId xmlns:a16="http://schemas.microsoft.com/office/drawing/2014/main" id="{BB679D5C-AEFA-4052-96E3-7DF67D7C105A}"/>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84" name="Oval 83">
            <a:extLst>
              <a:ext uri="{FF2B5EF4-FFF2-40B4-BE49-F238E27FC236}">
                <a16:creationId xmlns:a16="http://schemas.microsoft.com/office/drawing/2014/main" id="{085441A7-EBA5-4ABB-8D29-CE4338F0F9B5}"/>
              </a:ext>
              <a:ext uri="{C183D7F6-B498-43B3-948B-1728B52AA6E4}">
                <adec:decorative xmlns:adec="http://schemas.microsoft.com/office/drawing/2017/decorative" val="1"/>
              </a:ext>
            </a:extLst>
          </p:cNvPr>
          <p:cNvSpPr/>
          <p:nvPr userDrawn="1"/>
        </p:nvSpPr>
        <p:spPr bwMode="gray">
          <a:xfrm>
            <a:off x="1065753" y="2060880"/>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endParaRPr lang="en-US" sz="1796">
              <a:solidFill>
                <a:schemeClr val="accent4"/>
              </a:solidFill>
            </a:endParaRPr>
          </a:p>
        </p:txBody>
      </p:sp>
      <p:sp>
        <p:nvSpPr>
          <p:cNvPr id="13" name="Text Placeholder 3">
            <a:extLst>
              <a:ext uri="{FF2B5EF4-FFF2-40B4-BE49-F238E27FC236}">
                <a16:creationId xmlns:a16="http://schemas.microsoft.com/office/drawing/2014/main" id="{372EA9D9-DD59-0A4A-94D5-AC136E79CD72}"/>
              </a:ext>
            </a:extLst>
          </p:cNvPr>
          <p:cNvSpPr>
            <a:spLocks noGrp="1"/>
          </p:cNvSpPr>
          <p:nvPr>
            <p:ph type="body" sz="quarter" idx="23" hasCustomPrompt="1"/>
          </p:nvPr>
        </p:nvSpPr>
        <p:spPr>
          <a:xfrm>
            <a:off x="1273707" y="2425093"/>
            <a:ext cx="1396669" cy="1100516"/>
          </a:xfrm>
        </p:spPr>
        <p:txBody>
          <a:bodyPr anchor="ctr" anchorCtr="0"/>
          <a:lstStyle>
            <a:lvl1pPr algn="ctr">
              <a:lnSpc>
                <a:spcPct val="100000"/>
              </a:lnSpc>
              <a:spcBef>
                <a:spcPts val="600"/>
              </a:spcBef>
              <a:defRPr sz="1796">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15" name="Text Placeholder 3">
            <a:extLst>
              <a:ext uri="{FF2B5EF4-FFF2-40B4-BE49-F238E27FC236}">
                <a16:creationId xmlns:a16="http://schemas.microsoft.com/office/drawing/2014/main" id="{83A73281-E5F0-4C3B-BE4E-A12D56CC1003}"/>
              </a:ext>
            </a:extLst>
          </p:cNvPr>
          <p:cNvSpPr>
            <a:spLocks noGrp="1"/>
          </p:cNvSpPr>
          <p:nvPr>
            <p:ph type="body" sz="quarter" idx="19" hasCustomPrompt="1"/>
          </p:nvPr>
        </p:nvSpPr>
        <p:spPr>
          <a:xfrm>
            <a:off x="842677" y="4269508"/>
            <a:ext cx="2286000" cy="1458912"/>
          </a:xfrm>
        </p:spPr>
        <p:txBody>
          <a:bodyPr/>
          <a:lstStyle>
            <a:lvl1pPr algn="ctr">
              <a:lnSpc>
                <a:spcPct val="100000"/>
              </a:lnSpc>
              <a:spcBef>
                <a:spcPts val="600"/>
              </a:spcBef>
              <a:defRPr sz="2396">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plum text</a:t>
            </a:r>
          </a:p>
          <a:p>
            <a:pPr lvl="1"/>
            <a:r>
              <a:rPr lang="en-US"/>
              <a:t>Second level</a:t>
            </a:r>
          </a:p>
        </p:txBody>
      </p:sp>
      <p:sp>
        <p:nvSpPr>
          <p:cNvPr id="87" name="Oval 86">
            <a:extLst>
              <a:ext uri="{FF2B5EF4-FFF2-40B4-BE49-F238E27FC236}">
                <a16:creationId xmlns:a16="http://schemas.microsoft.com/office/drawing/2014/main" id="{45D908EF-1F96-4808-A8DB-F55AB9E8E436}"/>
              </a:ext>
              <a:ext uri="{C183D7F6-B498-43B3-948B-1728B52AA6E4}">
                <adec:decorative xmlns:adec="http://schemas.microsoft.com/office/drawing/2017/decorative" val="1"/>
              </a:ext>
            </a:extLst>
          </p:cNvPr>
          <p:cNvSpPr/>
          <p:nvPr userDrawn="1"/>
        </p:nvSpPr>
        <p:spPr bwMode="gray">
          <a:xfrm>
            <a:off x="3806936" y="2060880"/>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lvl="0" algn="ctr"/>
            <a:endParaRPr lang="en-US" sz="1796"/>
          </a:p>
        </p:txBody>
      </p:sp>
      <p:sp>
        <p:nvSpPr>
          <p:cNvPr id="16" name="Text Placeholder 3">
            <a:extLst>
              <a:ext uri="{FF2B5EF4-FFF2-40B4-BE49-F238E27FC236}">
                <a16:creationId xmlns:a16="http://schemas.microsoft.com/office/drawing/2014/main" id="{F7F1E977-D1E8-7040-8576-578BD8CB8424}"/>
              </a:ext>
            </a:extLst>
          </p:cNvPr>
          <p:cNvSpPr>
            <a:spLocks noGrp="1"/>
          </p:cNvSpPr>
          <p:nvPr>
            <p:ph type="body" sz="quarter" idx="24" hasCustomPrompt="1"/>
          </p:nvPr>
        </p:nvSpPr>
        <p:spPr>
          <a:xfrm>
            <a:off x="4000601" y="2425093"/>
            <a:ext cx="1396669" cy="1100516"/>
          </a:xfrm>
        </p:spPr>
        <p:txBody>
          <a:bodyPr anchor="ctr" anchorCtr="0"/>
          <a:lstStyle>
            <a:lvl1pPr algn="ctr">
              <a:lnSpc>
                <a:spcPct val="100000"/>
              </a:lnSpc>
              <a:spcBef>
                <a:spcPts val="600"/>
              </a:spcBef>
              <a:defRPr sz="1796">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1" name="Text Placeholder 3">
            <a:extLst>
              <a:ext uri="{FF2B5EF4-FFF2-40B4-BE49-F238E27FC236}">
                <a16:creationId xmlns:a16="http://schemas.microsoft.com/office/drawing/2014/main" id="{70078EAE-661A-4C72-917B-F0225239F68A}"/>
              </a:ext>
            </a:extLst>
          </p:cNvPr>
          <p:cNvSpPr>
            <a:spLocks noGrp="1"/>
          </p:cNvSpPr>
          <p:nvPr>
            <p:ph type="body" sz="quarter" idx="20" hasCustomPrompt="1"/>
          </p:nvPr>
        </p:nvSpPr>
        <p:spPr>
          <a:xfrm>
            <a:off x="3579817" y="4269508"/>
            <a:ext cx="2286000" cy="1458912"/>
          </a:xfrm>
        </p:spPr>
        <p:txBody>
          <a:bodyPr/>
          <a:lstStyle>
            <a:lvl1pPr algn="ctr">
              <a:lnSpc>
                <a:spcPct val="100000"/>
              </a:lnSpc>
              <a:spcBef>
                <a:spcPts val="600"/>
              </a:spcBef>
              <a:defRPr sz="2396">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ocean text</a:t>
            </a:r>
          </a:p>
          <a:p>
            <a:pPr lvl="1"/>
            <a:r>
              <a:rPr lang="en-US"/>
              <a:t>Second level</a:t>
            </a:r>
          </a:p>
        </p:txBody>
      </p:sp>
      <p:sp>
        <p:nvSpPr>
          <p:cNvPr id="86" name="Oval 85">
            <a:extLst>
              <a:ext uri="{FF2B5EF4-FFF2-40B4-BE49-F238E27FC236}">
                <a16:creationId xmlns:a16="http://schemas.microsoft.com/office/drawing/2014/main" id="{5670C03F-6336-45E3-A9F4-0CD130D80D1B}"/>
              </a:ext>
              <a:ext uri="{C183D7F6-B498-43B3-948B-1728B52AA6E4}">
                <adec:decorative xmlns:adec="http://schemas.microsoft.com/office/drawing/2017/decorative" val="1"/>
              </a:ext>
            </a:extLst>
          </p:cNvPr>
          <p:cNvSpPr/>
          <p:nvPr userDrawn="1"/>
        </p:nvSpPr>
        <p:spPr bwMode="gray">
          <a:xfrm>
            <a:off x="6562104" y="2060880"/>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lvl="0" algn="ctr"/>
            <a:endParaRPr lang="en-US" sz="1796"/>
          </a:p>
        </p:txBody>
      </p:sp>
      <p:sp>
        <p:nvSpPr>
          <p:cNvPr id="17" name="Text Placeholder 3">
            <a:extLst>
              <a:ext uri="{FF2B5EF4-FFF2-40B4-BE49-F238E27FC236}">
                <a16:creationId xmlns:a16="http://schemas.microsoft.com/office/drawing/2014/main" id="{6B608689-50E6-784F-8AFD-D13D124BAA5B}"/>
              </a:ext>
            </a:extLst>
          </p:cNvPr>
          <p:cNvSpPr>
            <a:spLocks noGrp="1"/>
          </p:cNvSpPr>
          <p:nvPr>
            <p:ph type="body" sz="quarter" idx="25" hasCustomPrompt="1"/>
          </p:nvPr>
        </p:nvSpPr>
        <p:spPr>
          <a:xfrm>
            <a:off x="6772124" y="2425093"/>
            <a:ext cx="1396669" cy="1100516"/>
          </a:xfrm>
        </p:spPr>
        <p:txBody>
          <a:bodyPr anchor="ctr" anchorCtr="0"/>
          <a:lstStyle>
            <a:lvl1pPr algn="ctr">
              <a:lnSpc>
                <a:spcPct val="100000"/>
              </a:lnSpc>
              <a:spcBef>
                <a:spcPts val="600"/>
              </a:spcBef>
              <a:defRPr sz="1796">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2" name="Text Placeholder 3">
            <a:extLst>
              <a:ext uri="{FF2B5EF4-FFF2-40B4-BE49-F238E27FC236}">
                <a16:creationId xmlns:a16="http://schemas.microsoft.com/office/drawing/2014/main" id="{566D6B40-9CB0-4B56-A3E1-9A7F945F094A}"/>
              </a:ext>
            </a:extLst>
          </p:cNvPr>
          <p:cNvSpPr>
            <a:spLocks noGrp="1"/>
          </p:cNvSpPr>
          <p:nvPr>
            <p:ph type="body" sz="quarter" idx="21" hasCustomPrompt="1"/>
          </p:nvPr>
        </p:nvSpPr>
        <p:spPr>
          <a:xfrm>
            <a:off x="6323013" y="4269508"/>
            <a:ext cx="2286000" cy="1458912"/>
          </a:xfrm>
        </p:spPr>
        <p:txBody>
          <a:bodyPr/>
          <a:lstStyle>
            <a:lvl1pPr algn="ctr">
              <a:lnSpc>
                <a:spcPct val="100000"/>
              </a:lnSpc>
              <a:spcBef>
                <a:spcPts val="600"/>
              </a:spcBef>
              <a:defRPr sz="2396">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indigo text</a:t>
            </a:r>
          </a:p>
          <a:p>
            <a:pPr lvl="1"/>
            <a:r>
              <a:rPr lang="en-US"/>
              <a:t>Second level</a:t>
            </a:r>
          </a:p>
        </p:txBody>
      </p:sp>
      <p:sp>
        <p:nvSpPr>
          <p:cNvPr id="85" name="Oval 84">
            <a:extLst>
              <a:ext uri="{FF2B5EF4-FFF2-40B4-BE49-F238E27FC236}">
                <a16:creationId xmlns:a16="http://schemas.microsoft.com/office/drawing/2014/main" id="{3019BB56-AE7C-42CA-A8FF-432F4F176B8B}"/>
              </a:ext>
              <a:ext uri="{C183D7F6-B498-43B3-948B-1728B52AA6E4}">
                <adec:decorative xmlns:adec="http://schemas.microsoft.com/office/drawing/2017/decorative" val="1"/>
              </a:ext>
            </a:extLst>
          </p:cNvPr>
          <p:cNvSpPr/>
          <p:nvPr userDrawn="1"/>
        </p:nvSpPr>
        <p:spPr bwMode="gray">
          <a:xfrm>
            <a:off x="9302136" y="2060880"/>
            <a:ext cx="1828959" cy="182895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endParaRPr lang="en-US" sz="1796"/>
          </a:p>
        </p:txBody>
      </p:sp>
      <p:sp>
        <p:nvSpPr>
          <p:cNvPr id="18" name="Text Placeholder 3">
            <a:extLst>
              <a:ext uri="{FF2B5EF4-FFF2-40B4-BE49-F238E27FC236}">
                <a16:creationId xmlns:a16="http://schemas.microsoft.com/office/drawing/2014/main" id="{290217BC-3881-DF41-A8F3-900AF04F1B7D}"/>
              </a:ext>
            </a:extLst>
          </p:cNvPr>
          <p:cNvSpPr>
            <a:spLocks noGrp="1"/>
          </p:cNvSpPr>
          <p:nvPr>
            <p:ph type="body" sz="quarter" idx="26" hasCustomPrompt="1"/>
          </p:nvPr>
        </p:nvSpPr>
        <p:spPr>
          <a:xfrm>
            <a:off x="9538252" y="2425093"/>
            <a:ext cx="1396669" cy="1100516"/>
          </a:xfrm>
        </p:spPr>
        <p:txBody>
          <a:bodyPr anchor="ctr" anchorCtr="0"/>
          <a:lstStyle>
            <a:lvl1pPr algn="ctr">
              <a:lnSpc>
                <a:spcPct val="100000"/>
              </a:lnSpc>
              <a:spcBef>
                <a:spcPts val="600"/>
              </a:spcBef>
              <a:defRPr sz="1796">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3" name="Text Placeholder 3">
            <a:extLst>
              <a:ext uri="{FF2B5EF4-FFF2-40B4-BE49-F238E27FC236}">
                <a16:creationId xmlns:a16="http://schemas.microsoft.com/office/drawing/2014/main" id="{16F5CA9C-E491-4F70-B6EE-A50641060112}"/>
              </a:ext>
            </a:extLst>
          </p:cNvPr>
          <p:cNvSpPr>
            <a:spLocks noGrp="1"/>
          </p:cNvSpPr>
          <p:nvPr>
            <p:ph type="body" sz="quarter" idx="22" hasCustomPrompt="1"/>
          </p:nvPr>
        </p:nvSpPr>
        <p:spPr>
          <a:xfrm>
            <a:off x="9066217" y="4269508"/>
            <a:ext cx="2286000" cy="1458912"/>
          </a:xfrm>
        </p:spPr>
        <p:txBody>
          <a:bodyPr/>
          <a:lstStyle>
            <a:lvl1pPr algn="ctr">
              <a:lnSpc>
                <a:spcPct val="100000"/>
              </a:lnSpc>
              <a:spcBef>
                <a:spcPts val="600"/>
              </a:spcBef>
              <a:defRPr sz="2396">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dark green text</a:t>
            </a:r>
          </a:p>
          <a:p>
            <a:pPr lvl="1"/>
            <a:r>
              <a:rPr lang="en-US"/>
              <a:t>Second level</a:t>
            </a:r>
          </a:p>
        </p:txBody>
      </p:sp>
      <p:sp>
        <p:nvSpPr>
          <p:cNvPr id="20" name="page number">
            <a:extLst>
              <a:ext uri="{FF2B5EF4-FFF2-40B4-BE49-F238E27FC236}">
                <a16:creationId xmlns:a16="http://schemas.microsoft.com/office/drawing/2014/main" id="{1D45AB97-9B77-2244-B7BA-E18EA4CD43EA}"/>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6098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Fiv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Click to Add One Line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22" name="Oval 21">
            <a:extLst>
              <a:ext uri="{FF2B5EF4-FFF2-40B4-BE49-F238E27FC236}">
                <a16:creationId xmlns:a16="http://schemas.microsoft.com/office/drawing/2014/main" id="{A1FDF9D3-5B68-4A75-97BF-2C5113CFAA66}"/>
              </a:ext>
              <a:ext uri="{C183D7F6-B498-43B3-948B-1728B52AA6E4}">
                <adec:decorative xmlns:adec="http://schemas.microsoft.com/office/drawing/2017/decorative" val="1"/>
              </a:ext>
            </a:extLst>
          </p:cNvPr>
          <p:cNvSpPr/>
          <p:nvPr userDrawn="1"/>
        </p:nvSpPr>
        <p:spPr bwMode="gray">
          <a:xfrm>
            <a:off x="609804" y="2064671"/>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endParaRPr lang="en-US" sz="1796">
              <a:solidFill>
                <a:schemeClr val="accent4"/>
              </a:solidFill>
            </a:endParaRPr>
          </a:p>
        </p:txBody>
      </p:sp>
      <p:sp>
        <p:nvSpPr>
          <p:cNvPr id="15" name="Text Placeholder 3">
            <a:extLst>
              <a:ext uri="{FF2B5EF4-FFF2-40B4-BE49-F238E27FC236}">
                <a16:creationId xmlns:a16="http://schemas.microsoft.com/office/drawing/2014/main" id="{AE3C6552-FD35-F64A-AB25-15819DA5EE24}"/>
              </a:ext>
            </a:extLst>
          </p:cNvPr>
          <p:cNvSpPr>
            <a:spLocks noGrp="1"/>
          </p:cNvSpPr>
          <p:nvPr>
            <p:ph type="body" sz="quarter" idx="24" hasCustomPrompt="1"/>
          </p:nvPr>
        </p:nvSpPr>
        <p:spPr>
          <a:xfrm>
            <a:off x="820553" y="2428884"/>
            <a:ext cx="1396669" cy="1100516"/>
          </a:xfrm>
        </p:spPr>
        <p:txBody>
          <a:bodyPr anchor="ctr" anchorCtr="0"/>
          <a:lstStyle>
            <a:lvl1pPr algn="ctr">
              <a:lnSpc>
                <a:spcPct val="100000"/>
              </a:lnSpc>
              <a:spcBef>
                <a:spcPts val="600"/>
              </a:spcBef>
              <a:defRPr sz="1796">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610850" y="4282873"/>
            <a:ext cx="1828800" cy="1458912"/>
          </a:xfrm>
        </p:spPr>
        <p:txBody>
          <a:bodyPr/>
          <a:lstStyle>
            <a:lvl1pPr algn="ctr">
              <a:lnSpc>
                <a:spcPct val="100000"/>
              </a:lnSpc>
              <a:spcBef>
                <a:spcPts val="600"/>
              </a:spcBef>
              <a:defRPr sz="1996">
                <a:solidFill>
                  <a:schemeClr val="accent5"/>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plum text</a:t>
            </a:r>
          </a:p>
          <a:p>
            <a:pPr lvl="1"/>
            <a:r>
              <a:rPr lang="en-US"/>
              <a:t>Second level</a:t>
            </a:r>
          </a:p>
        </p:txBody>
      </p:sp>
      <p:sp>
        <p:nvSpPr>
          <p:cNvPr id="25" name="Oval 24">
            <a:extLst>
              <a:ext uri="{FF2B5EF4-FFF2-40B4-BE49-F238E27FC236}">
                <a16:creationId xmlns:a16="http://schemas.microsoft.com/office/drawing/2014/main" id="{AF79E162-3D8F-4829-A4AD-02A03597B11A}"/>
              </a:ext>
              <a:ext uri="{C183D7F6-B498-43B3-948B-1728B52AA6E4}">
                <adec:decorative xmlns:adec="http://schemas.microsoft.com/office/drawing/2017/decorative" val="1"/>
              </a:ext>
            </a:extLst>
          </p:cNvPr>
          <p:cNvSpPr/>
          <p:nvPr userDrawn="1"/>
        </p:nvSpPr>
        <p:spPr bwMode="gray">
          <a:xfrm>
            <a:off x="2892456" y="2064671"/>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lvl="0" algn="ctr"/>
            <a:endParaRPr lang="en-US" sz="1796"/>
          </a:p>
        </p:txBody>
      </p:sp>
      <p:sp>
        <p:nvSpPr>
          <p:cNvPr id="18" name="Text Placeholder 3">
            <a:extLst>
              <a:ext uri="{FF2B5EF4-FFF2-40B4-BE49-F238E27FC236}">
                <a16:creationId xmlns:a16="http://schemas.microsoft.com/office/drawing/2014/main" id="{F6390E06-1436-004E-875E-AAE40E05D76F}"/>
              </a:ext>
            </a:extLst>
          </p:cNvPr>
          <p:cNvSpPr>
            <a:spLocks noGrp="1"/>
          </p:cNvSpPr>
          <p:nvPr>
            <p:ph type="body" sz="quarter" idx="25" hasCustomPrompt="1"/>
          </p:nvPr>
        </p:nvSpPr>
        <p:spPr>
          <a:xfrm>
            <a:off x="3110477" y="2428884"/>
            <a:ext cx="1396669" cy="1100516"/>
          </a:xfrm>
        </p:spPr>
        <p:txBody>
          <a:bodyPr anchor="ctr" anchorCtr="0"/>
          <a:lstStyle>
            <a:lvl1pPr algn="ctr">
              <a:lnSpc>
                <a:spcPct val="100000"/>
              </a:lnSpc>
              <a:spcBef>
                <a:spcPts val="600"/>
              </a:spcBef>
              <a:defRPr sz="1796">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2894013" y="4282873"/>
            <a:ext cx="1828800" cy="1458912"/>
          </a:xfrm>
        </p:spPr>
        <p:txBody>
          <a:bodyPr/>
          <a:lstStyle>
            <a:lvl1pPr algn="ctr">
              <a:lnSpc>
                <a:spcPct val="100000"/>
              </a:lnSpc>
              <a:spcBef>
                <a:spcPts val="600"/>
              </a:spcBef>
              <a:defRPr sz="1996">
                <a:solidFill>
                  <a:schemeClr val="accent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ocean text</a:t>
            </a:r>
          </a:p>
          <a:p>
            <a:pPr lvl="1"/>
            <a:r>
              <a:rPr lang="en-US"/>
              <a:t>Second level</a:t>
            </a:r>
          </a:p>
        </p:txBody>
      </p:sp>
      <p:sp>
        <p:nvSpPr>
          <p:cNvPr id="24" name="Oval 23">
            <a:extLst>
              <a:ext uri="{FF2B5EF4-FFF2-40B4-BE49-F238E27FC236}">
                <a16:creationId xmlns:a16="http://schemas.microsoft.com/office/drawing/2014/main" id="{C551C90A-573F-4E4A-9359-5C7B0F546BF9}"/>
              </a:ext>
              <a:ext uri="{C183D7F6-B498-43B3-948B-1728B52AA6E4}">
                <adec:decorative xmlns:adec="http://schemas.microsoft.com/office/drawing/2017/decorative" val="1"/>
              </a:ext>
            </a:extLst>
          </p:cNvPr>
          <p:cNvSpPr/>
          <p:nvPr userDrawn="1"/>
        </p:nvSpPr>
        <p:spPr bwMode="gray">
          <a:xfrm>
            <a:off x="5201384" y="2064671"/>
            <a:ext cx="1828959" cy="1828959"/>
          </a:xfrm>
          <a:prstGeom prst="ellipse">
            <a:avLst/>
          </a:prstGeom>
          <a:noFill/>
          <a:ln w="38100">
            <a:solidFill>
              <a:schemeClr val="accent2"/>
            </a:solidFill>
          </a:ln>
          <a:effectLst/>
        </p:spPr>
        <p:txBody>
          <a:bodyPr vert="horz" wrap="square" lIns="0" tIns="0" rIns="0" bIns="0" numCol="1" anchor="ctr" anchorCtr="0" compatLnSpc="1">
            <a:prstTxWarp prst="textNoShape">
              <a:avLst/>
            </a:prstTxWarp>
          </a:bodyPr>
          <a:lstStyle/>
          <a:p>
            <a:pPr lvl="0" algn="ctr"/>
            <a:endParaRPr lang="en-US" sz="1796">
              <a:solidFill>
                <a:schemeClr val="bg1"/>
              </a:solidFill>
            </a:endParaRPr>
          </a:p>
        </p:txBody>
      </p:sp>
      <p:sp>
        <p:nvSpPr>
          <p:cNvPr id="19" name="Text Placeholder 3">
            <a:extLst>
              <a:ext uri="{FF2B5EF4-FFF2-40B4-BE49-F238E27FC236}">
                <a16:creationId xmlns:a16="http://schemas.microsoft.com/office/drawing/2014/main" id="{C54AA791-D396-204E-9DF4-50E16614DD73}"/>
              </a:ext>
            </a:extLst>
          </p:cNvPr>
          <p:cNvSpPr>
            <a:spLocks noGrp="1"/>
          </p:cNvSpPr>
          <p:nvPr>
            <p:ph type="body" sz="quarter" idx="26" hasCustomPrompt="1"/>
          </p:nvPr>
        </p:nvSpPr>
        <p:spPr>
          <a:xfrm>
            <a:off x="5412662" y="2428884"/>
            <a:ext cx="1396669" cy="1100516"/>
          </a:xfrm>
        </p:spPr>
        <p:txBody>
          <a:bodyPr anchor="ctr" anchorCtr="0"/>
          <a:lstStyle>
            <a:lvl1pPr algn="ctr">
              <a:lnSpc>
                <a:spcPct val="100000"/>
              </a:lnSpc>
              <a:spcBef>
                <a:spcPts val="600"/>
              </a:spcBef>
              <a:defRPr sz="1796">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5185093" y="4282873"/>
            <a:ext cx="1828800" cy="1458912"/>
          </a:xfrm>
        </p:spPr>
        <p:txBody>
          <a:bodyPr/>
          <a:lstStyle>
            <a:lvl1pPr algn="ctr">
              <a:lnSpc>
                <a:spcPct val="100000"/>
              </a:lnSpc>
              <a:spcBef>
                <a:spcPts val="600"/>
              </a:spcBef>
              <a:defRPr sz="1996">
                <a:solidFill>
                  <a:schemeClr val="accent2"/>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indigo text</a:t>
            </a:r>
          </a:p>
          <a:p>
            <a:pPr lvl="1"/>
            <a:r>
              <a:rPr lang="en-US"/>
              <a:t>Second level</a:t>
            </a:r>
          </a:p>
        </p:txBody>
      </p:sp>
      <p:sp>
        <p:nvSpPr>
          <p:cNvPr id="93" name="Oval 92">
            <a:extLst>
              <a:ext uri="{FF2B5EF4-FFF2-40B4-BE49-F238E27FC236}">
                <a16:creationId xmlns:a16="http://schemas.microsoft.com/office/drawing/2014/main" id="{026B9B36-08E7-4664-970C-13123F24C793}"/>
              </a:ext>
              <a:ext uri="{C183D7F6-B498-43B3-948B-1728B52AA6E4}">
                <adec:decorative xmlns:adec="http://schemas.microsoft.com/office/drawing/2017/decorative" val="1"/>
              </a:ext>
            </a:extLst>
          </p:cNvPr>
          <p:cNvSpPr/>
          <p:nvPr userDrawn="1"/>
        </p:nvSpPr>
        <p:spPr bwMode="gray">
          <a:xfrm>
            <a:off x="7464925" y="2064671"/>
            <a:ext cx="1828959" cy="182895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lvl="0" algn="ctr"/>
            <a:endParaRPr lang="en-US" sz="1796">
              <a:solidFill>
                <a:schemeClr val="lt1"/>
              </a:solidFill>
            </a:endParaRPr>
          </a:p>
        </p:txBody>
      </p:sp>
      <p:sp>
        <p:nvSpPr>
          <p:cNvPr id="20" name="Text Placeholder 3">
            <a:extLst>
              <a:ext uri="{FF2B5EF4-FFF2-40B4-BE49-F238E27FC236}">
                <a16:creationId xmlns:a16="http://schemas.microsoft.com/office/drawing/2014/main" id="{D673B6CF-B10C-8742-A91F-672EAD5163E0}"/>
              </a:ext>
            </a:extLst>
          </p:cNvPr>
          <p:cNvSpPr>
            <a:spLocks noGrp="1"/>
          </p:cNvSpPr>
          <p:nvPr>
            <p:ph type="body" sz="quarter" idx="27" hasCustomPrompt="1"/>
          </p:nvPr>
        </p:nvSpPr>
        <p:spPr>
          <a:xfrm>
            <a:off x="7677084" y="2428884"/>
            <a:ext cx="1396669" cy="1100516"/>
          </a:xfrm>
        </p:spPr>
        <p:txBody>
          <a:bodyPr anchor="ctr" anchorCtr="0"/>
          <a:lstStyle>
            <a:lvl1pPr algn="ctr">
              <a:lnSpc>
                <a:spcPct val="100000"/>
              </a:lnSpc>
              <a:spcBef>
                <a:spcPts val="600"/>
              </a:spcBef>
              <a:defRPr sz="1796">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7470001" y="4282873"/>
            <a:ext cx="1894336" cy="1458912"/>
          </a:xfrm>
        </p:spPr>
        <p:txBody>
          <a:bodyPr/>
          <a:lstStyle>
            <a:lvl1pPr algn="ctr">
              <a:lnSpc>
                <a:spcPct val="100000"/>
              </a:lnSpc>
              <a:spcBef>
                <a:spcPts val="600"/>
              </a:spcBef>
              <a:defRPr sz="1996">
                <a:solidFill>
                  <a:schemeClr val="accent6"/>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dark green text</a:t>
            </a:r>
          </a:p>
          <a:p>
            <a:pPr lvl="1"/>
            <a:r>
              <a:rPr lang="en-US"/>
              <a:t>Second level</a:t>
            </a:r>
          </a:p>
        </p:txBody>
      </p:sp>
      <p:sp>
        <p:nvSpPr>
          <p:cNvPr id="23" name="Oval 22">
            <a:extLst>
              <a:ext uri="{FF2B5EF4-FFF2-40B4-BE49-F238E27FC236}">
                <a16:creationId xmlns:a16="http://schemas.microsoft.com/office/drawing/2014/main" id="{7EAB1992-E472-4489-8A4E-A8FE45DE10CF}"/>
              </a:ext>
              <a:ext uri="{C183D7F6-B498-43B3-948B-1728B52AA6E4}">
                <adec:decorative xmlns:adec="http://schemas.microsoft.com/office/drawing/2017/decorative" val="1"/>
              </a:ext>
            </a:extLst>
          </p:cNvPr>
          <p:cNvSpPr/>
          <p:nvPr userDrawn="1"/>
        </p:nvSpPr>
        <p:spPr bwMode="gray">
          <a:xfrm>
            <a:off x="9744477" y="2064671"/>
            <a:ext cx="1828959" cy="182895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endParaRPr lang="en-US" sz="1796">
              <a:solidFill>
                <a:schemeClr val="accent6"/>
              </a:solidFill>
            </a:endParaRPr>
          </a:p>
        </p:txBody>
      </p:sp>
      <p:sp>
        <p:nvSpPr>
          <p:cNvPr id="21" name="Text Placeholder 3">
            <a:extLst>
              <a:ext uri="{FF2B5EF4-FFF2-40B4-BE49-F238E27FC236}">
                <a16:creationId xmlns:a16="http://schemas.microsoft.com/office/drawing/2014/main" id="{FF3DA55F-C9CF-8945-A9DE-F606579BFE23}"/>
              </a:ext>
            </a:extLst>
          </p:cNvPr>
          <p:cNvSpPr>
            <a:spLocks noGrp="1"/>
          </p:cNvSpPr>
          <p:nvPr>
            <p:ph type="body" sz="quarter" idx="28" hasCustomPrompt="1"/>
          </p:nvPr>
        </p:nvSpPr>
        <p:spPr>
          <a:xfrm>
            <a:off x="9980616" y="2428884"/>
            <a:ext cx="1396669" cy="1100516"/>
          </a:xfrm>
        </p:spPr>
        <p:txBody>
          <a:bodyPr anchor="ctr" anchorCtr="0"/>
          <a:lstStyle>
            <a:lvl1pPr algn="ctr">
              <a:lnSpc>
                <a:spcPct val="100000"/>
              </a:lnSpc>
              <a:spcBef>
                <a:spcPts val="600"/>
              </a:spcBef>
              <a:defRPr sz="1796">
                <a:solidFill>
                  <a:schemeClr val="tx1"/>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hasCustomPrompt="1"/>
          </p:nvPr>
        </p:nvSpPr>
        <p:spPr>
          <a:xfrm>
            <a:off x="9752013" y="4282873"/>
            <a:ext cx="1828800" cy="1458912"/>
          </a:xfrm>
        </p:spPr>
        <p:txBody>
          <a:bodyPr/>
          <a:lstStyle>
            <a:lvl1pPr algn="ctr">
              <a:lnSpc>
                <a:spcPct val="100000"/>
              </a:lnSpc>
              <a:spcBef>
                <a:spcPts val="600"/>
              </a:spcBef>
              <a:defRPr sz="1996">
                <a:solidFill>
                  <a:schemeClr val="tx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gray text</a:t>
            </a:r>
          </a:p>
          <a:p>
            <a:pPr lvl="1"/>
            <a:r>
              <a:rPr lang="en-US"/>
              <a:t>Second level</a:t>
            </a:r>
          </a:p>
        </p:txBody>
      </p:sp>
      <p:sp>
        <p:nvSpPr>
          <p:cNvPr id="27" name="page number">
            <a:extLst>
              <a:ext uri="{FF2B5EF4-FFF2-40B4-BE49-F238E27FC236}">
                <a16:creationId xmlns:a16="http://schemas.microsoft.com/office/drawing/2014/main" id="{6D94DD40-25D8-6A48-98B5-B2B0FB64FDAB}"/>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43756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Five Numbered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Click to Add One Line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cxnSp>
        <p:nvCxnSpPr>
          <p:cNvPr id="15" name="Straight Connector 14">
            <a:extLst>
              <a:ext uri="{FF2B5EF4-FFF2-40B4-BE49-F238E27FC236}">
                <a16:creationId xmlns:a16="http://schemas.microsoft.com/office/drawing/2014/main" id="{182EA033-41AE-6148-A260-889FF59E41C9}"/>
              </a:ext>
            </a:extLst>
          </p:cNvPr>
          <p:cNvCxnSpPr/>
          <p:nvPr userDrawn="1"/>
        </p:nvCxnSpPr>
        <p:spPr bwMode="gray">
          <a:xfrm>
            <a:off x="598206" y="2512464"/>
            <a:ext cx="1828800"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p:nvPr>
        </p:nvSpPr>
        <p:spPr>
          <a:xfrm>
            <a:off x="610850" y="2529079"/>
            <a:ext cx="1828800" cy="2871263"/>
          </a:xfrm>
          <a:solidFill>
            <a:srgbClr val="F4F8FA"/>
          </a:solidFill>
          <a:ln>
            <a:noFill/>
          </a:ln>
        </p:spPr>
        <p:txBody>
          <a:bodyPr/>
          <a:lstStyle>
            <a:lvl1pPr algn="ctr">
              <a:lnSpc>
                <a:spcPct val="100000"/>
              </a:lnSpc>
              <a:spcBef>
                <a:spcPts val="600"/>
              </a:spcBef>
              <a:defRPr sz="1996">
                <a:solidFill>
                  <a:schemeClr val="accent5"/>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18" name="Straight Connector 17">
            <a:extLst>
              <a:ext uri="{FF2B5EF4-FFF2-40B4-BE49-F238E27FC236}">
                <a16:creationId xmlns:a16="http://schemas.microsoft.com/office/drawing/2014/main" id="{903341DC-DE80-5E4C-A4C9-C984D7074760}"/>
              </a:ext>
            </a:extLst>
          </p:cNvPr>
          <p:cNvCxnSpPr/>
          <p:nvPr userDrawn="1"/>
        </p:nvCxnSpPr>
        <p:spPr bwMode="gray">
          <a:xfrm>
            <a:off x="2894012" y="2512464"/>
            <a:ext cx="1828800"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p:nvPr>
        </p:nvSpPr>
        <p:spPr>
          <a:xfrm>
            <a:off x="2894013" y="2529079"/>
            <a:ext cx="1828800" cy="2871263"/>
          </a:xfrm>
          <a:solidFill>
            <a:srgbClr val="F4F8FA"/>
          </a:solidFill>
          <a:ln>
            <a:noFill/>
          </a:ln>
        </p:spPr>
        <p:txBody>
          <a:bodyPr/>
          <a:lstStyle>
            <a:lvl1pPr algn="ctr">
              <a:lnSpc>
                <a:spcPct val="100000"/>
              </a:lnSpc>
              <a:spcBef>
                <a:spcPts val="600"/>
              </a:spcBef>
              <a:defRPr sz="1996">
                <a:solidFill>
                  <a:schemeClr val="accent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662FF207-1B75-1940-91E1-2692254C727F}"/>
              </a:ext>
            </a:extLst>
          </p:cNvPr>
          <p:cNvCxnSpPr/>
          <p:nvPr userDrawn="1"/>
        </p:nvCxnSpPr>
        <p:spPr bwMode="gray">
          <a:xfrm>
            <a:off x="5180012" y="2512464"/>
            <a:ext cx="1828800"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p:nvPr>
        </p:nvSpPr>
        <p:spPr>
          <a:xfrm>
            <a:off x="5185093" y="2529079"/>
            <a:ext cx="1828800" cy="2871263"/>
          </a:xfrm>
          <a:solidFill>
            <a:srgbClr val="F4F8FA"/>
          </a:solidFill>
          <a:ln>
            <a:noFill/>
          </a:ln>
        </p:spPr>
        <p:txBody>
          <a:bodyPr/>
          <a:lstStyle>
            <a:lvl1pPr algn="ctr">
              <a:lnSpc>
                <a:spcPct val="100000"/>
              </a:lnSpc>
              <a:spcBef>
                <a:spcPts val="600"/>
              </a:spcBef>
              <a:defRPr sz="1996">
                <a:solidFill>
                  <a:schemeClr val="accent2"/>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20" name="Straight Connector 19">
            <a:extLst>
              <a:ext uri="{FF2B5EF4-FFF2-40B4-BE49-F238E27FC236}">
                <a16:creationId xmlns:a16="http://schemas.microsoft.com/office/drawing/2014/main" id="{128E238A-DE09-DD4F-A6F3-2F244E7301C3}"/>
              </a:ext>
            </a:extLst>
          </p:cNvPr>
          <p:cNvCxnSpPr/>
          <p:nvPr userDrawn="1"/>
        </p:nvCxnSpPr>
        <p:spPr bwMode="gray">
          <a:xfrm>
            <a:off x="7466012" y="2512464"/>
            <a:ext cx="1828800" cy="0"/>
          </a:xfrm>
          <a:prstGeom prst="line">
            <a:avLst/>
          </a:prstGeom>
          <a:ln w="25400">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p:nvPr>
        </p:nvSpPr>
        <p:spPr>
          <a:xfrm>
            <a:off x="7470001" y="2529079"/>
            <a:ext cx="1828800" cy="2871263"/>
          </a:xfrm>
          <a:solidFill>
            <a:srgbClr val="F4F8FA"/>
          </a:solidFill>
          <a:ln>
            <a:noFill/>
          </a:ln>
        </p:spPr>
        <p:txBody>
          <a:bodyPr/>
          <a:lstStyle>
            <a:lvl1pPr algn="ctr">
              <a:lnSpc>
                <a:spcPct val="100000"/>
              </a:lnSpc>
              <a:spcBef>
                <a:spcPts val="600"/>
              </a:spcBef>
              <a:defRPr sz="1996">
                <a:solidFill>
                  <a:schemeClr val="accent6"/>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21" name="Straight Connector 20">
            <a:extLst>
              <a:ext uri="{FF2B5EF4-FFF2-40B4-BE49-F238E27FC236}">
                <a16:creationId xmlns:a16="http://schemas.microsoft.com/office/drawing/2014/main" id="{E8B64954-CA3A-494E-B70D-3405C9F592D8}"/>
              </a:ext>
            </a:extLst>
          </p:cNvPr>
          <p:cNvCxnSpPr/>
          <p:nvPr userDrawn="1"/>
        </p:nvCxnSpPr>
        <p:spPr bwMode="gray">
          <a:xfrm>
            <a:off x="9752012" y="2512464"/>
            <a:ext cx="1828800"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p:nvPr>
        </p:nvSpPr>
        <p:spPr>
          <a:xfrm>
            <a:off x="9752013" y="2529079"/>
            <a:ext cx="1828800" cy="2871263"/>
          </a:xfrm>
          <a:solidFill>
            <a:srgbClr val="F4F8FA"/>
          </a:solidFill>
          <a:ln>
            <a:noFill/>
          </a:ln>
        </p:spPr>
        <p:txBody>
          <a:bodyPr/>
          <a:lstStyle>
            <a:lvl1pPr algn="ctr">
              <a:lnSpc>
                <a:spcPct val="100000"/>
              </a:lnSpc>
              <a:spcBef>
                <a:spcPts val="600"/>
              </a:spcBef>
              <a:defRPr sz="1996">
                <a:solidFill>
                  <a:schemeClr val="tx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sp>
        <p:nvSpPr>
          <p:cNvPr id="23" name="page number">
            <a:extLst>
              <a:ext uri="{FF2B5EF4-FFF2-40B4-BE49-F238E27FC236}">
                <a16:creationId xmlns:a16="http://schemas.microsoft.com/office/drawing/2014/main" id="{778B9E91-325F-BB46-BB33-20219DF70C9B}"/>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37" name="Oval 36">
            <a:extLst>
              <a:ext uri="{FF2B5EF4-FFF2-40B4-BE49-F238E27FC236}">
                <a16:creationId xmlns:a16="http://schemas.microsoft.com/office/drawing/2014/main" id="{FF6B89BA-DE17-014A-9ED8-790359ADE9FE}"/>
              </a:ext>
              <a:ext uri="{C183D7F6-B498-43B3-948B-1728B52AA6E4}">
                <adec:decorative xmlns:adec="http://schemas.microsoft.com/office/drawing/2017/decorative" val="1"/>
              </a:ext>
            </a:extLst>
          </p:cNvPr>
          <p:cNvSpPr/>
          <p:nvPr userDrawn="1"/>
        </p:nvSpPr>
        <p:spPr bwMode="gray">
          <a:xfrm>
            <a:off x="1131007" y="2006799"/>
            <a:ext cx="788487" cy="788487"/>
          </a:xfrm>
          <a:prstGeom prst="ellipse">
            <a:avLst/>
          </a:prstGeom>
          <a:solidFill>
            <a:schemeClr val="bg1"/>
          </a:solid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r>
              <a:rPr lang="en-US" sz="1796">
                <a:solidFill>
                  <a:schemeClr val="accent5"/>
                </a:solidFill>
              </a:rPr>
              <a:t>1</a:t>
            </a:r>
          </a:p>
        </p:txBody>
      </p:sp>
      <p:sp>
        <p:nvSpPr>
          <p:cNvPr id="38" name="Oval 37">
            <a:extLst>
              <a:ext uri="{FF2B5EF4-FFF2-40B4-BE49-F238E27FC236}">
                <a16:creationId xmlns:a16="http://schemas.microsoft.com/office/drawing/2014/main" id="{5B0E1473-AF0F-7C48-8FAF-3848C1B61D3D}"/>
              </a:ext>
              <a:ext uri="{C183D7F6-B498-43B3-948B-1728B52AA6E4}">
                <adec:decorative xmlns:adec="http://schemas.microsoft.com/office/drawing/2017/decorative" val="1"/>
              </a:ext>
            </a:extLst>
          </p:cNvPr>
          <p:cNvSpPr/>
          <p:nvPr userDrawn="1"/>
        </p:nvSpPr>
        <p:spPr bwMode="gray">
          <a:xfrm>
            <a:off x="3414170" y="2006799"/>
            <a:ext cx="788487" cy="788487"/>
          </a:xfrm>
          <a:prstGeom prst="ellipse">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lvl="0" algn="ctr"/>
            <a:r>
              <a:rPr lang="en-US" sz="1796">
                <a:solidFill>
                  <a:schemeClr val="accent1"/>
                </a:solidFill>
              </a:rPr>
              <a:t>2</a:t>
            </a:r>
          </a:p>
        </p:txBody>
      </p:sp>
      <p:sp>
        <p:nvSpPr>
          <p:cNvPr id="39" name="Oval 38">
            <a:extLst>
              <a:ext uri="{FF2B5EF4-FFF2-40B4-BE49-F238E27FC236}">
                <a16:creationId xmlns:a16="http://schemas.microsoft.com/office/drawing/2014/main" id="{C609A2D8-18F0-8A47-BD8C-DD1AF0B615E1}"/>
              </a:ext>
              <a:ext uri="{C183D7F6-B498-43B3-948B-1728B52AA6E4}">
                <adec:decorative xmlns:adec="http://schemas.microsoft.com/office/drawing/2017/decorative" val="1"/>
              </a:ext>
            </a:extLst>
          </p:cNvPr>
          <p:cNvSpPr/>
          <p:nvPr userDrawn="1"/>
        </p:nvSpPr>
        <p:spPr bwMode="gray">
          <a:xfrm>
            <a:off x="5705254" y="2006799"/>
            <a:ext cx="788487" cy="788487"/>
          </a:xfrm>
          <a:prstGeom prst="ellipse">
            <a:avLst/>
          </a:prstGeom>
          <a:solidFill>
            <a:schemeClr val="bg1"/>
          </a:solidFill>
          <a:ln w="25400">
            <a:solidFill>
              <a:schemeClr val="accent2"/>
            </a:solidFill>
          </a:ln>
          <a:effectLst/>
        </p:spPr>
        <p:txBody>
          <a:bodyPr vert="horz" wrap="square" lIns="0" tIns="0" rIns="0" bIns="0" numCol="1" anchor="ctr" anchorCtr="0" compatLnSpc="1">
            <a:prstTxWarp prst="textNoShape">
              <a:avLst/>
            </a:prstTxWarp>
          </a:bodyPr>
          <a:lstStyle/>
          <a:p>
            <a:pPr lvl="0" algn="ctr"/>
            <a:r>
              <a:rPr lang="en-US" sz="1796">
                <a:solidFill>
                  <a:schemeClr val="accent2"/>
                </a:solidFill>
              </a:rPr>
              <a:t>3</a:t>
            </a:r>
          </a:p>
        </p:txBody>
      </p:sp>
      <p:sp>
        <p:nvSpPr>
          <p:cNvPr id="40" name="Oval 39">
            <a:extLst>
              <a:ext uri="{FF2B5EF4-FFF2-40B4-BE49-F238E27FC236}">
                <a16:creationId xmlns:a16="http://schemas.microsoft.com/office/drawing/2014/main" id="{E4E1A06A-E5D9-064B-85F4-74B463C7BDD3}"/>
              </a:ext>
              <a:ext uri="{C183D7F6-B498-43B3-948B-1728B52AA6E4}">
                <adec:decorative xmlns:adec="http://schemas.microsoft.com/office/drawing/2017/decorative" val="1"/>
              </a:ext>
            </a:extLst>
          </p:cNvPr>
          <p:cNvSpPr/>
          <p:nvPr userDrawn="1"/>
        </p:nvSpPr>
        <p:spPr bwMode="gray">
          <a:xfrm>
            <a:off x="7990158" y="2006799"/>
            <a:ext cx="788487" cy="788487"/>
          </a:xfrm>
          <a:prstGeom prst="ellipse">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lvl="0" algn="ctr"/>
            <a:r>
              <a:rPr lang="en-US" sz="1796">
                <a:solidFill>
                  <a:schemeClr val="accent6"/>
                </a:solidFill>
              </a:rPr>
              <a:t>4</a:t>
            </a:r>
          </a:p>
        </p:txBody>
      </p:sp>
      <p:sp>
        <p:nvSpPr>
          <p:cNvPr id="41" name="Oval 40">
            <a:extLst>
              <a:ext uri="{FF2B5EF4-FFF2-40B4-BE49-F238E27FC236}">
                <a16:creationId xmlns:a16="http://schemas.microsoft.com/office/drawing/2014/main" id="{B7824627-50AB-F94E-9519-EADC5841F8D3}"/>
              </a:ext>
              <a:ext uri="{C183D7F6-B498-43B3-948B-1728B52AA6E4}">
                <adec:decorative xmlns:adec="http://schemas.microsoft.com/office/drawing/2017/decorative" val="1"/>
              </a:ext>
            </a:extLst>
          </p:cNvPr>
          <p:cNvSpPr/>
          <p:nvPr userDrawn="1"/>
        </p:nvSpPr>
        <p:spPr bwMode="gray">
          <a:xfrm>
            <a:off x="10272170" y="2006799"/>
            <a:ext cx="788487" cy="78848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a:r>
              <a:rPr lang="en-US" sz="1796">
                <a:solidFill>
                  <a:schemeClr val="tx1"/>
                </a:solidFill>
              </a:rPr>
              <a:t>5</a:t>
            </a:r>
          </a:p>
        </p:txBody>
      </p:sp>
    </p:spTree>
    <p:extLst>
      <p:ext uri="{BB962C8B-B14F-4D97-AF65-F5344CB8AC3E}">
        <p14:creationId xmlns:p14="http://schemas.microsoft.com/office/powerpoint/2010/main" val="342270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Sample Chart Layout for Text – Click to Add a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70" y="811831"/>
            <a:ext cx="10962687" cy="247743"/>
          </a:xfrm>
        </p:spPr>
        <p:txBody>
          <a:bodyPr/>
          <a:lstStyle>
            <a:lvl1pPr marL="0" indent="0" algn="l">
              <a:lnSpc>
                <a:spcPct val="100000"/>
              </a:lnSpc>
              <a:spcBef>
                <a:spcPts val="0"/>
              </a:spcBef>
              <a:buNone/>
              <a:defRPr sz="1996">
                <a:solidFill>
                  <a:schemeClr val="tx2"/>
                </a:solidFill>
                <a:latin typeface="+mn-lt"/>
              </a:defRPr>
            </a:lvl1pPr>
            <a:lvl2pPr marL="456652" indent="0" algn="ctr">
              <a:buNone/>
              <a:defRPr sz="1996"/>
            </a:lvl2pPr>
            <a:lvl3pPr marL="913304" indent="0" algn="ctr">
              <a:buNone/>
              <a:defRPr sz="1796"/>
            </a:lvl3pPr>
            <a:lvl4pPr marL="1369956" indent="0" algn="ctr">
              <a:buNone/>
              <a:defRPr sz="1600"/>
            </a:lvl4pPr>
            <a:lvl5pPr marL="1826607" indent="0" algn="ctr">
              <a:buNone/>
              <a:defRPr sz="1600"/>
            </a:lvl5pPr>
            <a:lvl6pPr marL="2283258" indent="0" algn="ctr">
              <a:buNone/>
              <a:defRPr sz="1600"/>
            </a:lvl6pPr>
            <a:lvl7pPr marL="2739910" indent="0" algn="ctr">
              <a:buNone/>
              <a:defRPr sz="1600"/>
            </a:lvl7pPr>
            <a:lvl8pPr marL="3196561" indent="0" algn="ctr">
              <a:buNone/>
              <a:defRPr sz="1600"/>
            </a:lvl8pPr>
            <a:lvl9pPr marL="3653213" indent="0" algn="ctr">
              <a:buNone/>
              <a:defRPr sz="1600"/>
            </a:lvl9pPr>
          </a:lstStyle>
          <a:p>
            <a:r>
              <a:rPr lang="en-US"/>
              <a:t>Click to add subtitle</a:t>
            </a:r>
          </a:p>
        </p:txBody>
      </p:sp>
      <p:sp>
        <p:nvSpPr>
          <p:cNvPr id="35" name="Text Placeholder 3" descr="Row 1 label">
            <a:extLst>
              <a:ext uri="{FF2B5EF4-FFF2-40B4-BE49-F238E27FC236}">
                <a16:creationId xmlns:a16="http://schemas.microsoft.com/office/drawing/2014/main" id="{7077ED63-7149-B64F-804C-21E2E59DF7DB}"/>
              </a:ext>
            </a:extLst>
          </p:cNvPr>
          <p:cNvSpPr>
            <a:spLocks noGrp="1"/>
          </p:cNvSpPr>
          <p:nvPr>
            <p:ph type="body" sz="quarter" idx="30" hasCustomPrompt="1"/>
          </p:nvPr>
        </p:nvSpPr>
        <p:spPr>
          <a:xfrm>
            <a:off x="271464" y="1546789"/>
            <a:ext cx="574570" cy="439174"/>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34" name="Text Placeholder 3" descr="Row 1 text box is a long horizontal box the width of the slide acting as a header. ">
            <a:extLst>
              <a:ext uri="{FF2B5EF4-FFF2-40B4-BE49-F238E27FC236}">
                <a16:creationId xmlns:a16="http://schemas.microsoft.com/office/drawing/2014/main" id="{03CB2304-DD0F-674C-91F7-863CDF3757FC}"/>
              </a:ext>
            </a:extLst>
          </p:cNvPr>
          <p:cNvSpPr>
            <a:spLocks noGrp="1"/>
          </p:cNvSpPr>
          <p:nvPr>
            <p:ph type="body" sz="quarter" idx="29" hasCustomPrompt="1"/>
          </p:nvPr>
        </p:nvSpPr>
        <p:spPr>
          <a:xfrm>
            <a:off x="1034044" y="1561701"/>
            <a:ext cx="10630969" cy="429469"/>
          </a:xfrm>
          <a:solidFill>
            <a:srgbClr val="F4F8FA"/>
          </a:solidFill>
          <a:ln w="12700">
            <a:solidFill>
              <a:schemeClr val="accent2">
                <a:alpha val="25000"/>
              </a:schemeClr>
            </a:solidFill>
          </a:ln>
        </p:spPr>
        <p:txBody>
          <a:bodyPr tIns="91440"/>
          <a:lstStyle>
            <a:lvl1pPr algn="ctr">
              <a:lnSpc>
                <a:spcPct val="100000"/>
              </a:lnSpc>
              <a:spcBef>
                <a:spcPts val="600"/>
              </a:spcBef>
              <a:buNone/>
              <a:defRPr sz="16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36" name="Text Placeholder 3" descr="Row 2 label; this row shows 4 content boxes labeled A through D, each is a different color and holds text.">
            <a:extLst>
              <a:ext uri="{FF2B5EF4-FFF2-40B4-BE49-F238E27FC236}">
                <a16:creationId xmlns:a16="http://schemas.microsoft.com/office/drawing/2014/main" id="{3E62FD32-E978-1A49-AA98-60CD14AE003D}"/>
              </a:ext>
            </a:extLst>
          </p:cNvPr>
          <p:cNvSpPr>
            <a:spLocks noGrp="1"/>
          </p:cNvSpPr>
          <p:nvPr>
            <p:ph type="body" sz="quarter" idx="31" hasCustomPrompt="1"/>
          </p:nvPr>
        </p:nvSpPr>
        <p:spPr>
          <a:xfrm>
            <a:off x="285754" y="3304775"/>
            <a:ext cx="560283" cy="658026"/>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cxnSp>
        <p:nvCxnSpPr>
          <p:cNvPr id="4" name="Straight Connector 3">
            <a:extLst>
              <a:ext uri="{FF2B5EF4-FFF2-40B4-BE49-F238E27FC236}">
                <a16:creationId xmlns:a16="http://schemas.microsoft.com/office/drawing/2014/main" id="{7E322B01-8AA4-6B48-98B8-90F64F16E3E4}"/>
              </a:ext>
              <a:ext uri="{C183D7F6-B498-43B3-948B-1728B52AA6E4}">
                <adec:decorative xmlns:adec="http://schemas.microsoft.com/office/drawing/2017/decorative" val="1"/>
              </a:ext>
            </a:extLst>
          </p:cNvPr>
          <p:cNvCxnSpPr/>
          <p:nvPr userDrawn="1"/>
        </p:nvCxnSpPr>
        <p:spPr bwMode="gray">
          <a:xfrm>
            <a:off x="1093076" y="2680138"/>
            <a:ext cx="2459421"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descr="Row 2, box 1: text in plum">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1102407" y="2699834"/>
            <a:ext cx="2430126" cy="1949198"/>
          </a:xfrm>
          <a:noFill/>
          <a:ln w="15875">
            <a:noFill/>
          </a:ln>
        </p:spPr>
        <p:txBody>
          <a:bodyPr tIns="365760"/>
          <a:lstStyle>
            <a:lvl1pPr algn="ctr">
              <a:lnSpc>
                <a:spcPct val="100000"/>
              </a:lnSpc>
              <a:spcBef>
                <a:spcPts val="600"/>
              </a:spcBef>
              <a:buNone/>
              <a:defRPr sz="1796">
                <a:solidFill>
                  <a:schemeClr val="accent5"/>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cxnSp>
        <p:nvCxnSpPr>
          <p:cNvPr id="25" name="Straight Connector 24">
            <a:extLst>
              <a:ext uri="{FF2B5EF4-FFF2-40B4-BE49-F238E27FC236}">
                <a16:creationId xmlns:a16="http://schemas.microsoft.com/office/drawing/2014/main" id="{1AEFB321-2C32-7945-A5C9-A9F00AE58896}"/>
              </a:ext>
              <a:ext uri="{C183D7F6-B498-43B3-948B-1728B52AA6E4}">
                <adec:decorative xmlns:adec="http://schemas.microsoft.com/office/drawing/2017/decorative" val="1"/>
              </a:ext>
            </a:extLst>
          </p:cNvPr>
          <p:cNvCxnSpPr/>
          <p:nvPr userDrawn="1"/>
        </p:nvCxnSpPr>
        <p:spPr bwMode="gray">
          <a:xfrm>
            <a:off x="3808412" y="2680138"/>
            <a:ext cx="2459421"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descr="Row 2, box 2: text in ocean">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3816081" y="2699834"/>
            <a:ext cx="2430126" cy="1949198"/>
          </a:xfrm>
          <a:noFill/>
          <a:ln w="15875">
            <a:noFill/>
          </a:ln>
        </p:spPr>
        <p:txBody>
          <a:bodyPr tIns="365760"/>
          <a:lstStyle>
            <a:lvl1pPr algn="ctr">
              <a:lnSpc>
                <a:spcPct val="100000"/>
              </a:lnSpc>
              <a:spcBef>
                <a:spcPts val="600"/>
              </a:spcBef>
              <a:buNone/>
              <a:defRPr sz="1796">
                <a:solidFill>
                  <a:schemeClr val="accent1"/>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cxnSp>
        <p:nvCxnSpPr>
          <p:cNvPr id="32" name="Straight Connector 31">
            <a:extLst>
              <a:ext uri="{FF2B5EF4-FFF2-40B4-BE49-F238E27FC236}">
                <a16:creationId xmlns:a16="http://schemas.microsoft.com/office/drawing/2014/main" id="{65C97932-042E-C845-9300-586CA61AB8C0}"/>
              </a:ext>
              <a:ext uri="{C183D7F6-B498-43B3-948B-1728B52AA6E4}">
                <adec:decorative xmlns:adec="http://schemas.microsoft.com/office/drawing/2017/decorative" val="1"/>
              </a:ext>
            </a:extLst>
          </p:cNvPr>
          <p:cNvCxnSpPr/>
          <p:nvPr userDrawn="1"/>
        </p:nvCxnSpPr>
        <p:spPr bwMode="gray">
          <a:xfrm>
            <a:off x="6551616" y="2680138"/>
            <a:ext cx="2459421"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descr="Row 2, box 3: text in indigo">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6529758" y="2699834"/>
            <a:ext cx="2477611" cy="1949198"/>
          </a:xfrm>
          <a:noFill/>
          <a:ln w="15875">
            <a:noFill/>
          </a:ln>
        </p:spPr>
        <p:txBody>
          <a:bodyPr tIns="365760"/>
          <a:lstStyle>
            <a:lvl1pPr algn="ctr">
              <a:lnSpc>
                <a:spcPct val="100000"/>
              </a:lnSpc>
              <a:spcBef>
                <a:spcPts val="600"/>
              </a:spcBef>
              <a:defRPr sz="1796">
                <a:solidFill>
                  <a:schemeClr val="accent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cxnSp>
        <p:nvCxnSpPr>
          <p:cNvPr id="38" name="Straight Connector 37">
            <a:extLst>
              <a:ext uri="{FF2B5EF4-FFF2-40B4-BE49-F238E27FC236}">
                <a16:creationId xmlns:a16="http://schemas.microsoft.com/office/drawing/2014/main" id="{D68A42CD-A1AD-9149-80A3-4BFE5D75E3AB}"/>
              </a:ext>
              <a:ext uri="{C183D7F6-B498-43B3-948B-1728B52AA6E4}">
                <adec:decorative xmlns:adec="http://schemas.microsoft.com/office/drawing/2017/decorative" val="1"/>
              </a:ext>
            </a:extLst>
          </p:cNvPr>
          <p:cNvCxnSpPr/>
          <p:nvPr userDrawn="1"/>
        </p:nvCxnSpPr>
        <p:spPr bwMode="gray">
          <a:xfrm>
            <a:off x="9229123" y="2680138"/>
            <a:ext cx="2459421" cy="0"/>
          </a:xfrm>
          <a:prstGeom prst="line">
            <a:avLst/>
          </a:prstGeom>
          <a:ln w="25400">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descr="Row 2, box 4: text in dark green">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9243432" y="2699834"/>
            <a:ext cx="2454586" cy="1949198"/>
          </a:xfrm>
          <a:noFill/>
          <a:ln w="15875">
            <a:noFill/>
          </a:ln>
        </p:spPr>
        <p:txBody>
          <a:bodyPr tIns="365760"/>
          <a:lstStyle>
            <a:lvl1pPr algn="ctr">
              <a:lnSpc>
                <a:spcPct val="100000"/>
              </a:lnSpc>
              <a:spcBef>
                <a:spcPts val="600"/>
              </a:spcBef>
              <a:buNone/>
              <a:defRPr sz="1796">
                <a:solidFill>
                  <a:schemeClr val="accent6"/>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sp>
        <p:nvSpPr>
          <p:cNvPr id="37" name="Text Placeholder 3" descr="Row 3 label: this row shows six, small content boxes in a horiztonal row">
            <a:extLst>
              <a:ext uri="{FF2B5EF4-FFF2-40B4-BE49-F238E27FC236}">
                <a16:creationId xmlns:a16="http://schemas.microsoft.com/office/drawing/2014/main" id="{EF286E42-C44A-274D-B9C1-D21F1AD1DEB2}"/>
              </a:ext>
            </a:extLst>
          </p:cNvPr>
          <p:cNvSpPr>
            <a:spLocks noGrp="1"/>
          </p:cNvSpPr>
          <p:nvPr>
            <p:ph type="body" sz="quarter" idx="32" hasCustomPrompt="1"/>
          </p:nvPr>
        </p:nvSpPr>
        <p:spPr>
          <a:xfrm>
            <a:off x="300042" y="5065521"/>
            <a:ext cx="545995" cy="658026"/>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20" name="Text Placeholder 3" descr="Row 3, text box 1">
            <a:extLst>
              <a:ext uri="{FF2B5EF4-FFF2-40B4-BE49-F238E27FC236}">
                <a16:creationId xmlns:a16="http://schemas.microsoft.com/office/drawing/2014/main" id="{828E38C7-4E21-F24B-B372-9632EC441D7F}"/>
              </a:ext>
            </a:extLst>
          </p:cNvPr>
          <p:cNvSpPr>
            <a:spLocks noGrp="1"/>
          </p:cNvSpPr>
          <p:nvPr>
            <p:ph type="body" sz="quarter" idx="23" hasCustomPrompt="1"/>
          </p:nvPr>
        </p:nvSpPr>
        <p:spPr>
          <a:xfrm>
            <a:off x="1115055" y="4956569"/>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1" name="Text Placeholder 3" descr="Row 3, text box 2">
            <a:extLst>
              <a:ext uri="{FF2B5EF4-FFF2-40B4-BE49-F238E27FC236}">
                <a16:creationId xmlns:a16="http://schemas.microsoft.com/office/drawing/2014/main" id="{8B2FDC15-7948-0244-83E4-0CDCDBC619B3}"/>
              </a:ext>
            </a:extLst>
          </p:cNvPr>
          <p:cNvSpPr>
            <a:spLocks noGrp="1"/>
          </p:cNvSpPr>
          <p:nvPr>
            <p:ph type="body" sz="quarter" idx="24" hasCustomPrompt="1"/>
          </p:nvPr>
        </p:nvSpPr>
        <p:spPr>
          <a:xfrm>
            <a:off x="2886316" y="4956569"/>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6" name="Text Placeholder 3" descr="Row 3, text box 3">
            <a:extLst>
              <a:ext uri="{FF2B5EF4-FFF2-40B4-BE49-F238E27FC236}">
                <a16:creationId xmlns:a16="http://schemas.microsoft.com/office/drawing/2014/main" id="{E4B34A83-BA8A-6844-8A56-BBD517A5B6FD}"/>
              </a:ext>
            </a:extLst>
          </p:cNvPr>
          <p:cNvSpPr>
            <a:spLocks noGrp="1"/>
          </p:cNvSpPr>
          <p:nvPr>
            <p:ph type="body" sz="quarter" idx="25" hasCustomPrompt="1"/>
          </p:nvPr>
        </p:nvSpPr>
        <p:spPr>
          <a:xfrm>
            <a:off x="4657577" y="4956569"/>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7" name="Text Placeholder 3" descr="Row 3, text box 4">
            <a:extLst>
              <a:ext uri="{FF2B5EF4-FFF2-40B4-BE49-F238E27FC236}">
                <a16:creationId xmlns:a16="http://schemas.microsoft.com/office/drawing/2014/main" id="{532716FA-3DC7-AF41-8C5F-F9D040A43930}"/>
              </a:ext>
            </a:extLst>
          </p:cNvPr>
          <p:cNvSpPr>
            <a:spLocks noGrp="1"/>
          </p:cNvSpPr>
          <p:nvPr>
            <p:ph type="body" sz="quarter" idx="26" hasCustomPrompt="1"/>
          </p:nvPr>
        </p:nvSpPr>
        <p:spPr>
          <a:xfrm>
            <a:off x="6428838" y="4956569"/>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31" name="Text Placeholder 3" descr="Row 3, text box 5">
            <a:extLst>
              <a:ext uri="{FF2B5EF4-FFF2-40B4-BE49-F238E27FC236}">
                <a16:creationId xmlns:a16="http://schemas.microsoft.com/office/drawing/2014/main" id="{6EA6D41F-30CE-1443-9F1F-896A2907ECBD}"/>
              </a:ext>
            </a:extLst>
          </p:cNvPr>
          <p:cNvSpPr>
            <a:spLocks noGrp="1"/>
          </p:cNvSpPr>
          <p:nvPr>
            <p:ph type="body" sz="quarter" idx="27" hasCustomPrompt="1"/>
          </p:nvPr>
        </p:nvSpPr>
        <p:spPr>
          <a:xfrm>
            <a:off x="8200099" y="4956569"/>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33" name="Text Placeholder 3" descr="Row 3, text box 6">
            <a:extLst>
              <a:ext uri="{FF2B5EF4-FFF2-40B4-BE49-F238E27FC236}">
                <a16:creationId xmlns:a16="http://schemas.microsoft.com/office/drawing/2014/main" id="{62388AAB-5BA2-4747-B0D0-B11DA9195125}"/>
              </a:ext>
            </a:extLst>
          </p:cNvPr>
          <p:cNvSpPr>
            <a:spLocks noGrp="1"/>
          </p:cNvSpPr>
          <p:nvPr>
            <p:ph type="body" sz="quarter" idx="28" hasCustomPrompt="1"/>
          </p:nvPr>
        </p:nvSpPr>
        <p:spPr>
          <a:xfrm>
            <a:off x="9971358" y="4956569"/>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4" name="page number">
            <a:extLst>
              <a:ext uri="{FF2B5EF4-FFF2-40B4-BE49-F238E27FC236}">
                <a16:creationId xmlns:a16="http://schemas.microsoft.com/office/drawing/2014/main" id="{D09494D0-773E-A04D-BC5F-65AA87B8246F}"/>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04565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 Aqu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592948" y="1582578"/>
            <a:ext cx="4996403" cy="1234440"/>
          </a:xfrm>
        </p:spPr>
        <p:txBody>
          <a:bodyPr wrap="square" anchor="b"/>
          <a:lstStyle>
            <a:lvl1pPr algn="l">
              <a:defRPr sz="3997" b="0" cap="none" baseline="0"/>
            </a:lvl1pPr>
          </a:lstStyle>
          <a:p>
            <a:r>
              <a:rPr lang="en-US"/>
              <a:t>Session Title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85"/>
            <a:ext cx="5116452" cy="416403"/>
          </a:xfrm>
        </p:spPr>
        <p:txBody>
          <a:bodyPr/>
          <a:lstStyle>
            <a:lvl1pPr marL="0" indent="0" algn="l">
              <a:buNone/>
              <a:defRPr sz="2397">
                <a:solidFill>
                  <a:schemeClr val="tx2"/>
                </a:solidFill>
                <a:latin typeface="+mj-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Session Subtitle</a:t>
            </a:r>
          </a:p>
        </p:txBody>
      </p:sp>
      <p:grpSp>
        <p:nvGrpSpPr>
          <p:cNvPr id="3" name="parallelogram graphics">
            <a:extLst>
              <a:ext uri="{FF2B5EF4-FFF2-40B4-BE49-F238E27FC236}">
                <a16:creationId xmlns:a16="http://schemas.microsoft.com/office/drawing/2014/main" id="{0A9844F3-FFD1-7B47-8E20-3B1B8C9D30F6}"/>
              </a:ext>
              <a:ext uri="{C183D7F6-B498-43B3-948B-1728B52AA6E4}">
                <adec:decorative xmlns:adec="http://schemas.microsoft.com/office/drawing/2017/decorative" val="1"/>
              </a:ext>
            </a:extLst>
          </p:cNvPr>
          <p:cNvGrpSpPr/>
          <p:nvPr userDrawn="1"/>
        </p:nvGrpSpPr>
        <p:grpSpPr>
          <a:xfrm>
            <a:off x="-1488214" y="1084672"/>
            <a:ext cx="9623529" cy="5494609"/>
            <a:chOff x="-1488217" y="1084671"/>
            <a:chExt cx="9623529" cy="5494609"/>
          </a:xfrm>
        </p:grpSpPr>
        <p:sp>
          <p:nvSpPr>
            <p:cNvPr id="35" name="Freeform 34" title="gradient decorative shape">
              <a:extLst>
                <a:ext uri="{FF2B5EF4-FFF2-40B4-BE49-F238E27FC236}">
                  <a16:creationId xmlns:a16="http://schemas.microsoft.com/office/drawing/2014/main" id="{FC6E33BE-E922-E74A-8DF9-693000E673D6}"/>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4" name="Freeform 33" title="gradient decorative shape">
              <a:extLst>
                <a:ext uri="{FF2B5EF4-FFF2-40B4-BE49-F238E27FC236}">
                  <a16:creationId xmlns:a16="http://schemas.microsoft.com/office/drawing/2014/main" id="{02065BB3-0DD8-1442-A077-9B671C2CD52B}"/>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3"/>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pic>
        <p:nvPicPr>
          <p:cNvPr id="12" name="VMware logo">
            <a:extLst>
              <a:ext uri="{FF2B5EF4-FFF2-40B4-BE49-F238E27FC236}">
                <a16:creationId xmlns:a16="http://schemas.microsoft.com/office/drawing/2014/main" id="{204DE4A6-6232-5642-BD28-F03961ABC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3" name="Copyright" descr="Confidential copyright VMware, Inc. 2021">
            <a:extLst>
              <a:ext uri="{FF2B5EF4-FFF2-40B4-BE49-F238E27FC236}">
                <a16:creationId xmlns:a16="http://schemas.microsoft.com/office/drawing/2014/main" id="{67A12218-5F19-AB45-AFB4-EED5DBCA22C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9" name="Click to edit Speaker Name ">
            <a:extLst>
              <a:ext uri="{FF2B5EF4-FFF2-40B4-BE49-F238E27FC236}">
                <a16:creationId xmlns:a16="http://schemas.microsoft.com/office/drawing/2014/main" id="{CB964EF0-2F04-4713-8798-ED02BCB33C61}"/>
              </a:ext>
            </a:extLst>
          </p:cNvPr>
          <p:cNvSpPr>
            <a:spLocks noGrp="1"/>
          </p:cNvSpPr>
          <p:nvPr>
            <p:ph type="body" sz="quarter" idx="11" hasCustomPrompt="1"/>
          </p:nvPr>
        </p:nvSpPr>
        <p:spPr>
          <a:xfrm>
            <a:off x="6592948" y="4756981"/>
            <a:ext cx="4019724" cy="355601"/>
          </a:xfrm>
        </p:spPr>
        <p:txBody>
          <a:bodyPr anchor="b"/>
          <a:lstStyle>
            <a:lvl1pPr marL="0" marR="0" indent="0" algn="l" defTabSz="913578" rtl="0" eaLnBrk="1" fontAlgn="auto" latinLnBrk="0" hangingPunct="1">
              <a:lnSpc>
                <a:spcPct val="100000"/>
              </a:lnSpc>
              <a:spcBef>
                <a:spcPts val="1797"/>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578" rtl="0" eaLnBrk="1" fontAlgn="auto" latinLnBrk="0" hangingPunct="1">
              <a:lnSpc>
                <a:spcPct val="100000"/>
              </a:lnSpc>
              <a:spcBef>
                <a:spcPts val="1797"/>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0" name="Click to edit role">
            <a:extLst>
              <a:ext uri="{FF2B5EF4-FFF2-40B4-BE49-F238E27FC236}">
                <a16:creationId xmlns:a16="http://schemas.microsoft.com/office/drawing/2014/main" id="{E29ED3F5-DCB0-40AB-B900-F9881E78C079}"/>
              </a:ext>
            </a:extLst>
          </p:cNvPr>
          <p:cNvSpPr>
            <a:spLocks noGrp="1"/>
          </p:cNvSpPr>
          <p:nvPr>
            <p:ph type="body" sz="quarter" idx="12" hasCustomPrompt="1"/>
          </p:nvPr>
        </p:nvSpPr>
        <p:spPr>
          <a:xfrm>
            <a:off x="6592948" y="5163162"/>
            <a:ext cx="4019724" cy="355601"/>
          </a:xfrm>
        </p:spPr>
        <p:txBody>
          <a:bodyPr/>
          <a:lstStyle>
            <a:lvl1pPr algn="l">
              <a:buNone/>
              <a:defRPr sz="1600">
                <a:solidFill>
                  <a:schemeClr val="tx2"/>
                </a:solidFill>
              </a:defRPr>
            </a:lvl1pPr>
          </a:lstStyle>
          <a:p>
            <a:pPr lvl="0"/>
            <a:r>
              <a:rPr lang="en-US"/>
              <a:t>Role / Division at VMware</a:t>
            </a:r>
          </a:p>
        </p:txBody>
      </p:sp>
    </p:spTree>
    <p:extLst>
      <p:ext uri="{BB962C8B-B14F-4D97-AF65-F5344CB8AC3E}">
        <p14:creationId xmlns:p14="http://schemas.microsoft.com/office/powerpoint/2010/main" val="25898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Title Slide – Aqu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592948" y="1582578"/>
            <a:ext cx="4996403" cy="1234440"/>
          </a:xfrm>
        </p:spPr>
        <p:txBody>
          <a:bodyPr wrap="square" anchor="b"/>
          <a:lstStyle>
            <a:lvl1pPr algn="l">
              <a:defRPr sz="3997" b="0" cap="none" baseline="0"/>
            </a:lvl1pPr>
          </a:lstStyle>
          <a:p>
            <a:r>
              <a:rPr lang="en-US"/>
              <a:t>Session Title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85"/>
            <a:ext cx="5116452" cy="416403"/>
          </a:xfrm>
        </p:spPr>
        <p:txBody>
          <a:bodyPr/>
          <a:lstStyle>
            <a:lvl1pPr marL="0" indent="0" algn="l">
              <a:buNone/>
              <a:defRPr sz="2397">
                <a:solidFill>
                  <a:schemeClr val="tx2"/>
                </a:solidFill>
                <a:latin typeface="+mj-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Session Subtitle</a:t>
            </a:r>
          </a:p>
        </p:txBody>
      </p:sp>
      <p:grpSp>
        <p:nvGrpSpPr>
          <p:cNvPr id="3" name="parallelogram graphics">
            <a:extLst>
              <a:ext uri="{FF2B5EF4-FFF2-40B4-BE49-F238E27FC236}">
                <a16:creationId xmlns:a16="http://schemas.microsoft.com/office/drawing/2014/main" id="{0A9844F3-FFD1-7B47-8E20-3B1B8C9D30F6}"/>
              </a:ext>
              <a:ext uri="{C183D7F6-B498-43B3-948B-1728B52AA6E4}">
                <adec:decorative xmlns:adec="http://schemas.microsoft.com/office/drawing/2017/decorative" val="1"/>
              </a:ext>
            </a:extLst>
          </p:cNvPr>
          <p:cNvGrpSpPr/>
          <p:nvPr userDrawn="1"/>
        </p:nvGrpSpPr>
        <p:grpSpPr>
          <a:xfrm>
            <a:off x="-1488214" y="1084672"/>
            <a:ext cx="9623529" cy="5494609"/>
            <a:chOff x="-1488217" y="1084671"/>
            <a:chExt cx="9623529" cy="5494609"/>
          </a:xfrm>
        </p:grpSpPr>
        <p:sp>
          <p:nvSpPr>
            <p:cNvPr id="35" name="Freeform 34" title="gradient decorative shape">
              <a:extLst>
                <a:ext uri="{FF2B5EF4-FFF2-40B4-BE49-F238E27FC236}">
                  <a16:creationId xmlns:a16="http://schemas.microsoft.com/office/drawing/2014/main" id="{FC6E33BE-E922-E74A-8DF9-693000E673D6}"/>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4" name="Freeform 33" title="gradient decorative shape">
              <a:extLst>
                <a:ext uri="{FF2B5EF4-FFF2-40B4-BE49-F238E27FC236}">
                  <a16:creationId xmlns:a16="http://schemas.microsoft.com/office/drawing/2014/main" id="{02065BB3-0DD8-1442-A077-9B671C2CD52B}"/>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3"/>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pic>
        <p:nvPicPr>
          <p:cNvPr id="12" name="VMware logo">
            <a:extLst>
              <a:ext uri="{FF2B5EF4-FFF2-40B4-BE49-F238E27FC236}">
                <a16:creationId xmlns:a16="http://schemas.microsoft.com/office/drawing/2014/main" id="{204DE4A6-6232-5642-BD28-F03961ABC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3" name="Copyright" descr="Confidential copyright VMware, Inc. 2021">
            <a:extLst>
              <a:ext uri="{FF2B5EF4-FFF2-40B4-BE49-F238E27FC236}">
                <a16:creationId xmlns:a16="http://schemas.microsoft.com/office/drawing/2014/main" id="{67A12218-5F19-AB45-AFB4-EED5DBCA22C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7" name="Click to edit Speaker Name ">
            <a:extLst>
              <a:ext uri="{FF2B5EF4-FFF2-40B4-BE49-F238E27FC236}">
                <a16:creationId xmlns:a16="http://schemas.microsoft.com/office/drawing/2014/main" id="{822EBE4F-9409-4950-A04F-3A4F2B8D21C8}"/>
              </a:ext>
            </a:extLst>
          </p:cNvPr>
          <p:cNvSpPr>
            <a:spLocks noGrp="1"/>
          </p:cNvSpPr>
          <p:nvPr>
            <p:ph type="body" sz="quarter" idx="11" hasCustomPrompt="1"/>
          </p:nvPr>
        </p:nvSpPr>
        <p:spPr>
          <a:xfrm>
            <a:off x="6592948" y="4183412"/>
            <a:ext cx="4019724" cy="355601"/>
          </a:xfrm>
        </p:spPr>
        <p:txBody>
          <a:bodyPr anchor="b"/>
          <a:lstStyle>
            <a:lvl1pPr marL="0" marR="0" indent="0" algn="l" defTabSz="913578" rtl="0" eaLnBrk="1" fontAlgn="auto" latinLnBrk="0" hangingPunct="1">
              <a:lnSpc>
                <a:spcPct val="100000"/>
              </a:lnSpc>
              <a:spcBef>
                <a:spcPts val="1797"/>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578" rtl="0" eaLnBrk="1" fontAlgn="auto" latinLnBrk="0" hangingPunct="1">
              <a:lnSpc>
                <a:spcPct val="100000"/>
              </a:lnSpc>
              <a:spcBef>
                <a:spcPts val="1797"/>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1" name="Click to edit role">
            <a:extLst>
              <a:ext uri="{FF2B5EF4-FFF2-40B4-BE49-F238E27FC236}">
                <a16:creationId xmlns:a16="http://schemas.microsoft.com/office/drawing/2014/main" id="{C5B7E255-47AB-4355-AEA2-B4EF7B9D4E52}"/>
              </a:ext>
            </a:extLst>
          </p:cNvPr>
          <p:cNvSpPr>
            <a:spLocks noGrp="1"/>
          </p:cNvSpPr>
          <p:nvPr>
            <p:ph type="body" sz="quarter" idx="12" hasCustomPrompt="1"/>
          </p:nvPr>
        </p:nvSpPr>
        <p:spPr>
          <a:xfrm>
            <a:off x="6592948" y="4563467"/>
            <a:ext cx="4019724" cy="355601"/>
          </a:xfrm>
        </p:spPr>
        <p:txBody>
          <a:bodyPr/>
          <a:lstStyle>
            <a:lvl1pPr algn="l">
              <a:buNone/>
              <a:defRPr sz="1600">
                <a:solidFill>
                  <a:schemeClr val="tx2"/>
                </a:solidFill>
              </a:defRPr>
            </a:lvl1pPr>
          </a:lstStyle>
          <a:p>
            <a:pPr lvl="0"/>
            <a:r>
              <a:rPr lang="en-US"/>
              <a:t>Role / Division at VMware</a:t>
            </a:r>
          </a:p>
        </p:txBody>
      </p:sp>
      <p:sp>
        <p:nvSpPr>
          <p:cNvPr id="23" name="Click to edit Speaker Name ">
            <a:extLst>
              <a:ext uri="{FF2B5EF4-FFF2-40B4-BE49-F238E27FC236}">
                <a16:creationId xmlns:a16="http://schemas.microsoft.com/office/drawing/2014/main" id="{0C5CAF09-4231-4D6E-8908-7BAA0BE8762D}"/>
              </a:ext>
            </a:extLst>
          </p:cNvPr>
          <p:cNvSpPr>
            <a:spLocks noGrp="1"/>
          </p:cNvSpPr>
          <p:nvPr>
            <p:ph type="body" sz="quarter" idx="18" hasCustomPrompt="1"/>
          </p:nvPr>
        </p:nvSpPr>
        <p:spPr>
          <a:xfrm>
            <a:off x="6592948" y="5171483"/>
            <a:ext cx="4019724" cy="355601"/>
          </a:xfrm>
        </p:spPr>
        <p:txBody>
          <a:bodyPr anchor="b"/>
          <a:lstStyle>
            <a:lvl1pPr marL="0" marR="0" indent="0" algn="l" defTabSz="913578" rtl="0" eaLnBrk="1" fontAlgn="auto" latinLnBrk="0" hangingPunct="1">
              <a:lnSpc>
                <a:spcPct val="100000"/>
              </a:lnSpc>
              <a:spcBef>
                <a:spcPts val="1797"/>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578" rtl="0" eaLnBrk="1" fontAlgn="auto" latinLnBrk="0" hangingPunct="1">
              <a:lnSpc>
                <a:spcPct val="100000"/>
              </a:lnSpc>
              <a:spcBef>
                <a:spcPts val="1797"/>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4" name="Click to edit role">
            <a:extLst>
              <a:ext uri="{FF2B5EF4-FFF2-40B4-BE49-F238E27FC236}">
                <a16:creationId xmlns:a16="http://schemas.microsoft.com/office/drawing/2014/main" id="{81AB1867-4DE0-44FE-83C9-95DC0655E8BE}"/>
              </a:ext>
            </a:extLst>
          </p:cNvPr>
          <p:cNvSpPr>
            <a:spLocks noGrp="1"/>
          </p:cNvSpPr>
          <p:nvPr>
            <p:ph type="body" sz="quarter" idx="19" hasCustomPrompt="1"/>
          </p:nvPr>
        </p:nvSpPr>
        <p:spPr>
          <a:xfrm>
            <a:off x="6592948" y="5551538"/>
            <a:ext cx="4019724" cy="355601"/>
          </a:xfrm>
        </p:spPr>
        <p:txBody>
          <a:bodyPr/>
          <a:lstStyle>
            <a:lvl1pPr algn="l">
              <a:buNone/>
              <a:defRPr sz="1600">
                <a:solidFill>
                  <a:schemeClr val="tx2"/>
                </a:solidFill>
              </a:defRPr>
            </a:lvl1pPr>
          </a:lstStyle>
          <a:p>
            <a:pPr lvl="0"/>
            <a:r>
              <a:rPr lang="en-US"/>
              <a:t>Role / Division at VMware</a:t>
            </a:r>
          </a:p>
        </p:txBody>
      </p:sp>
    </p:spTree>
    <p:extLst>
      <p:ext uri="{BB962C8B-B14F-4D97-AF65-F5344CB8AC3E}">
        <p14:creationId xmlns:p14="http://schemas.microsoft.com/office/powerpoint/2010/main" val="193931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Title Slide – Aqu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592948" y="1582578"/>
            <a:ext cx="4996403" cy="1234440"/>
          </a:xfrm>
        </p:spPr>
        <p:txBody>
          <a:bodyPr wrap="square" anchor="b"/>
          <a:lstStyle>
            <a:lvl1pPr algn="l">
              <a:defRPr sz="3997" b="0" cap="none" baseline="0"/>
            </a:lvl1pPr>
          </a:lstStyle>
          <a:p>
            <a:r>
              <a:rPr lang="en-US"/>
              <a:t>Session Title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85"/>
            <a:ext cx="5116452" cy="416403"/>
          </a:xfrm>
        </p:spPr>
        <p:txBody>
          <a:bodyPr/>
          <a:lstStyle>
            <a:lvl1pPr marL="0" indent="0" algn="l">
              <a:buNone/>
              <a:defRPr sz="2397">
                <a:solidFill>
                  <a:schemeClr val="tx2"/>
                </a:solidFill>
                <a:latin typeface="+mj-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Session Subtitle</a:t>
            </a:r>
          </a:p>
        </p:txBody>
      </p:sp>
      <p:grpSp>
        <p:nvGrpSpPr>
          <p:cNvPr id="3" name="parallelogram graphics">
            <a:extLst>
              <a:ext uri="{FF2B5EF4-FFF2-40B4-BE49-F238E27FC236}">
                <a16:creationId xmlns:a16="http://schemas.microsoft.com/office/drawing/2014/main" id="{0A9844F3-FFD1-7B47-8E20-3B1B8C9D30F6}"/>
              </a:ext>
              <a:ext uri="{C183D7F6-B498-43B3-948B-1728B52AA6E4}">
                <adec:decorative xmlns:adec="http://schemas.microsoft.com/office/drawing/2017/decorative" val="1"/>
              </a:ext>
            </a:extLst>
          </p:cNvPr>
          <p:cNvGrpSpPr/>
          <p:nvPr userDrawn="1"/>
        </p:nvGrpSpPr>
        <p:grpSpPr>
          <a:xfrm>
            <a:off x="-1488214" y="1084672"/>
            <a:ext cx="9623529" cy="5494609"/>
            <a:chOff x="-1488217" y="1084671"/>
            <a:chExt cx="9623529" cy="5494609"/>
          </a:xfrm>
        </p:grpSpPr>
        <p:sp>
          <p:nvSpPr>
            <p:cNvPr id="35" name="Freeform 34" title="gradient decorative shape">
              <a:extLst>
                <a:ext uri="{FF2B5EF4-FFF2-40B4-BE49-F238E27FC236}">
                  <a16:creationId xmlns:a16="http://schemas.microsoft.com/office/drawing/2014/main" id="{FC6E33BE-E922-E74A-8DF9-693000E673D6}"/>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4" name="Freeform 33" title="gradient decorative shape">
              <a:extLst>
                <a:ext uri="{FF2B5EF4-FFF2-40B4-BE49-F238E27FC236}">
                  <a16:creationId xmlns:a16="http://schemas.microsoft.com/office/drawing/2014/main" id="{02065BB3-0DD8-1442-A077-9B671C2CD52B}"/>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3"/>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pic>
        <p:nvPicPr>
          <p:cNvPr id="12" name="VMware logo">
            <a:extLst>
              <a:ext uri="{FF2B5EF4-FFF2-40B4-BE49-F238E27FC236}">
                <a16:creationId xmlns:a16="http://schemas.microsoft.com/office/drawing/2014/main" id="{204DE4A6-6232-5642-BD28-F03961ABC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3" name="Copyright" descr="Confidential copyright VMware, Inc. 2021">
            <a:extLst>
              <a:ext uri="{FF2B5EF4-FFF2-40B4-BE49-F238E27FC236}">
                <a16:creationId xmlns:a16="http://schemas.microsoft.com/office/drawing/2014/main" id="{67A12218-5F19-AB45-AFB4-EED5DBCA22C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7" name="Click to edit Speaker Name ">
            <a:extLst>
              <a:ext uri="{FF2B5EF4-FFF2-40B4-BE49-F238E27FC236}">
                <a16:creationId xmlns:a16="http://schemas.microsoft.com/office/drawing/2014/main" id="{EA71C2CC-73F7-4B6D-8BE3-C771147F37A8}"/>
              </a:ext>
            </a:extLst>
          </p:cNvPr>
          <p:cNvSpPr>
            <a:spLocks noGrp="1"/>
          </p:cNvSpPr>
          <p:nvPr>
            <p:ph type="body" sz="quarter" idx="11" hasCustomPrompt="1"/>
          </p:nvPr>
        </p:nvSpPr>
        <p:spPr>
          <a:xfrm>
            <a:off x="6601344" y="3519789"/>
            <a:ext cx="4019724" cy="355601"/>
          </a:xfrm>
        </p:spPr>
        <p:txBody>
          <a:bodyPr anchor="b"/>
          <a:lstStyle>
            <a:lvl1pPr marL="0" marR="0" indent="0" algn="l" defTabSz="913578" rtl="0" eaLnBrk="1" fontAlgn="auto" latinLnBrk="0" hangingPunct="1">
              <a:lnSpc>
                <a:spcPct val="100000"/>
              </a:lnSpc>
              <a:spcBef>
                <a:spcPts val="1797"/>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578" rtl="0" eaLnBrk="1" fontAlgn="auto" latinLnBrk="0" hangingPunct="1">
              <a:lnSpc>
                <a:spcPct val="100000"/>
              </a:lnSpc>
              <a:spcBef>
                <a:spcPts val="1797"/>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1" name="Click to edit role">
            <a:extLst>
              <a:ext uri="{FF2B5EF4-FFF2-40B4-BE49-F238E27FC236}">
                <a16:creationId xmlns:a16="http://schemas.microsoft.com/office/drawing/2014/main" id="{7D246949-1CCD-4E65-823D-205EA0E94366}"/>
              </a:ext>
            </a:extLst>
          </p:cNvPr>
          <p:cNvSpPr>
            <a:spLocks noGrp="1"/>
          </p:cNvSpPr>
          <p:nvPr>
            <p:ph type="body" sz="quarter" idx="12" hasCustomPrompt="1"/>
          </p:nvPr>
        </p:nvSpPr>
        <p:spPr>
          <a:xfrm>
            <a:off x="6601344" y="3899846"/>
            <a:ext cx="4019724" cy="355601"/>
          </a:xfrm>
        </p:spPr>
        <p:txBody>
          <a:bodyPr/>
          <a:lstStyle>
            <a:lvl1pPr algn="l">
              <a:buNone/>
              <a:defRPr sz="1600">
                <a:solidFill>
                  <a:schemeClr val="tx2"/>
                </a:solidFill>
              </a:defRPr>
            </a:lvl1pPr>
          </a:lstStyle>
          <a:p>
            <a:pPr lvl="0"/>
            <a:r>
              <a:rPr lang="en-US"/>
              <a:t>Role / Division at VMware</a:t>
            </a:r>
          </a:p>
        </p:txBody>
      </p:sp>
      <p:sp>
        <p:nvSpPr>
          <p:cNvPr id="23" name="Click to edit Speaker Name ">
            <a:extLst>
              <a:ext uri="{FF2B5EF4-FFF2-40B4-BE49-F238E27FC236}">
                <a16:creationId xmlns:a16="http://schemas.microsoft.com/office/drawing/2014/main" id="{489DAA0B-AE9A-42F2-B957-90F35B4BDE21}"/>
              </a:ext>
            </a:extLst>
          </p:cNvPr>
          <p:cNvSpPr>
            <a:spLocks noGrp="1"/>
          </p:cNvSpPr>
          <p:nvPr>
            <p:ph type="body" sz="quarter" idx="18" hasCustomPrompt="1"/>
          </p:nvPr>
        </p:nvSpPr>
        <p:spPr>
          <a:xfrm>
            <a:off x="6601344" y="4501926"/>
            <a:ext cx="4019724" cy="355601"/>
          </a:xfrm>
        </p:spPr>
        <p:txBody>
          <a:bodyPr anchor="b"/>
          <a:lstStyle>
            <a:lvl1pPr marL="0" marR="0" indent="0" algn="l" defTabSz="913578" rtl="0" eaLnBrk="1" fontAlgn="auto" latinLnBrk="0" hangingPunct="1">
              <a:lnSpc>
                <a:spcPct val="100000"/>
              </a:lnSpc>
              <a:spcBef>
                <a:spcPts val="1797"/>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578" rtl="0" eaLnBrk="1" fontAlgn="auto" latinLnBrk="0" hangingPunct="1">
              <a:lnSpc>
                <a:spcPct val="100000"/>
              </a:lnSpc>
              <a:spcBef>
                <a:spcPts val="1797"/>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4" name="Click to edit role">
            <a:extLst>
              <a:ext uri="{FF2B5EF4-FFF2-40B4-BE49-F238E27FC236}">
                <a16:creationId xmlns:a16="http://schemas.microsoft.com/office/drawing/2014/main" id="{20CB17AD-CE94-40E5-8AF0-CCD9B9F1B719}"/>
              </a:ext>
            </a:extLst>
          </p:cNvPr>
          <p:cNvSpPr>
            <a:spLocks noGrp="1"/>
          </p:cNvSpPr>
          <p:nvPr>
            <p:ph type="body" sz="quarter" idx="19" hasCustomPrompt="1"/>
          </p:nvPr>
        </p:nvSpPr>
        <p:spPr>
          <a:xfrm>
            <a:off x="6601344" y="4881981"/>
            <a:ext cx="4019724" cy="355601"/>
          </a:xfrm>
        </p:spPr>
        <p:txBody>
          <a:bodyPr/>
          <a:lstStyle>
            <a:lvl1pPr algn="l">
              <a:buNone/>
              <a:defRPr sz="1600">
                <a:solidFill>
                  <a:schemeClr val="tx2"/>
                </a:solidFill>
              </a:defRPr>
            </a:lvl1pPr>
          </a:lstStyle>
          <a:p>
            <a:pPr lvl="0"/>
            <a:r>
              <a:rPr lang="en-US"/>
              <a:t>Role / Division at VMware</a:t>
            </a:r>
          </a:p>
        </p:txBody>
      </p:sp>
      <p:sp>
        <p:nvSpPr>
          <p:cNvPr id="26" name="Click to edit Speaker Name ">
            <a:extLst>
              <a:ext uri="{FF2B5EF4-FFF2-40B4-BE49-F238E27FC236}">
                <a16:creationId xmlns:a16="http://schemas.microsoft.com/office/drawing/2014/main" id="{221B1A4A-538C-4D7C-8804-0A5D8A379147}"/>
              </a:ext>
            </a:extLst>
          </p:cNvPr>
          <p:cNvSpPr>
            <a:spLocks noGrp="1"/>
          </p:cNvSpPr>
          <p:nvPr>
            <p:ph type="body" sz="quarter" idx="21" hasCustomPrompt="1"/>
          </p:nvPr>
        </p:nvSpPr>
        <p:spPr>
          <a:xfrm>
            <a:off x="6601344" y="5494423"/>
            <a:ext cx="4019724" cy="355601"/>
          </a:xfrm>
        </p:spPr>
        <p:txBody>
          <a:bodyPr anchor="b"/>
          <a:lstStyle>
            <a:lvl1pPr marL="0" marR="0" indent="0" algn="l" defTabSz="913578" rtl="0" eaLnBrk="1" fontAlgn="auto" latinLnBrk="0" hangingPunct="1">
              <a:lnSpc>
                <a:spcPct val="100000"/>
              </a:lnSpc>
              <a:spcBef>
                <a:spcPts val="1797"/>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578" rtl="0" eaLnBrk="1" fontAlgn="auto" latinLnBrk="0" hangingPunct="1">
              <a:lnSpc>
                <a:spcPct val="100000"/>
              </a:lnSpc>
              <a:spcBef>
                <a:spcPts val="1797"/>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7" name="Click to edit role">
            <a:extLst>
              <a:ext uri="{FF2B5EF4-FFF2-40B4-BE49-F238E27FC236}">
                <a16:creationId xmlns:a16="http://schemas.microsoft.com/office/drawing/2014/main" id="{2688F358-DD09-4F60-8EA4-3C475996A288}"/>
              </a:ext>
            </a:extLst>
          </p:cNvPr>
          <p:cNvSpPr>
            <a:spLocks noGrp="1"/>
          </p:cNvSpPr>
          <p:nvPr>
            <p:ph type="body" sz="quarter" idx="22" hasCustomPrompt="1"/>
          </p:nvPr>
        </p:nvSpPr>
        <p:spPr>
          <a:xfrm>
            <a:off x="6601344" y="5874478"/>
            <a:ext cx="4019724" cy="355601"/>
          </a:xfrm>
        </p:spPr>
        <p:txBody>
          <a:bodyPr/>
          <a:lstStyle>
            <a:lvl1pPr algn="l">
              <a:buNone/>
              <a:defRPr sz="1600">
                <a:solidFill>
                  <a:schemeClr val="tx2"/>
                </a:solidFill>
              </a:defRPr>
            </a:lvl1pPr>
          </a:lstStyle>
          <a:p>
            <a:pPr lvl="0"/>
            <a:r>
              <a:rPr lang="en-US"/>
              <a:t>Role / Division at VMware</a:t>
            </a:r>
          </a:p>
        </p:txBody>
      </p:sp>
    </p:spTree>
    <p:extLst>
      <p:ext uri="{BB962C8B-B14F-4D97-AF65-F5344CB8AC3E}">
        <p14:creationId xmlns:p14="http://schemas.microsoft.com/office/powerpoint/2010/main" val="15285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108" y="938794"/>
            <a:ext cx="6427626" cy="1229360"/>
          </a:xfrm>
        </p:spPr>
        <p:txBody>
          <a:bodyPr wrap="square" anchor="b"/>
          <a:lstStyle>
            <a:lvl1pPr algn="l">
              <a:defRPr sz="3600" b="0" cap="none" baseline="0">
                <a:solidFill>
                  <a:schemeClr val="accent2"/>
                </a:solidFill>
              </a:defRPr>
            </a:lvl1pPr>
          </a:lstStyle>
          <a:p>
            <a:r>
              <a:rPr lang="en-US"/>
              <a:t>Click to Add Text</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2966" y="2267712"/>
            <a:ext cx="6408402" cy="700882"/>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4" name="TextBox 13">
            <a:extLst>
              <a:ext uri="{FF2B5EF4-FFF2-40B4-BE49-F238E27FC236}">
                <a16:creationId xmlns:a16="http://schemas.microsoft.com/office/drawing/2014/main" id="{3E46B5F2-170B-43F3-865D-92F5CD3F3546}"/>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a:solidFill>
                <a:schemeClr val="tx1"/>
              </a:solidFill>
              <a:latin typeface="+mj-lt"/>
            </a:endParaRPr>
          </a:p>
        </p:txBody>
      </p:sp>
      <p:grpSp>
        <p:nvGrpSpPr>
          <p:cNvPr id="17" name="Group 16">
            <a:extLst>
              <a:ext uri="{FF2B5EF4-FFF2-40B4-BE49-F238E27FC236}">
                <a16:creationId xmlns:a16="http://schemas.microsoft.com/office/drawing/2014/main" id="{F062DFBC-6461-46E5-9A65-C2BA6B55FAA7}"/>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1067657A-03A1-4F4F-AD0D-A5B15521E89E}"/>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19" name="Freeform 7">
              <a:extLst>
                <a:ext uri="{FF2B5EF4-FFF2-40B4-BE49-F238E27FC236}">
                  <a16:creationId xmlns:a16="http://schemas.microsoft.com/office/drawing/2014/main" id="{03F0FBFF-D44D-482A-B547-D551EA5D3C2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0" name="Freeform 8">
              <a:extLst>
                <a:ext uri="{FF2B5EF4-FFF2-40B4-BE49-F238E27FC236}">
                  <a16:creationId xmlns:a16="http://schemas.microsoft.com/office/drawing/2014/main" id="{9A9535C7-EA42-4FC0-BF2F-9F86B58ECC7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1" name="Freeform 9">
              <a:extLst>
                <a:ext uri="{FF2B5EF4-FFF2-40B4-BE49-F238E27FC236}">
                  <a16:creationId xmlns:a16="http://schemas.microsoft.com/office/drawing/2014/main" id="{E775250D-8931-4334-BAE4-BDDB0695417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2" name="Freeform 10">
              <a:extLst>
                <a:ext uri="{FF2B5EF4-FFF2-40B4-BE49-F238E27FC236}">
                  <a16:creationId xmlns:a16="http://schemas.microsoft.com/office/drawing/2014/main" id="{46FFD602-6135-4BEE-BB2A-C867FBE1FFC0}"/>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3" name="Freeform 11">
              <a:extLst>
                <a:ext uri="{FF2B5EF4-FFF2-40B4-BE49-F238E27FC236}">
                  <a16:creationId xmlns:a16="http://schemas.microsoft.com/office/drawing/2014/main" id="{14A9D646-E9F0-4A52-BD9E-F04121BF45F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4" name="Freeform 12">
              <a:extLst>
                <a:ext uri="{FF2B5EF4-FFF2-40B4-BE49-F238E27FC236}">
                  <a16:creationId xmlns:a16="http://schemas.microsoft.com/office/drawing/2014/main" id="{A919FBF8-B563-4387-B270-79EB182CF757}"/>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grpSp>
      <p:sp>
        <p:nvSpPr>
          <p:cNvPr id="25" name="TextBox 24">
            <a:extLst>
              <a:ext uri="{FF2B5EF4-FFF2-40B4-BE49-F238E27FC236}">
                <a16:creationId xmlns:a16="http://schemas.microsoft.com/office/drawing/2014/main" id="{5B407C40-A805-4838-8B00-1B2AAC94FDCD}"/>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©2019 VMware, Inc.</a:t>
            </a:r>
          </a:p>
        </p:txBody>
      </p:sp>
      <p:sp>
        <p:nvSpPr>
          <p:cNvPr id="36" name="Freeform: Shape 35">
            <a:extLst>
              <a:ext uri="{FF2B5EF4-FFF2-40B4-BE49-F238E27FC236}">
                <a16:creationId xmlns:a16="http://schemas.microsoft.com/office/drawing/2014/main" id="{9428A741-FAD5-4234-862D-6AB7431CF1B6}"/>
              </a:ext>
            </a:extLst>
          </p:cNvPr>
          <p:cNvSpPr/>
          <p:nvPr userDrawn="1"/>
        </p:nvSpPr>
        <p:spPr>
          <a:xfrm rot="2700000">
            <a:off x="7247491" y="-1003602"/>
            <a:ext cx="3505682" cy="10673146"/>
          </a:xfrm>
          <a:custGeom>
            <a:avLst/>
            <a:gdLst>
              <a:gd name="connsiteX0" fmla="*/ 0 w 3505682"/>
              <a:gd name="connsiteY0" fmla="*/ 925479 h 10673146"/>
              <a:gd name="connsiteX1" fmla="*/ 925478 w 3505682"/>
              <a:gd name="connsiteY1" fmla="*/ 0 h 10673146"/>
              <a:gd name="connsiteX2" fmla="*/ 3505682 w 3505682"/>
              <a:gd name="connsiteY2" fmla="*/ 2580205 h 10673146"/>
              <a:gd name="connsiteX3" fmla="*/ 3505682 w 3505682"/>
              <a:gd name="connsiteY3" fmla="*/ 7167464 h 10673146"/>
              <a:gd name="connsiteX4" fmla="*/ 0 w 3505682"/>
              <a:gd name="connsiteY4" fmla="*/ 10673146 h 10673146"/>
              <a:gd name="connsiteX5" fmla="*/ 0 w 3505682"/>
              <a:gd name="connsiteY5" fmla="*/ 925479 h 106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682" h="10673146">
                <a:moveTo>
                  <a:pt x="0" y="925479"/>
                </a:moveTo>
                <a:lnTo>
                  <a:pt x="925478" y="0"/>
                </a:lnTo>
                <a:lnTo>
                  <a:pt x="3505682" y="2580205"/>
                </a:lnTo>
                <a:lnTo>
                  <a:pt x="3505682" y="7167464"/>
                </a:lnTo>
                <a:lnTo>
                  <a:pt x="0" y="10673146"/>
                </a:lnTo>
                <a:lnTo>
                  <a:pt x="0" y="925479"/>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51" name="Freeform: Shape 50">
            <a:extLst>
              <a:ext uri="{FF2B5EF4-FFF2-40B4-BE49-F238E27FC236}">
                <a16:creationId xmlns:a16="http://schemas.microsoft.com/office/drawing/2014/main" id="{8D3A6683-B1EA-4507-96A9-030793602B44}"/>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4000">
                <a:schemeClr val="accent3"/>
              </a:gs>
              <a:gs pos="80511">
                <a:schemeClr val="bg1">
                  <a:alpha val="7600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115441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05921617-F7F9-4157-91A5-F75037C81B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443"/>
          <a:stretch/>
        </p:blipFill>
        <p:spPr>
          <a:xfrm>
            <a:off x="6551614" y="2984360"/>
            <a:ext cx="5637212" cy="3480448"/>
          </a:xfrm>
          <a:prstGeom prst="rect">
            <a:avLst/>
          </a:prstGeom>
        </p:spPr>
      </p:pic>
      <p:sp>
        <p:nvSpPr>
          <p:cNvPr id="16" name="Click to edit text">
            <a:extLst>
              <a:ext uri="{FF2B5EF4-FFF2-40B4-BE49-F238E27FC236}">
                <a16:creationId xmlns:a16="http://schemas.microsoft.com/office/drawing/2014/main" id="{B29EB907-51A5-4D60-B03A-85DECB7627F9}"/>
              </a:ext>
            </a:extLst>
          </p:cNvPr>
          <p:cNvSpPr>
            <a:spLocks noGrp="1"/>
          </p:cNvSpPr>
          <p:nvPr>
            <p:ph type="body" sz="quarter" idx="23" hasCustomPrompt="1"/>
          </p:nvPr>
        </p:nvSpPr>
        <p:spPr>
          <a:xfrm>
            <a:off x="2894013" y="1359913"/>
            <a:ext cx="7315200" cy="4322783"/>
          </a:xfrm>
        </p:spPr>
        <p:txBody>
          <a:bodyPr anchor="t"/>
          <a:lstStyle>
            <a:lvl1pPr marL="0" indent="0">
              <a:spcBef>
                <a:spcPts val="1797"/>
              </a:spcBef>
              <a:buClr>
                <a:schemeClr val="accent2"/>
              </a:buClr>
              <a:buFont typeface="Open Sans" panose="020B0606030504020204" pitchFamily="34" charset="0"/>
              <a:buChar char="​"/>
              <a:defRPr>
                <a:solidFill>
                  <a:schemeClr val="accent2"/>
                </a:solidFill>
              </a:defRPr>
            </a:lvl1pPr>
            <a:lvl2pPr marL="0" indent="0">
              <a:spcBef>
                <a:spcPts val="600"/>
              </a:spcBef>
              <a:buFont typeface="Open Sans" panose="020B0606030504020204" pitchFamily="34" charset="0"/>
              <a:buChar char="​"/>
              <a:defRPr/>
            </a:lvl2pPr>
            <a:lvl3pPr marL="342591" indent="0">
              <a:buFont typeface="Open Sans" panose="020B0606030504020204" pitchFamily="34" charset="0"/>
              <a:buNone/>
              <a:defRPr sz="1797"/>
            </a:lvl3pPr>
            <a:lvl4pPr marL="342591" indent="0">
              <a:buFont typeface="Open Sans" panose="020B0606030504020204" pitchFamily="34" charset="0"/>
              <a:buChar char="​"/>
              <a:tabLst/>
              <a:defRPr sz="1797">
                <a:solidFill>
                  <a:schemeClr val="tx2"/>
                </a:solidFill>
              </a:defRPr>
            </a:lvl4pPr>
            <a:lvl5pPr marL="342591" indent="0">
              <a:buFont typeface="Open Sans" panose="020B0606030504020204" pitchFamily="34" charset="0"/>
              <a:buChar char="​"/>
              <a:tabLst/>
              <a:defRPr sz="1797">
                <a:solidFill>
                  <a:schemeClr val="tx2"/>
                </a:solidFill>
              </a:defRPr>
            </a:lvl5pPr>
            <a:lvl6pPr marL="342591" indent="0">
              <a:buFont typeface="Open Sans" panose="020B0606030504020204" pitchFamily="34" charset="0"/>
              <a:buChar char="​"/>
              <a:defRPr sz="1797">
                <a:solidFill>
                  <a:schemeClr val="tx2"/>
                </a:solidFill>
              </a:defRPr>
            </a:lvl6pPr>
            <a:lvl7pPr marL="342591" indent="0">
              <a:buFont typeface="Open Sans" panose="020B0606030504020204" pitchFamily="34" charset="0"/>
              <a:buChar char="​"/>
              <a:defRPr sz="1797">
                <a:solidFill>
                  <a:schemeClr val="tx2"/>
                </a:solidFill>
              </a:defRPr>
            </a:lvl7pPr>
            <a:lvl8pPr marL="342591" indent="0">
              <a:buFont typeface="Open Sans" panose="020B0606030504020204" pitchFamily="34" charset="0"/>
              <a:buChar char="​"/>
              <a:defRPr sz="1797">
                <a:solidFill>
                  <a:schemeClr val="tx2"/>
                </a:solidFill>
              </a:defRPr>
            </a:lvl8pPr>
            <a:lvl9pPr marL="342591" indent="0">
              <a:buFont typeface="Open Sans" panose="020B0606030504020204" pitchFamily="34" charset="0"/>
              <a:buChar char="​"/>
              <a:defRPr sz="1797">
                <a:solidFill>
                  <a:schemeClr val="tx2"/>
                </a:solidFill>
              </a:defRPr>
            </a:lvl9pPr>
          </a:lstStyle>
          <a:p>
            <a:pPr lvl="0"/>
            <a:r>
              <a:rPr lang="en-US"/>
              <a:t>Edit text</a:t>
            </a:r>
          </a:p>
        </p:txBody>
      </p:sp>
      <p:sp>
        <p:nvSpPr>
          <p:cNvPr id="730" name="page number">
            <a:extLst>
              <a:ext uri="{FF2B5EF4-FFF2-40B4-BE49-F238E27FC236}">
                <a16:creationId xmlns:a16="http://schemas.microsoft.com/office/drawing/2014/main" id="{AB8D1A6B-3CE6-468D-804E-6300F8B6DC81}"/>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 name="TextBox 1">
            <a:extLst>
              <a:ext uri="{FF2B5EF4-FFF2-40B4-BE49-F238E27FC236}">
                <a16:creationId xmlns:a16="http://schemas.microsoft.com/office/drawing/2014/main" id="{EFAB009F-8C77-4345-BB40-5C6D1F329C80}"/>
              </a:ext>
            </a:extLst>
          </p:cNvPr>
          <p:cNvSpPr txBox="1"/>
          <p:nvPr userDrawn="1"/>
        </p:nvSpPr>
        <p:spPr>
          <a:xfrm>
            <a:off x="610292" y="1257625"/>
            <a:ext cx="1939871" cy="443198"/>
          </a:xfrm>
          <a:prstGeom prst="rect">
            <a:avLst/>
          </a:prstGeom>
        </p:spPr>
        <p:txBody>
          <a:bodyPr vert="horz" wrap="none" lIns="0" tIns="0" rIns="0" bIns="0" rtlCol="0" anchor="b">
            <a:noAutofit/>
          </a:bodyPr>
          <a:lstStyle>
            <a:lvl1pPr>
              <a:lnSpc>
                <a:spcPct val="90000"/>
              </a:lnSpc>
              <a:spcBef>
                <a:spcPct val="0"/>
              </a:spcBef>
              <a:buNone/>
              <a:defRPr sz="3200" b="0">
                <a:solidFill>
                  <a:schemeClr val="accent2"/>
                </a:solidFill>
                <a:latin typeface="+mj-lt"/>
              </a:defRPr>
            </a:lvl1pPr>
          </a:lstStyle>
          <a:p>
            <a:pPr lvl="0"/>
            <a:r>
              <a:rPr lang="en-US" sz="3197"/>
              <a:t>Agenda</a:t>
            </a:r>
          </a:p>
        </p:txBody>
      </p:sp>
    </p:spTree>
    <p:extLst>
      <p:ext uri="{BB962C8B-B14F-4D97-AF65-F5344CB8AC3E}">
        <p14:creationId xmlns:p14="http://schemas.microsoft.com/office/powerpoint/2010/main" val="132289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Header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110" y="938794"/>
            <a:ext cx="6587869" cy="1229360"/>
          </a:xfrm>
        </p:spPr>
        <p:txBody>
          <a:bodyPr wrap="square" anchor="b"/>
          <a:lstStyle>
            <a:lvl1pPr algn="l">
              <a:defRPr sz="3597" b="0" cap="none" baseline="0">
                <a:solidFill>
                  <a:schemeClr val="accent2"/>
                </a:solidFill>
              </a:defRPr>
            </a:lvl1pPr>
          </a:lstStyle>
          <a:p>
            <a:r>
              <a:rPr lang="en-US"/>
              <a:t>Add Section Title Here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2966" y="2267712"/>
            <a:ext cx="6408402" cy="700882"/>
          </a:xfrm>
        </p:spPr>
        <p:txBody>
          <a:bodyPr/>
          <a:lstStyle>
            <a:lvl1pPr marL="0" indent="0" algn="l">
              <a:buNone/>
              <a:defRPr sz="2397">
                <a:solidFill>
                  <a:schemeClr val="tx2"/>
                </a:solidFill>
                <a:latin typeface="+mj-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Add section sub-title here</a:t>
            </a:r>
          </a:p>
        </p:txBody>
      </p:sp>
      <p:grpSp>
        <p:nvGrpSpPr>
          <p:cNvPr id="3" name="parallelogram graphics">
            <a:extLst>
              <a:ext uri="{FF2B5EF4-FFF2-40B4-BE49-F238E27FC236}">
                <a16:creationId xmlns:a16="http://schemas.microsoft.com/office/drawing/2014/main" id="{5DD0ED51-EB2B-FA4D-A5E8-5D06AA0356A8}"/>
              </a:ext>
              <a:ext uri="{C183D7F6-B498-43B3-948B-1728B52AA6E4}">
                <adec:decorative xmlns:adec="http://schemas.microsoft.com/office/drawing/2017/decorative" val="1"/>
              </a:ext>
            </a:extLst>
          </p:cNvPr>
          <p:cNvGrpSpPr/>
          <p:nvPr userDrawn="1"/>
        </p:nvGrpSpPr>
        <p:grpSpPr>
          <a:xfrm>
            <a:off x="5180607" y="3294921"/>
            <a:ext cx="9157084" cy="2284913"/>
            <a:chOff x="5180604" y="3294915"/>
            <a:chExt cx="9157084" cy="2284913"/>
          </a:xfrm>
        </p:grpSpPr>
        <p:sp>
          <p:nvSpPr>
            <p:cNvPr id="26" name="Freeform 25">
              <a:extLst>
                <a:ext uri="{FF2B5EF4-FFF2-40B4-BE49-F238E27FC236}">
                  <a16:creationId xmlns:a16="http://schemas.microsoft.com/office/drawing/2014/main" id="{BC7C29EF-2F18-D94B-B2F7-6E9AFD0EC758}"/>
                </a:ext>
                <a:ext uri="{C183D7F6-B498-43B3-948B-1728B52AA6E4}">
                  <adec:decorative xmlns:adec="http://schemas.microsoft.com/office/drawing/2017/decorative" val="1"/>
                </a:ext>
              </a:extLst>
            </p:cNvPr>
            <p:cNvSpPr/>
            <p:nvPr userDrawn="1"/>
          </p:nvSpPr>
          <p:spPr>
            <a:xfrm rot="2700000">
              <a:off x="8616689" y="-141170"/>
              <a:ext cx="2284913" cy="9157084"/>
            </a:xfrm>
            <a:custGeom>
              <a:avLst/>
              <a:gdLst>
                <a:gd name="connsiteX0" fmla="*/ 1 w 2284913"/>
                <a:gd name="connsiteY0" fmla="*/ 0 h 9157084"/>
                <a:gd name="connsiteX1" fmla="*/ 2284913 w 2284913"/>
                <a:gd name="connsiteY1" fmla="*/ 2284913 h 9157084"/>
                <a:gd name="connsiteX2" fmla="*/ 2284913 w 2284913"/>
                <a:gd name="connsiteY2" fmla="*/ 6872172 h 9157084"/>
                <a:gd name="connsiteX3" fmla="*/ 0 w 2284913"/>
                <a:gd name="connsiteY3" fmla="*/ 9157084 h 9157084"/>
              </a:gdLst>
              <a:ahLst/>
              <a:cxnLst>
                <a:cxn ang="0">
                  <a:pos x="connsiteX0" y="connsiteY0"/>
                </a:cxn>
                <a:cxn ang="0">
                  <a:pos x="connsiteX1" y="connsiteY1"/>
                </a:cxn>
                <a:cxn ang="0">
                  <a:pos x="connsiteX2" y="connsiteY2"/>
                </a:cxn>
                <a:cxn ang="0">
                  <a:pos x="connsiteX3" y="connsiteY3"/>
                </a:cxn>
              </a:cxnLst>
              <a:rect l="l" t="t" r="r" b="b"/>
              <a:pathLst>
                <a:path w="2284913" h="9157084">
                  <a:moveTo>
                    <a:pt x="1" y="0"/>
                  </a:moveTo>
                  <a:lnTo>
                    <a:pt x="2284913" y="2284913"/>
                  </a:lnTo>
                  <a:lnTo>
                    <a:pt x="2284913" y="6872172"/>
                  </a:lnTo>
                  <a:lnTo>
                    <a:pt x="0" y="9157084"/>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51" name="Freeform: Shape 50">
              <a:extLst>
                <a:ext uri="{FF2B5EF4-FFF2-40B4-BE49-F238E27FC236}">
                  <a16:creationId xmlns:a16="http://schemas.microsoft.com/office/drawing/2014/main" id="{8D3A6683-B1EA-4507-96A9-030793602B44}"/>
                </a:ext>
                <a:ext uri="{C183D7F6-B498-43B3-948B-1728B52AA6E4}">
                  <adec:decorative xmlns:adec="http://schemas.microsoft.com/office/drawing/2017/decorative" val="1"/>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0000">
                  <a:schemeClr val="accent3"/>
                </a:gs>
                <a:gs pos="95000">
                  <a:schemeClr val="bg1"/>
                </a:gs>
                <a:gs pos="74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pic>
        <p:nvPicPr>
          <p:cNvPr id="13" name="Graphic 12">
            <a:extLst>
              <a:ext uri="{FF2B5EF4-FFF2-40B4-BE49-F238E27FC236}">
                <a16:creationId xmlns:a16="http://schemas.microsoft.com/office/drawing/2014/main" id="{84B73C7E-880A-5549-9F44-0D93871652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8" y="6218399"/>
            <a:ext cx="1539751" cy="557784"/>
          </a:xfrm>
          <a:prstGeom prst="rect">
            <a:avLst/>
          </a:prstGeom>
        </p:spPr>
      </p:pic>
      <p:sp>
        <p:nvSpPr>
          <p:cNvPr id="14" name="Copyright" descr="Confidential copyright VMware, Inc. 2021">
            <a:extLst>
              <a:ext uri="{FF2B5EF4-FFF2-40B4-BE49-F238E27FC236}">
                <a16:creationId xmlns:a16="http://schemas.microsoft.com/office/drawing/2014/main" id="{BD7334BA-8EAC-6949-8ABE-D6CC75077F87}"/>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5" name="page number">
            <a:extLst>
              <a:ext uri="{FF2B5EF4-FFF2-40B4-BE49-F238E27FC236}">
                <a16:creationId xmlns:a16="http://schemas.microsoft.com/office/drawing/2014/main" id="{274E202C-D42A-664B-A387-688ED8610969}"/>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41286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 4">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3540E6D-7782-A947-A0D7-EF56A1E213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005165" y="1"/>
            <a:ext cx="8183660" cy="6858000"/>
          </a:xfrm>
          <a:prstGeom prst="rect">
            <a:avLst/>
          </a:prstGeom>
        </p:spPr>
      </p:pic>
      <p:grpSp>
        <p:nvGrpSpPr>
          <p:cNvPr id="20" name="Photo parallelogram">
            <a:extLst>
              <a:ext uri="{FF2B5EF4-FFF2-40B4-BE49-F238E27FC236}">
                <a16:creationId xmlns:a16="http://schemas.microsoft.com/office/drawing/2014/main" id="{F72EC879-2EA6-B148-92DF-BAD45E3E213A}"/>
              </a:ext>
            </a:extLst>
          </p:cNvPr>
          <p:cNvGrpSpPr/>
          <p:nvPr userDrawn="1"/>
        </p:nvGrpSpPr>
        <p:grpSpPr>
          <a:xfrm>
            <a:off x="-1" y="-1147317"/>
            <a:ext cx="13073278" cy="9169882"/>
            <a:chOff x="-1" y="-1147317"/>
            <a:chExt cx="13073278" cy="9169882"/>
          </a:xfrm>
        </p:grpSpPr>
        <p:sp>
          <p:nvSpPr>
            <p:cNvPr id="21" name="Freeform: Shape 28">
              <a:extLst>
                <a:ext uri="{FF2B5EF4-FFF2-40B4-BE49-F238E27FC236}">
                  <a16:creationId xmlns:a16="http://schemas.microsoft.com/office/drawing/2014/main" id="{B3E6C007-ABD8-004F-B045-BEB88D729FD5}"/>
                </a:ext>
                <a:ext uri="{C183D7F6-B498-43B3-948B-1728B52AA6E4}">
                  <adec:decorative xmlns:adec="http://schemas.microsoft.com/office/drawing/2017/decorative" val="1"/>
                </a:ext>
              </a:extLst>
            </p:cNvPr>
            <p:cNvSpPr/>
            <p:nvPr userDrawn="1"/>
          </p:nvSpPr>
          <p:spPr>
            <a:xfrm rot="2700000">
              <a:off x="9046350"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2" name="Isosceles Triangle 1">
              <a:extLst>
                <a:ext uri="{FF2B5EF4-FFF2-40B4-BE49-F238E27FC236}">
                  <a16:creationId xmlns:a16="http://schemas.microsoft.com/office/drawing/2014/main" id="{57CB1D1A-227D-9040-AB7C-86ABF97CBC6B}"/>
                </a:ext>
                <a:ext uri="{C183D7F6-B498-43B3-948B-1728B52AA6E4}">
                  <adec:decorative xmlns:adec="http://schemas.microsoft.com/office/drawing/2017/decorative" val="1"/>
                </a:ext>
              </a:extLst>
            </p:cNvPr>
            <p:cNvSpPr/>
            <p:nvPr userDrawn="1"/>
          </p:nvSpPr>
          <p:spPr>
            <a:xfrm>
              <a:off x="894327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3" name="Freeform: Shape 27">
              <a:extLst>
                <a:ext uri="{FF2B5EF4-FFF2-40B4-BE49-F238E27FC236}">
                  <a16:creationId xmlns:a16="http://schemas.microsoft.com/office/drawing/2014/main" id="{B2FE9A9E-4684-3148-8554-74DA936D366F}"/>
                </a:ext>
                <a:ext uri="{C183D7F6-B498-43B3-948B-1728B52AA6E4}">
                  <adec:decorative xmlns:adec="http://schemas.microsoft.com/office/drawing/2017/decorative" val="1"/>
                </a:ext>
              </a:extLst>
            </p:cNvPr>
            <p:cNvSpPr/>
            <p:nvPr userDrawn="1"/>
          </p:nvSpPr>
          <p:spPr>
            <a:xfrm rot="10800000">
              <a:off x="-1" y="-1"/>
              <a:ext cx="10873127" cy="6868836"/>
            </a:xfrm>
            <a:custGeom>
              <a:avLst/>
              <a:gdLst>
                <a:gd name="connsiteX0" fmla="*/ 10873127 w 10873127"/>
                <a:gd name="connsiteY0" fmla="*/ 6868836 h 6868836"/>
                <a:gd name="connsiteX1" fmla="*/ 0 w 10873127"/>
                <a:gd name="connsiteY1" fmla="*/ 6868836 h 6868836"/>
                <a:gd name="connsiteX2" fmla="*/ 6863947 w 10873127"/>
                <a:gd name="connsiteY2" fmla="*/ 0 h 6868836"/>
                <a:gd name="connsiteX3" fmla="*/ 10873127 w 10873127"/>
                <a:gd name="connsiteY3" fmla="*/ 0 h 6868836"/>
              </a:gdLst>
              <a:ahLst/>
              <a:cxnLst>
                <a:cxn ang="0">
                  <a:pos x="connsiteX0" y="connsiteY0"/>
                </a:cxn>
                <a:cxn ang="0">
                  <a:pos x="connsiteX1" y="connsiteY1"/>
                </a:cxn>
                <a:cxn ang="0">
                  <a:pos x="connsiteX2" y="connsiteY2"/>
                </a:cxn>
                <a:cxn ang="0">
                  <a:pos x="connsiteX3" y="connsiteY3"/>
                </a:cxn>
              </a:cxnLst>
              <a:rect l="l" t="t" r="r" b="b"/>
              <a:pathLst>
                <a:path w="10873127" h="6868836">
                  <a:moveTo>
                    <a:pt x="10873127" y="6868836"/>
                  </a:moveTo>
                  <a:lnTo>
                    <a:pt x="0" y="6868836"/>
                  </a:lnTo>
                  <a:lnTo>
                    <a:pt x="6863947" y="0"/>
                  </a:lnTo>
                  <a:lnTo>
                    <a:pt x="1087312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4" name="Mask">
              <a:extLst>
                <a:ext uri="{FF2B5EF4-FFF2-40B4-BE49-F238E27FC236}">
                  <a16:creationId xmlns:a16="http://schemas.microsoft.com/office/drawing/2014/main" id="{422114DE-537D-5040-95CE-7B50A9F51150}"/>
                </a:ext>
              </a:extLst>
            </p:cNvPr>
            <p:cNvSpPr/>
            <p:nvPr userDrawn="1"/>
          </p:nvSpPr>
          <p:spPr>
            <a:xfrm flipV="1">
              <a:off x="0" y="-1147317"/>
              <a:ext cx="13073277" cy="9169882"/>
            </a:xfrm>
            <a:custGeom>
              <a:avLst/>
              <a:gdLst>
                <a:gd name="connsiteX0" fmla="*/ 0 w 13073277"/>
                <a:gd name="connsiteY0" fmla="*/ 9169882 h 9169882"/>
                <a:gd name="connsiteX1" fmla="*/ 12404785 w 13073277"/>
                <a:gd name="connsiteY1" fmla="*/ 9169882 h 9169882"/>
                <a:gd name="connsiteX2" fmla="*/ 12404785 w 13073277"/>
                <a:gd name="connsiteY2" fmla="*/ 9169882 h 9169882"/>
                <a:gd name="connsiteX3" fmla="*/ 13073277 w 13073277"/>
                <a:gd name="connsiteY3" fmla="*/ 9169882 h 9169882"/>
                <a:gd name="connsiteX4" fmla="*/ 13073277 w 13073277"/>
                <a:gd name="connsiteY4" fmla="*/ 0 h 9169882"/>
                <a:gd name="connsiteX5" fmla="*/ 12188824 w 13073277"/>
                <a:gd name="connsiteY5" fmla="*/ 0 h 9169882"/>
                <a:gd name="connsiteX6" fmla="*/ 12188824 w 13073277"/>
                <a:gd name="connsiteY6" fmla="*/ 8625 h 9169882"/>
                <a:gd name="connsiteX7" fmla="*/ 0 w 13073277"/>
                <a:gd name="connsiteY7" fmla="*/ 8625 h 9169882"/>
                <a:gd name="connsiteX8" fmla="*/ 0 w 13073277"/>
                <a:gd name="connsiteY8" fmla="*/ 1164565 h 9169882"/>
                <a:gd name="connsiteX9" fmla="*/ 12188824 w 13073277"/>
                <a:gd name="connsiteY9" fmla="*/ 1164565 h 9169882"/>
                <a:gd name="connsiteX10" fmla="*/ 12188824 w 13073277"/>
                <a:gd name="connsiteY10" fmla="*/ 8013942 h 9169882"/>
                <a:gd name="connsiteX11" fmla="*/ 0 w 13073277"/>
                <a:gd name="connsiteY11" fmla="*/ 8013942 h 916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3277" h="9169882">
                  <a:moveTo>
                    <a:pt x="0" y="9169882"/>
                  </a:moveTo>
                  <a:lnTo>
                    <a:pt x="12404785" y="9169882"/>
                  </a:lnTo>
                  <a:lnTo>
                    <a:pt x="12404785" y="9169882"/>
                  </a:lnTo>
                  <a:lnTo>
                    <a:pt x="13073277" y="9169882"/>
                  </a:lnTo>
                  <a:lnTo>
                    <a:pt x="13073277" y="0"/>
                  </a:lnTo>
                  <a:lnTo>
                    <a:pt x="12188824" y="0"/>
                  </a:lnTo>
                  <a:lnTo>
                    <a:pt x="12188824" y="8625"/>
                  </a:lnTo>
                  <a:lnTo>
                    <a:pt x="0" y="8625"/>
                  </a:lnTo>
                  <a:lnTo>
                    <a:pt x="0" y="1164565"/>
                  </a:lnTo>
                  <a:lnTo>
                    <a:pt x="12188824" y="1164565"/>
                  </a:lnTo>
                  <a:lnTo>
                    <a:pt x="12188824" y="8013942"/>
                  </a:lnTo>
                  <a:lnTo>
                    <a:pt x="0" y="8013942"/>
                  </a:lnTo>
                  <a:close/>
                </a:path>
              </a:pathLst>
            </a:cu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sp>
        <p:nvSpPr>
          <p:cNvPr id="17" name="Title 1">
            <a:extLst>
              <a:ext uri="{FF2B5EF4-FFF2-40B4-BE49-F238E27FC236}">
                <a16:creationId xmlns:a16="http://schemas.microsoft.com/office/drawing/2014/main" id="{2AC6091C-E947-4C0C-85B0-C87C084ACBB4}"/>
              </a:ext>
            </a:extLst>
          </p:cNvPr>
          <p:cNvSpPr>
            <a:spLocks noGrp="1"/>
          </p:cNvSpPr>
          <p:nvPr>
            <p:ph type="title" hasCustomPrompt="1"/>
          </p:nvPr>
        </p:nvSpPr>
        <p:spPr>
          <a:xfrm>
            <a:off x="589108" y="938794"/>
            <a:ext cx="6427626" cy="1229360"/>
          </a:xfrm>
        </p:spPr>
        <p:txBody>
          <a:bodyPr wrap="square" anchor="b"/>
          <a:lstStyle>
            <a:lvl1pPr algn="l">
              <a:defRPr sz="3597" b="0" cap="none" baseline="0">
                <a:solidFill>
                  <a:schemeClr val="accent2"/>
                </a:solidFill>
              </a:defRPr>
            </a:lvl1pPr>
          </a:lstStyle>
          <a:p>
            <a:r>
              <a:rPr lang="en-US"/>
              <a:t>Add Section Title Here</a:t>
            </a:r>
          </a:p>
        </p:txBody>
      </p:sp>
      <p:sp>
        <p:nvSpPr>
          <p:cNvPr id="18" name="Subtitle">
            <a:extLst>
              <a:ext uri="{FF2B5EF4-FFF2-40B4-BE49-F238E27FC236}">
                <a16:creationId xmlns:a16="http://schemas.microsoft.com/office/drawing/2014/main" id="{A2044BBD-0109-43FF-A52D-8FA2841A4DF6}"/>
              </a:ext>
            </a:extLst>
          </p:cNvPr>
          <p:cNvSpPr>
            <a:spLocks noGrp="1"/>
          </p:cNvSpPr>
          <p:nvPr>
            <p:ph type="subTitle" idx="10" hasCustomPrompt="1"/>
          </p:nvPr>
        </p:nvSpPr>
        <p:spPr>
          <a:xfrm>
            <a:off x="602966" y="2267712"/>
            <a:ext cx="6414522" cy="700882"/>
          </a:xfrm>
        </p:spPr>
        <p:txBody>
          <a:bodyPr/>
          <a:lstStyle>
            <a:lvl1pPr marL="0" indent="0" algn="l">
              <a:buNone/>
              <a:defRPr sz="2397">
                <a:solidFill>
                  <a:schemeClr val="tx2"/>
                </a:solidFill>
                <a:latin typeface="+mj-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Add section sub-title here</a:t>
            </a:r>
          </a:p>
        </p:txBody>
      </p:sp>
      <p:pic>
        <p:nvPicPr>
          <p:cNvPr id="15" name="Graphic 14">
            <a:extLst>
              <a:ext uri="{FF2B5EF4-FFF2-40B4-BE49-F238E27FC236}">
                <a16:creationId xmlns:a16="http://schemas.microsoft.com/office/drawing/2014/main" id="{F4569604-923F-E14A-B400-72ABFA856CC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088" y="6218399"/>
            <a:ext cx="1539751" cy="557784"/>
          </a:xfrm>
          <a:prstGeom prst="rect">
            <a:avLst/>
          </a:prstGeom>
        </p:spPr>
      </p:pic>
      <p:sp>
        <p:nvSpPr>
          <p:cNvPr id="16" name="Copyright" descr="Confidential copyright VMware, Inc. 2021">
            <a:extLst>
              <a:ext uri="{FF2B5EF4-FFF2-40B4-BE49-F238E27FC236}">
                <a16:creationId xmlns:a16="http://schemas.microsoft.com/office/drawing/2014/main" id="{EA525EA8-CE01-AC47-A328-ED5914532992}"/>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9" name="page number">
            <a:extLst>
              <a:ext uri="{FF2B5EF4-FFF2-40B4-BE49-F238E27FC236}">
                <a16:creationId xmlns:a16="http://schemas.microsoft.com/office/drawing/2014/main" id="{B7596FE4-59D4-0A4E-B5E4-08B14C453988}"/>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07713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 5">
    <p:bg>
      <p:bgPr>
        <a:solidFill>
          <a:schemeClr val="bg1"/>
        </a:solidFill>
        <a:effectLst/>
      </p:bgPr>
    </p:bg>
    <p:spTree>
      <p:nvGrpSpPr>
        <p:cNvPr id="1" name=""/>
        <p:cNvGrpSpPr/>
        <p:nvPr/>
      </p:nvGrpSpPr>
      <p:grpSpPr>
        <a:xfrm>
          <a:off x="0" y="0"/>
          <a:ext cx="0" cy="0"/>
          <a:chOff x="0" y="0"/>
          <a:chExt cx="0" cy="0"/>
        </a:xfrm>
      </p:grpSpPr>
      <p:pic>
        <p:nvPicPr>
          <p:cNvPr id="30" name="Picture 29" descr="Image within a parallelogram that speaks to sustainability; image is of a school of fish in the ocean.">
            <a:extLst>
              <a:ext uri="{FF2B5EF4-FFF2-40B4-BE49-F238E27FC236}">
                <a16:creationId xmlns:a16="http://schemas.microsoft.com/office/drawing/2014/main" id="{18A5E8D0-8A67-4648-8412-1CAD64144E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985765" y="4"/>
            <a:ext cx="8203060" cy="6857999"/>
          </a:xfrm>
          <a:prstGeom prst="rect">
            <a:avLst/>
          </a:prstGeom>
        </p:spPr>
      </p:pic>
      <p:grpSp>
        <p:nvGrpSpPr>
          <p:cNvPr id="20" name="Photo parallelogram">
            <a:extLst>
              <a:ext uri="{FF2B5EF4-FFF2-40B4-BE49-F238E27FC236}">
                <a16:creationId xmlns:a16="http://schemas.microsoft.com/office/drawing/2014/main" id="{E824C545-4B27-8643-BFAF-E0EB5F397B21}"/>
              </a:ext>
            </a:extLst>
          </p:cNvPr>
          <p:cNvGrpSpPr/>
          <p:nvPr userDrawn="1"/>
        </p:nvGrpSpPr>
        <p:grpSpPr>
          <a:xfrm>
            <a:off x="-1" y="-1147317"/>
            <a:ext cx="13073278" cy="9169882"/>
            <a:chOff x="-1" y="-1147317"/>
            <a:chExt cx="13073278" cy="9169882"/>
          </a:xfrm>
        </p:grpSpPr>
        <p:sp>
          <p:nvSpPr>
            <p:cNvPr id="21" name="Freeform: Shape 28">
              <a:extLst>
                <a:ext uri="{FF2B5EF4-FFF2-40B4-BE49-F238E27FC236}">
                  <a16:creationId xmlns:a16="http://schemas.microsoft.com/office/drawing/2014/main" id="{70DB9740-AE45-BB48-9C2E-05652BE72376}"/>
                </a:ext>
                <a:ext uri="{C183D7F6-B498-43B3-948B-1728B52AA6E4}">
                  <adec:decorative xmlns:adec="http://schemas.microsoft.com/office/drawing/2017/decorative" val="1"/>
                </a:ext>
              </a:extLst>
            </p:cNvPr>
            <p:cNvSpPr/>
            <p:nvPr userDrawn="1"/>
          </p:nvSpPr>
          <p:spPr>
            <a:xfrm rot="2700000">
              <a:off x="9046350"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2" name="Isosceles Triangle 1">
              <a:extLst>
                <a:ext uri="{FF2B5EF4-FFF2-40B4-BE49-F238E27FC236}">
                  <a16:creationId xmlns:a16="http://schemas.microsoft.com/office/drawing/2014/main" id="{42FD0D12-FAF4-8B48-82C0-E268E8F67A48}"/>
                </a:ext>
                <a:ext uri="{C183D7F6-B498-43B3-948B-1728B52AA6E4}">
                  <adec:decorative xmlns:adec="http://schemas.microsoft.com/office/drawing/2017/decorative" val="1"/>
                </a:ext>
              </a:extLst>
            </p:cNvPr>
            <p:cNvSpPr/>
            <p:nvPr userDrawn="1"/>
          </p:nvSpPr>
          <p:spPr>
            <a:xfrm>
              <a:off x="894327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3" name="Freeform: Shape 27">
              <a:extLst>
                <a:ext uri="{FF2B5EF4-FFF2-40B4-BE49-F238E27FC236}">
                  <a16:creationId xmlns:a16="http://schemas.microsoft.com/office/drawing/2014/main" id="{087E96CC-AEF4-814C-A476-35B6121A9FD0}"/>
                </a:ext>
                <a:ext uri="{C183D7F6-B498-43B3-948B-1728B52AA6E4}">
                  <adec:decorative xmlns:adec="http://schemas.microsoft.com/office/drawing/2017/decorative" val="1"/>
                </a:ext>
              </a:extLst>
            </p:cNvPr>
            <p:cNvSpPr/>
            <p:nvPr userDrawn="1"/>
          </p:nvSpPr>
          <p:spPr>
            <a:xfrm rot="10800000">
              <a:off x="-1" y="-1"/>
              <a:ext cx="10873127" cy="6868836"/>
            </a:xfrm>
            <a:custGeom>
              <a:avLst/>
              <a:gdLst>
                <a:gd name="connsiteX0" fmla="*/ 10873127 w 10873127"/>
                <a:gd name="connsiteY0" fmla="*/ 6868836 h 6868836"/>
                <a:gd name="connsiteX1" fmla="*/ 0 w 10873127"/>
                <a:gd name="connsiteY1" fmla="*/ 6868836 h 6868836"/>
                <a:gd name="connsiteX2" fmla="*/ 6863947 w 10873127"/>
                <a:gd name="connsiteY2" fmla="*/ 0 h 6868836"/>
                <a:gd name="connsiteX3" fmla="*/ 10873127 w 10873127"/>
                <a:gd name="connsiteY3" fmla="*/ 0 h 6868836"/>
              </a:gdLst>
              <a:ahLst/>
              <a:cxnLst>
                <a:cxn ang="0">
                  <a:pos x="connsiteX0" y="connsiteY0"/>
                </a:cxn>
                <a:cxn ang="0">
                  <a:pos x="connsiteX1" y="connsiteY1"/>
                </a:cxn>
                <a:cxn ang="0">
                  <a:pos x="connsiteX2" y="connsiteY2"/>
                </a:cxn>
                <a:cxn ang="0">
                  <a:pos x="connsiteX3" y="connsiteY3"/>
                </a:cxn>
              </a:cxnLst>
              <a:rect l="l" t="t" r="r" b="b"/>
              <a:pathLst>
                <a:path w="10873127" h="6868836">
                  <a:moveTo>
                    <a:pt x="10873127" y="6868836"/>
                  </a:moveTo>
                  <a:lnTo>
                    <a:pt x="0" y="6868836"/>
                  </a:lnTo>
                  <a:lnTo>
                    <a:pt x="6863947" y="0"/>
                  </a:lnTo>
                  <a:lnTo>
                    <a:pt x="1087312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4" name="Mask">
              <a:extLst>
                <a:ext uri="{FF2B5EF4-FFF2-40B4-BE49-F238E27FC236}">
                  <a16:creationId xmlns:a16="http://schemas.microsoft.com/office/drawing/2014/main" id="{D7FD1D2C-1AC1-2446-A153-063FE3A70C61}"/>
                </a:ext>
              </a:extLst>
            </p:cNvPr>
            <p:cNvSpPr/>
            <p:nvPr userDrawn="1"/>
          </p:nvSpPr>
          <p:spPr>
            <a:xfrm flipV="1">
              <a:off x="0" y="-1147317"/>
              <a:ext cx="13073277" cy="9169882"/>
            </a:xfrm>
            <a:custGeom>
              <a:avLst/>
              <a:gdLst>
                <a:gd name="connsiteX0" fmla="*/ 0 w 13073277"/>
                <a:gd name="connsiteY0" fmla="*/ 9169882 h 9169882"/>
                <a:gd name="connsiteX1" fmla="*/ 12404785 w 13073277"/>
                <a:gd name="connsiteY1" fmla="*/ 9169882 h 9169882"/>
                <a:gd name="connsiteX2" fmla="*/ 12404785 w 13073277"/>
                <a:gd name="connsiteY2" fmla="*/ 9169882 h 9169882"/>
                <a:gd name="connsiteX3" fmla="*/ 13073277 w 13073277"/>
                <a:gd name="connsiteY3" fmla="*/ 9169882 h 9169882"/>
                <a:gd name="connsiteX4" fmla="*/ 13073277 w 13073277"/>
                <a:gd name="connsiteY4" fmla="*/ 0 h 9169882"/>
                <a:gd name="connsiteX5" fmla="*/ 12188824 w 13073277"/>
                <a:gd name="connsiteY5" fmla="*/ 0 h 9169882"/>
                <a:gd name="connsiteX6" fmla="*/ 12188824 w 13073277"/>
                <a:gd name="connsiteY6" fmla="*/ 8625 h 9169882"/>
                <a:gd name="connsiteX7" fmla="*/ 0 w 13073277"/>
                <a:gd name="connsiteY7" fmla="*/ 8625 h 9169882"/>
                <a:gd name="connsiteX8" fmla="*/ 0 w 13073277"/>
                <a:gd name="connsiteY8" fmla="*/ 1164565 h 9169882"/>
                <a:gd name="connsiteX9" fmla="*/ 12188824 w 13073277"/>
                <a:gd name="connsiteY9" fmla="*/ 1164565 h 9169882"/>
                <a:gd name="connsiteX10" fmla="*/ 12188824 w 13073277"/>
                <a:gd name="connsiteY10" fmla="*/ 8013942 h 9169882"/>
                <a:gd name="connsiteX11" fmla="*/ 0 w 13073277"/>
                <a:gd name="connsiteY11" fmla="*/ 8013942 h 916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3277" h="9169882">
                  <a:moveTo>
                    <a:pt x="0" y="9169882"/>
                  </a:moveTo>
                  <a:lnTo>
                    <a:pt x="12404785" y="9169882"/>
                  </a:lnTo>
                  <a:lnTo>
                    <a:pt x="12404785" y="9169882"/>
                  </a:lnTo>
                  <a:lnTo>
                    <a:pt x="13073277" y="9169882"/>
                  </a:lnTo>
                  <a:lnTo>
                    <a:pt x="13073277" y="0"/>
                  </a:lnTo>
                  <a:lnTo>
                    <a:pt x="12188824" y="0"/>
                  </a:lnTo>
                  <a:lnTo>
                    <a:pt x="12188824" y="8625"/>
                  </a:lnTo>
                  <a:lnTo>
                    <a:pt x="0" y="8625"/>
                  </a:lnTo>
                  <a:lnTo>
                    <a:pt x="0" y="1164565"/>
                  </a:lnTo>
                  <a:lnTo>
                    <a:pt x="12188824" y="1164565"/>
                  </a:lnTo>
                  <a:lnTo>
                    <a:pt x="12188824" y="8013942"/>
                  </a:lnTo>
                  <a:lnTo>
                    <a:pt x="0" y="8013942"/>
                  </a:lnTo>
                  <a:close/>
                </a:path>
              </a:pathLst>
            </a:cu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sp>
        <p:nvSpPr>
          <p:cNvPr id="17" name="Title 1">
            <a:extLst>
              <a:ext uri="{FF2B5EF4-FFF2-40B4-BE49-F238E27FC236}">
                <a16:creationId xmlns:a16="http://schemas.microsoft.com/office/drawing/2014/main" id="{2AC6091C-E947-4C0C-85B0-C87C084ACBB4}"/>
              </a:ext>
            </a:extLst>
          </p:cNvPr>
          <p:cNvSpPr>
            <a:spLocks noGrp="1"/>
          </p:cNvSpPr>
          <p:nvPr>
            <p:ph type="title" hasCustomPrompt="1"/>
          </p:nvPr>
        </p:nvSpPr>
        <p:spPr>
          <a:xfrm>
            <a:off x="589108" y="938794"/>
            <a:ext cx="6427626" cy="1229360"/>
          </a:xfrm>
        </p:spPr>
        <p:txBody>
          <a:bodyPr wrap="square" anchor="b"/>
          <a:lstStyle>
            <a:lvl1pPr algn="l">
              <a:defRPr sz="3597" b="0" cap="none" baseline="0">
                <a:solidFill>
                  <a:schemeClr val="accent2"/>
                </a:solidFill>
              </a:defRPr>
            </a:lvl1pPr>
          </a:lstStyle>
          <a:p>
            <a:r>
              <a:rPr lang="en-US"/>
              <a:t>Add Section Title Here</a:t>
            </a:r>
          </a:p>
        </p:txBody>
      </p:sp>
      <p:sp>
        <p:nvSpPr>
          <p:cNvPr id="18" name="Subtitle">
            <a:extLst>
              <a:ext uri="{FF2B5EF4-FFF2-40B4-BE49-F238E27FC236}">
                <a16:creationId xmlns:a16="http://schemas.microsoft.com/office/drawing/2014/main" id="{A2044BBD-0109-43FF-A52D-8FA2841A4DF6}"/>
              </a:ext>
            </a:extLst>
          </p:cNvPr>
          <p:cNvSpPr>
            <a:spLocks noGrp="1"/>
          </p:cNvSpPr>
          <p:nvPr>
            <p:ph type="subTitle" idx="10" hasCustomPrompt="1"/>
          </p:nvPr>
        </p:nvSpPr>
        <p:spPr>
          <a:xfrm>
            <a:off x="602966" y="2267712"/>
            <a:ext cx="6408402" cy="700882"/>
          </a:xfrm>
        </p:spPr>
        <p:txBody>
          <a:bodyPr/>
          <a:lstStyle>
            <a:lvl1pPr marL="0" indent="0" algn="l">
              <a:buNone/>
              <a:defRPr sz="2397">
                <a:solidFill>
                  <a:schemeClr val="tx2"/>
                </a:solidFill>
                <a:latin typeface="+mj-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Add section sub-title here</a:t>
            </a:r>
          </a:p>
        </p:txBody>
      </p:sp>
      <p:pic>
        <p:nvPicPr>
          <p:cNvPr id="15" name="Graphic 14">
            <a:extLst>
              <a:ext uri="{FF2B5EF4-FFF2-40B4-BE49-F238E27FC236}">
                <a16:creationId xmlns:a16="http://schemas.microsoft.com/office/drawing/2014/main" id="{B03D0671-4AAD-BE48-8940-48D65B65498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088" y="6218399"/>
            <a:ext cx="1539751" cy="557784"/>
          </a:xfrm>
          <a:prstGeom prst="rect">
            <a:avLst/>
          </a:prstGeom>
        </p:spPr>
      </p:pic>
      <p:sp>
        <p:nvSpPr>
          <p:cNvPr id="16" name="Copyright" descr="Confidential copyright VMware, Inc. 2021">
            <a:extLst>
              <a:ext uri="{FF2B5EF4-FFF2-40B4-BE49-F238E27FC236}">
                <a16:creationId xmlns:a16="http://schemas.microsoft.com/office/drawing/2014/main" id="{163884E4-824D-3146-B61D-4821119E7501}"/>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9" name="page number">
            <a:extLst>
              <a:ext uri="{FF2B5EF4-FFF2-40B4-BE49-F238E27FC236}">
                <a16:creationId xmlns:a16="http://schemas.microsoft.com/office/drawing/2014/main" id="{75CEFF6F-DEAE-124A-A7E8-4A2D776D079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54007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Section Header with Illustration – Aqua">
    <p:bg>
      <p:bgPr>
        <a:solidFill>
          <a:schemeClr val="bg1"/>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465064DB-79E1-A641-9982-84900283437A}"/>
              </a:ext>
            </a:extLst>
          </p:cNvPr>
          <p:cNvSpPr>
            <a:spLocks noGrp="1"/>
          </p:cNvSpPr>
          <p:nvPr>
            <p:ph type="title" hasCustomPrompt="1"/>
          </p:nvPr>
        </p:nvSpPr>
        <p:spPr>
          <a:xfrm>
            <a:off x="557023" y="633994"/>
            <a:ext cx="6427626" cy="1229360"/>
          </a:xfrm>
        </p:spPr>
        <p:txBody>
          <a:bodyPr wrap="square" anchor="b"/>
          <a:lstStyle>
            <a:lvl1pPr algn="l">
              <a:defRPr sz="3597" b="0" cap="none" baseline="0">
                <a:solidFill>
                  <a:schemeClr val="accent2"/>
                </a:solidFill>
              </a:defRPr>
            </a:lvl1pPr>
          </a:lstStyle>
          <a:p>
            <a:r>
              <a:rPr lang="en-US"/>
              <a:t>Add Section Title Here</a:t>
            </a:r>
          </a:p>
        </p:txBody>
      </p:sp>
      <p:grpSp>
        <p:nvGrpSpPr>
          <p:cNvPr id="3" name="Group 2">
            <a:extLst>
              <a:ext uri="{FF2B5EF4-FFF2-40B4-BE49-F238E27FC236}">
                <a16:creationId xmlns:a16="http://schemas.microsoft.com/office/drawing/2014/main" id="{63FEA7A4-FB23-E540-B702-8C1C1BB2E1C6}"/>
              </a:ext>
              <a:ext uri="{C183D7F6-B498-43B3-948B-1728B52AA6E4}">
                <adec:decorative xmlns:adec="http://schemas.microsoft.com/office/drawing/2017/decorative" val="1"/>
              </a:ext>
            </a:extLst>
          </p:cNvPr>
          <p:cNvGrpSpPr/>
          <p:nvPr userDrawn="1"/>
        </p:nvGrpSpPr>
        <p:grpSpPr>
          <a:xfrm>
            <a:off x="6044830" y="2686056"/>
            <a:ext cx="10384504" cy="2981325"/>
            <a:chOff x="6044827" y="2686050"/>
            <a:chExt cx="10384504" cy="2981325"/>
          </a:xfrm>
        </p:grpSpPr>
        <p:sp>
          <p:nvSpPr>
            <p:cNvPr id="18" name="Freeform: Shape 19">
              <a:extLst>
                <a:ext uri="{FF2B5EF4-FFF2-40B4-BE49-F238E27FC236}">
                  <a16:creationId xmlns:a16="http://schemas.microsoft.com/office/drawing/2014/main" id="{816BD8A4-84A9-4840-9ECC-4E5E8EAEB1C3}"/>
                </a:ext>
                <a:ext uri="{C183D7F6-B498-43B3-948B-1728B52AA6E4}">
                  <adec:decorative xmlns:adec="http://schemas.microsoft.com/office/drawing/2017/decorative" val="1"/>
                </a:ext>
              </a:extLst>
            </p:cNvPr>
            <p:cNvSpPr/>
            <p:nvPr userDrawn="1"/>
          </p:nvSpPr>
          <p:spPr>
            <a:xfrm rot="2700000">
              <a:off x="10127123" y="-1396246"/>
              <a:ext cx="2219911" cy="10384504"/>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33000">
                  <a:schemeClr val="accent3">
                    <a:alpha val="0"/>
                  </a:schemeClr>
                </a:gs>
                <a:gs pos="55000">
                  <a:schemeClr val="accent3">
                    <a:alpha val="70000"/>
                  </a:schemeClr>
                </a:gs>
                <a:gs pos="79000">
                  <a:schemeClr val="accent3">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8">
              <a:extLst>
                <a:ext uri="{FF2B5EF4-FFF2-40B4-BE49-F238E27FC236}">
                  <a16:creationId xmlns:a16="http://schemas.microsoft.com/office/drawing/2014/main" id="{DE2C9364-4B83-C74B-A792-2D2C19FC68E9}"/>
                </a:ext>
                <a:ext uri="{C183D7F6-B498-43B3-948B-1728B52AA6E4}">
                  <adec:decorative xmlns:adec="http://schemas.microsoft.com/office/drawing/2017/decorative" val="1"/>
                </a:ext>
              </a:extLst>
            </p:cNvPr>
            <p:cNvSpPr/>
            <p:nvPr userDrawn="1"/>
          </p:nvSpPr>
          <p:spPr>
            <a:xfrm rot="2700000">
              <a:off x="11274110" y="2757249"/>
              <a:ext cx="1025073" cy="4795180"/>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pic>
          <p:nvPicPr>
            <p:cNvPr id="29" name="Picture 28" descr="Icon&#10;&#10;">
              <a:extLst>
                <a:ext uri="{FF2B5EF4-FFF2-40B4-BE49-F238E27FC236}">
                  <a16:creationId xmlns:a16="http://schemas.microsoft.com/office/drawing/2014/main" id="{00FBF9A9-0DCA-4B47-9F95-7C285BFC9B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56837" y="3103715"/>
              <a:ext cx="3270401" cy="2162469"/>
            </a:xfrm>
            <a:prstGeom prst="rect">
              <a:avLst/>
            </a:prstGeom>
          </p:spPr>
        </p:pic>
      </p:grpSp>
      <p:sp>
        <p:nvSpPr>
          <p:cNvPr id="10" name="page number">
            <a:extLst>
              <a:ext uri="{FF2B5EF4-FFF2-40B4-BE49-F238E27FC236}">
                <a16:creationId xmlns:a16="http://schemas.microsoft.com/office/drawing/2014/main" id="{E186AE1D-141B-2044-9921-1CBA3634084C}"/>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9" name="Subtitle 2">
            <a:extLst>
              <a:ext uri="{FF2B5EF4-FFF2-40B4-BE49-F238E27FC236}">
                <a16:creationId xmlns:a16="http://schemas.microsoft.com/office/drawing/2014/main" id="{2D95BE09-C36A-4B4B-A4B4-51E3E278D944}"/>
              </a:ext>
            </a:extLst>
          </p:cNvPr>
          <p:cNvSpPr>
            <a:spLocks noGrp="1"/>
          </p:cNvSpPr>
          <p:nvPr>
            <p:ph type="subTitle" idx="10" hasCustomPrompt="1"/>
          </p:nvPr>
        </p:nvSpPr>
        <p:spPr>
          <a:xfrm>
            <a:off x="570884" y="1962912"/>
            <a:ext cx="6408402" cy="700882"/>
          </a:xfrm>
        </p:spPr>
        <p:txBody>
          <a:bodyPr/>
          <a:lstStyle>
            <a:lvl1pPr marL="0" indent="0" algn="l">
              <a:buClr>
                <a:schemeClr val="tx1"/>
              </a:buClr>
              <a:buFont typeface="Arial" panose="020B0604020202020204" pitchFamily="34" charset="0"/>
              <a:buNone/>
              <a:defRPr sz="2397">
                <a:solidFill>
                  <a:schemeClr val="tx2"/>
                </a:solidFill>
                <a:latin typeface="+mj-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Add section sub-title here</a:t>
            </a:r>
          </a:p>
        </p:txBody>
      </p:sp>
    </p:spTree>
    <p:extLst>
      <p:ext uri="{BB962C8B-B14F-4D97-AF65-F5344CB8AC3E}">
        <p14:creationId xmlns:p14="http://schemas.microsoft.com/office/powerpoint/2010/main" val="34461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Quote – Aqua">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608D3F09-D706-3940-8906-CE0F09AC4BB6}"/>
              </a:ext>
            </a:extLst>
          </p:cNvPr>
          <p:cNvSpPr>
            <a:spLocks noGrp="1"/>
          </p:cNvSpPr>
          <p:nvPr>
            <p:ph type="body" sz="quarter" idx="16" hasCustomPrompt="1"/>
          </p:nvPr>
        </p:nvSpPr>
        <p:spPr>
          <a:xfrm>
            <a:off x="438912" y="1600200"/>
            <a:ext cx="5413248" cy="3200400"/>
          </a:xfrm>
        </p:spPr>
        <p:txBody>
          <a:bodyPr anchor="b"/>
          <a:lstStyle>
            <a:lvl1pPr marL="169710" indent="-169710">
              <a:buClrTx/>
              <a:buSzPct val="100000"/>
              <a:buFont typeface="Metropolis" panose="00000500000000000000" pitchFamily="2" charset="0"/>
              <a:buChar char="“"/>
              <a:defRPr sz="2797">
                <a:solidFill>
                  <a:schemeClr val="accent2"/>
                </a:solidFill>
              </a:defRPr>
            </a:lvl1pPr>
            <a:lvl2pPr marL="456789" indent="-183985">
              <a:buClrTx/>
              <a:buFont typeface="Metropolis" panose="00000500000000000000" pitchFamily="2" charset="0"/>
              <a:buChar char="“"/>
              <a:defRPr>
                <a:solidFill>
                  <a:schemeClr val="bg1"/>
                </a:solidFill>
              </a:defRPr>
            </a:lvl2pPr>
            <a:lvl3pPr marL="743869" indent="-169710">
              <a:buClrTx/>
              <a:buFont typeface="Metropolis" panose="00000500000000000000" pitchFamily="2" charset="0"/>
              <a:buChar char="“"/>
              <a:defRPr>
                <a:solidFill>
                  <a:schemeClr val="bg1"/>
                </a:solidFill>
              </a:defRPr>
            </a:lvl3pPr>
            <a:lvl4pPr marL="969090" indent="-166538">
              <a:buClrTx/>
              <a:buFont typeface="Metropolis" panose="00000500000000000000" pitchFamily="2" charset="0"/>
              <a:buChar char="“"/>
              <a:defRPr>
                <a:solidFill>
                  <a:schemeClr val="bg1"/>
                </a:solidFill>
              </a:defRPr>
            </a:lvl4pPr>
            <a:lvl5pPr marL="1141971" indent="-137990">
              <a:buClrTx/>
              <a:buFont typeface="Metropolis" panose="00000500000000000000" pitchFamily="2" charset="0"/>
              <a:buChar char="“"/>
              <a:defRPr>
                <a:solidFill>
                  <a:schemeClr val="bg1"/>
                </a:solidFill>
              </a:defRPr>
            </a:lvl5pPr>
          </a:lstStyle>
          <a:p>
            <a:pPr lvl="0"/>
            <a:r>
              <a:rPr lang="en-US"/>
              <a:t>Add quotation here.”</a:t>
            </a:r>
          </a:p>
        </p:txBody>
      </p:sp>
      <p:sp>
        <p:nvSpPr>
          <p:cNvPr id="19" name="Text Placeholder 10">
            <a:extLst>
              <a:ext uri="{FF2B5EF4-FFF2-40B4-BE49-F238E27FC236}">
                <a16:creationId xmlns:a16="http://schemas.microsoft.com/office/drawing/2014/main" id="{C1E51E88-6733-7942-B20E-2C56F8B2ED21}"/>
              </a:ext>
            </a:extLst>
          </p:cNvPr>
          <p:cNvSpPr>
            <a:spLocks noGrp="1"/>
          </p:cNvSpPr>
          <p:nvPr>
            <p:ph type="body" sz="quarter" idx="17" hasCustomPrompt="1"/>
          </p:nvPr>
        </p:nvSpPr>
        <p:spPr>
          <a:xfrm>
            <a:off x="612651" y="5065776"/>
            <a:ext cx="4581144" cy="274320"/>
          </a:xfrm>
        </p:spPr>
        <p:txBody>
          <a:bodyPr/>
          <a:lstStyle>
            <a:lvl1pPr>
              <a:defRPr sz="1797">
                <a:solidFill>
                  <a:schemeClr val="accent2"/>
                </a:solidFill>
              </a:defRPr>
            </a:lvl1pPr>
          </a:lstStyle>
          <a:p>
            <a:pPr lvl="0"/>
            <a:r>
              <a:rPr lang="en-US"/>
              <a:t>Source Name</a:t>
            </a:r>
          </a:p>
        </p:txBody>
      </p:sp>
      <p:grpSp>
        <p:nvGrpSpPr>
          <p:cNvPr id="2" name="Group 1">
            <a:extLst>
              <a:ext uri="{FF2B5EF4-FFF2-40B4-BE49-F238E27FC236}">
                <a16:creationId xmlns:a16="http://schemas.microsoft.com/office/drawing/2014/main" id="{9D4BBE16-1FB5-984C-BF65-9595C408E58E}"/>
              </a:ext>
              <a:ext uri="{C183D7F6-B498-43B3-948B-1728B52AA6E4}">
                <adec:decorative xmlns:adec="http://schemas.microsoft.com/office/drawing/2017/decorative" val="1"/>
              </a:ext>
            </a:extLst>
          </p:cNvPr>
          <p:cNvGrpSpPr/>
          <p:nvPr userDrawn="1"/>
        </p:nvGrpSpPr>
        <p:grpSpPr>
          <a:xfrm>
            <a:off x="2890763" y="1541857"/>
            <a:ext cx="11113170" cy="4175661"/>
            <a:chOff x="2890760" y="1541857"/>
            <a:chExt cx="11113170" cy="4175661"/>
          </a:xfrm>
        </p:grpSpPr>
        <p:sp>
          <p:nvSpPr>
            <p:cNvPr id="23" name="Freeform: Shape 23">
              <a:extLst>
                <a:ext uri="{FF2B5EF4-FFF2-40B4-BE49-F238E27FC236}">
                  <a16:creationId xmlns:a16="http://schemas.microsoft.com/office/drawing/2014/main" id="{923BAA50-9128-7F48-9829-4C8049163190}"/>
                </a:ext>
              </a:extLst>
            </p:cNvPr>
            <p:cNvSpPr/>
            <p:nvPr userDrawn="1"/>
          </p:nvSpPr>
          <p:spPr>
            <a:xfrm rot="13500000">
              <a:off x="6699960" y="862779"/>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30000">
                  <a:schemeClr val="bg1">
                    <a:alpha val="0"/>
                  </a:schemeClr>
                </a:gs>
                <a:gs pos="100000">
                  <a:schemeClr val="accent3"/>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4" name="Freeform: Shape 23">
              <a:extLst>
                <a:ext uri="{FF2B5EF4-FFF2-40B4-BE49-F238E27FC236}">
                  <a16:creationId xmlns:a16="http://schemas.microsoft.com/office/drawing/2014/main" id="{7871174D-4419-434C-B971-0167EC393A63}"/>
                </a:ext>
              </a:extLst>
            </p:cNvPr>
            <p:cNvSpPr/>
            <p:nvPr userDrawn="1"/>
          </p:nvSpPr>
          <p:spPr>
            <a:xfrm rot="2700000">
              <a:off x="9149191" y="-2267343"/>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22000">
                  <a:schemeClr val="bg1">
                    <a:alpha val="0"/>
                  </a:schemeClr>
                </a:gs>
                <a:gs pos="100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
        <p:nvSpPr>
          <p:cNvPr id="11" name="Picture Placeholder 11" descr="logo placeholder: click to insert logo or delete box if not needed">
            <a:extLst>
              <a:ext uri="{FF2B5EF4-FFF2-40B4-BE49-F238E27FC236}">
                <a16:creationId xmlns:a16="http://schemas.microsoft.com/office/drawing/2014/main" id="{90CA8A2D-22C2-3546-ACA3-B76C2A2C9541}"/>
              </a:ext>
            </a:extLst>
          </p:cNvPr>
          <p:cNvSpPr>
            <a:spLocks noGrp="1"/>
          </p:cNvSpPr>
          <p:nvPr>
            <p:ph type="pic" sz="quarter" idx="4294967295" hasCustomPrompt="1"/>
          </p:nvPr>
        </p:nvSpPr>
        <p:spPr>
          <a:xfrm>
            <a:off x="8925487" y="4619335"/>
            <a:ext cx="2740025" cy="1371600"/>
          </a:xfrm>
        </p:spPr>
        <p:txBody>
          <a:bodyPr/>
          <a:lstStyle/>
          <a:p>
            <a:r>
              <a:rPr lang="en-US"/>
              <a:t>Click to insert logo or delete box if not needed</a:t>
            </a:r>
          </a:p>
        </p:txBody>
      </p:sp>
      <p:pic>
        <p:nvPicPr>
          <p:cNvPr id="15" name="Graphic 14">
            <a:extLst>
              <a:ext uri="{FF2B5EF4-FFF2-40B4-BE49-F238E27FC236}">
                <a16:creationId xmlns:a16="http://schemas.microsoft.com/office/drawing/2014/main" id="{C36E2E59-D8A9-4B45-AB42-A0E92FBBFF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8" y="6218399"/>
            <a:ext cx="1539751" cy="557784"/>
          </a:xfrm>
          <a:prstGeom prst="rect">
            <a:avLst/>
          </a:prstGeom>
        </p:spPr>
      </p:pic>
      <p:sp>
        <p:nvSpPr>
          <p:cNvPr id="16" name="Copyright" descr="Confidential copyright VMware, Inc. 2021">
            <a:extLst>
              <a:ext uri="{FF2B5EF4-FFF2-40B4-BE49-F238E27FC236}">
                <a16:creationId xmlns:a16="http://schemas.microsoft.com/office/drawing/2014/main" id="{E1A1E841-C196-A64E-BF02-3A903FE03983}"/>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7" name="page number">
            <a:extLst>
              <a:ext uri="{FF2B5EF4-FFF2-40B4-BE49-F238E27FC236}">
                <a16:creationId xmlns:a16="http://schemas.microsoft.com/office/drawing/2014/main" id="{81F6B6E3-D446-FF48-A968-0E6ED9485DE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26305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Quote – Photo 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AB501C1-9DF6-44B6-A147-29CFF5E96E50}"/>
              </a:ext>
              <a:ext uri="{C183D7F6-B498-43B3-948B-1728B52AA6E4}">
                <adec:decorative xmlns:adec="http://schemas.microsoft.com/office/drawing/2017/decorative" val="1"/>
              </a:ext>
            </a:extLst>
          </p:cNvPr>
          <p:cNvSpPr/>
          <p:nvPr userDrawn="1"/>
        </p:nvSpPr>
        <p:spPr>
          <a:xfrm rot="2700000">
            <a:off x="956578" y="-4049006"/>
            <a:ext cx="6293364" cy="12454818"/>
          </a:xfrm>
          <a:custGeom>
            <a:avLst/>
            <a:gdLst>
              <a:gd name="connsiteX0" fmla="*/ 0 w 6293364"/>
              <a:gd name="connsiteY0" fmla="*/ 6293364 h 12454818"/>
              <a:gd name="connsiteX1" fmla="*/ 6293364 w 6293364"/>
              <a:gd name="connsiteY1" fmla="*/ 0 h 12454818"/>
              <a:gd name="connsiteX2" fmla="*/ 6293364 w 6293364"/>
              <a:gd name="connsiteY2" fmla="*/ 9715045 h 12454818"/>
              <a:gd name="connsiteX3" fmla="*/ 3553591 w 6293364"/>
              <a:gd name="connsiteY3" fmla="*/ 12454818 h 12454818"/>
              <a:gd name="connsiteX4" fmla="*/ 0 w 6293364"/>
              <a:gd name="connsiteY4" fmla="*/ 8901227 h 1245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364" h="12454818">
                <a:moveTo>
                  <a:pt x="0" y="6293364"/>
                </a:moveTo>
                <a:lnTo>
                  <a:pt x="6293364" y="0"/>
                </a:lnTo>
                <a:lnTo>
                  <a:pt x="6293364" y="9715045"/>
                </a:lnTo>
                <a:lnTo>
                  <a:pt x="3553591" y="12454818"/>
                </a:lnTo>
                <a:lnTo>
                  <a:pt x="0" y="8901227"/>
                </a:lnTo>
                <a:close/>
              </a:path>
            </a:pathLst>
          </a:custGeom>
          <a:gradFill>
            <a:gsLst>
              <a:gs pos="19000">
                <a:schemeClr val="bg1">
                  <a:alpha val="31000"/>
                </a:schemeClr>
              </a:gs>
              <a:gs pos="5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710" indent="-169710">
              <a:buClrTx/>
              <a:buSzPct val="100000"/>
              <a:buFont typeface="Metropolis" panose="00000500000000000000" pitchFamily="2" charset="0"/>
              <a:buChar char="“"/>
              <a:defRPr sz="2797">
                <a:solidFill>
                  <a:schemeClr val="accent2"/>
                </a:solidFill>
              </a:defRPr>
            </a:lvl1pPr>
            <a:lvl2pPr marL="456789" indent="-183985">
              <a:buClrTx/>
              <a:buFont typeface="Metropolis" panose="00000500000000000000" pitchFamily="2" charset="0"/>
              <a:buChar char="“"/>
              <a:defRPr>
                <a:solidFill>
                  <a:schemeClr val="bg1"/>
                </a:solidFill>
              </a:defRPr>
            </a:lvl2pPr>
            <a:lvl3pPr marL="743869" indent="-169710">
              <a:buClrTx/>
              <a:buFont typeface="Metropolis" panose="00000500000000000000" pitchFamily="2" charset="0"/>
              <a:buChar char="“"/>
              <a:defRPr>
                <a:solidFill>
                  <a:schemeClr val="bg1"/>
                </a:solidFill>
              </a:defRPr>
            </a:lvl3pPr>
            <a:lvl4pPr marL="969090" indent="-166538">
              <a:buClrTx/>
              <a:buFont typeface="Metropolis" panose="00000500000000000000" pitchFamily="2" charset="0"/>
              <a:buChar char="“"/>
              <a:defRPr>
                <a:solidFill>
                  <a:schemeClr val="bg1"/>
                </a:solidFill>
              </a:defRPr>
            </a:lvl4pPr>
            <a:lvl5pPr marL="1141971" indent="-137990">
              <a:buClrTx/>
              <a:buFont typeface="Metropolis" panose="00000500000000000000" pitchFamily="2" charset="0"/>
              <a:buChar char="“"/>
              <a:defRPr>
                <a:solidFill>
                  <a:schemeClr val="bg1"/>
                </a:solidFill>
              </a:defRPr>
            </a:lvl5pPr>
          </a:lstStyle>
          <a:p>
            <a:pPr lvl="0"/>
            <a:r>
              <a:rPr lang="en-US"/>
              <a:t>Quote page with photo showing woman working on laptop. Click to replace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51" y="5065776"/>
            <a:ext cx="4581144" cy="274320"/>
          </a:xfrm>
        </p:spPr>
        <p:txBody>
          <a:bodyPr/>
          <a:lstStyle>
            <a:lvl1pPr>
              <a:defRPr sz="1797">
                <a:solidFill>
                  <a:schemeClr val="accent2"/>
                </a:solidFill>
              </a:defRPr>
            </a:lvl1pPr>
          </a:lstStyle>
          <a:p>
            <a:pPr lvl="0"/>
            <a:r>
              <a:rPr lang="en-US"/>
              <a:t>Source Name</a:t>
            </a:r>
          </a:p>
        </p:txBody>
      </p:sp>
      <p:pic>
        <p:nvPicPr>
          <p:cNvPr id="9" name="Graphic 8">
            <a:extLst>
              <a:ext uri="{FF2B5EF4-FFF2-40B4-BE49-F238E27FC236}">
                <a16:creationId xmlns:a16="http://schemas.microsoft.com/office/drawing/2014/main" id="{0EF265DB-7DD2-824C-8890-64F8B52BD17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088" y="6218399"/>
            <a:ext cx="1539751" cy="557784"/>
          </a:xfrm>
          <a:prstGeom prst="rect">
            <a:avLst/>
          </a:prstGeom>
        </p:spPr>
      </p:pic>
      <p:sp>
        <p:nvSpPr>
          <p:cNvPr id="10" name="Copyright" descr="Confidential copyright VMware, Inc. 2021">
            <a:extLst>
              <a:ext uri="{FF2B5EF4-FFF2-40B4-BE49-F238E27FC236}">
                <a16:creationId xmlns:a16="http://schemas.microsoft.com/office/drawing/2014/main" id="{4EF618B9-8BC7-7D41-B0C8-973C952F0F7B}"/>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5" name="page number">
            <a:extLst>
              <a:ext uri="{FF2B5EF4-FFF2-40B4-BE49-F238E27FC236}">
                <a16:creationId xmlns:a16="http://schemas.microsoft.com/office/drawing/2014/main" id="{65B8D505-D55C-B546-9B33-22157CD80DE2}"/>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solidFill>
                  <a:schemeClr val="bg1"/>
                </a:solidFill>
              </a:rPr>
              <a:pPr lvl="0" algn="r"/>
              <a:t>‹#›</a:t>
            </a:fld>
            <a:endParaRPr lang="en-US" sz="800">
              <a:solidFill>
                <a:schemeClr val="bg1"/>
              </a:solidFill>
            </a:endParaRPr>
          </a:p>
        </p:txBody>
      </p:sp>
    </p:spTree>
    <p:extLst>
      <p:ext uri="{BB962C8B-B14F-4D97-AF65-F5344CB8AC3E}">
        <p14:creationId xmlns:p14="http://schemas.microsoft.com/office/powerpoint/2010/main" val="7845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p:txBody>
          <a:bodyPr/>
          <a:lstStyle>
            <a:lvl1pPr>
              <a:defRPr/>
            </a:lvl1pPr>
          </a:lstStyle>
          <a:p>
            <a:r>
              <a:rPr lang="en-US"/>
              <a:t>Click to Add One Line Title</a:t>
            </a:r>
          </a:p>
        </p:txBody>
      </p:sp>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592869" y="811831"/>
            <a:ext cx="1098794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a:xfrm>
            <a:off x="616505" y="1600201"/>
            <a:ext cx="10972800" cy="4572000"/>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vl6pPr>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page number">
            <a:extLst>
              <a:ext uri="{FF2B5EF4-FFF2-40B4-BE49-F238E27FC236}">
                <a16:creationId xmlns:a16="http://schemas.microsoft.com/office/drawing/2014/main" id="{175B5FDB-839C-A941-B264-01387F31F00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64406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a:t>Click to Add One Line Title</a:t>
            </a: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6" name="page number">
            <a:extLst>
              <a:ext uri="{FF2B5EF4-FFF2-40B4-BE49-F238E27FC236}">
                <a16:creationId xmlns:a16="http://schemas.microsoft.com/office/drawing/2014/main" id="{F2584149-C6DB-AE45-B715-90B7DF169DD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55090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wo-Content Balanc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4" name="Content Placeholder 3">
            <a:extLst>
              <a:ext uri="{FF2B5EF4-FFF2-40B4-BE49-F238E27FC236}">
                <a16:creationId xmlns:a16="http://schemas.microsoft.com/office/drawing/2014/main" id="{87AF420A-ED2C-4AD1-A28B-EB26178557DE}"/>
              </a:ext>
            </a:extLst>
          </p:cNvPr>
          <p:cNvSpPr>
            <a:spLocks noGrp="1"/>
          </p:cNvSpPr>
          <p:nvPr>
            <p:ph sz="quarter" idx="17" hasCustomPrompt="1"/>
          </p:nvPr>
        </p:nvSpPr>
        <p:spPr>
          <a:xfrm>
            <a:off x="579812" y="1600200"/>
            <a:ext cx="5313783" cy="4572000"/>
          </a:xfrm>
        </p:spPr>
        <p:txBody>
          <a:bodyPr vert="horz" lIns="0" tIns="0" rIns="0" bIns="0" rtlCol="0">
            <a:noAutofit/>
          </a:bodyPr>
          <a:lstStyle>
            <a:lvl1pPr>
              <a:defRPr lang="en-US" sz="1797" dirty="0"/>
            </a:lvl1pPr>
            <a:lvl2pPr>
              <a:defRPr lang="en-US" sz="1600" dirty="0"/>
            </a:lvl2pPr>
            <a:lvl3pPr>
              <a:defRPr lang="en-US" sz="14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12" name="Content Placeholder 3">
            <a:extLst>
              <a:ext uri="{FF2B5EF4-FFF2-40B4-BE49-F238E27FC236}">
                <a16:creationId xmlns:a16="http://schemas.microsoft.com/office/drawing/2014/main" id="{CD860A49-A98C-4F0E-AB34-4E13B89D5EBC}"/>
              </a:ext>
            </a:extLst>
          </p:cNvPr>
          <p:cNvSpPr>
            <a:spLocks noGrp="1"/>
          </p:cNvSpPr>
          <p:nvPr>
            <p:ph sz="quarter" idx="18" hasCustomPrompt="1"/>
          </p:nvPr>
        </p:nvSpPr>
        <p:spPr>
          <a:xfrm>
            <a:off x="6321287" y="1600200"/>
            <a:ext cx="5867538" cy="4572000"/>
          </a:xfrm>
        </p:spPr>
        <p:txBody>
          <a:bodyPr vert="horz" lIns="0" tIns="0" rIns="457200" bIns="0" rtlCol="0">
            <a:noAutofit/>
          </a:bodyPr>
          <a:lstStyle>
            <a:lvl1pPr>
              <a:defRPr lang="en-US" sz="1797" dirty="0"/>
            </a:lvl1pPr>
            <a:lvl2pPr>
              <a:defRPr lang="en-US" sz="1600" dirty="0"/>
            </a:lvl2pPr>
            <a:lvl3pPr>
              <a:defRPr lang="en-US" sz="14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7" name="page number">
            <a:extLst>
              <a:ext uri="{FF2B5EF4-FFF2-40B4-BE49-F238E27FC236}">
                <a16:creationId xmlns:a16="http://schemas.microsoft.com/office/drawing/2014/main" id="{306FFEC8-099C-484D-841A-7FCB225B1895}"/>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65137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9834265-B4D7-4504-9C1C-C962DD96E4D9}"/>
              </a:ext>
            </a:extLst>
          </p:cNvPr>
          <p:cNvSpPr/>
          <p:nvPr userDrawn="1"/>
        </p:nvSpPr>
        <p:spPr>
          <a:xfrm rot="2700000">
            <a:off x="1156507" y="-4493128"/>
            <a:ext cx="7499811" cy="13467847"/>
          </a:xfrm>
          <a:custGeom>
            <a:avLst/>
            <a:gdLst>
              <a:gd name="connsiteX0" fmla="*/ 0 w 7499811"/>
              <a:gd name="connsiteY0" fmla="*/ 7314868 h 13467847"/>
              <a:gd name="connsiteX1" fmla="*/ 7314868 w 7499811"/>
              <a:gd name="connsiteY1" fmla="*/ 0 h 13467847"/>
              <a:gd name="connsiteX2" fmla="*/ 7499811 w 7499811"/>
              <a:gd name="connsiteY2" fmla="*/ 184942 h 13467847"/>
              <a:gd name="connsiteX3" fmla="*/ 7499811 w 7499811"/>
              <a:gd name="connsiteY3" fmla="*/ 9513150 h 13467847"/>
              <a:gd name="connsiteX4" fmla="*/ 3545114 w 7499811"/>
              <a:gd name="connsiteY4" fmla="*/ 13467847 h 13467847"/>
              <a:gd name="connsiteX5" fmla="*/ 0 w 7499811"/>
              <a:gd name="connsiteY5" fmla="*/ 9922733 h 1346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9811" h="13467847">
                <a:moveTo>
                  <a:pt x="0" y="7314868"/>
                </a:moveTo>
                <a:lnTo>
                  <a:pt x="7314868" y="0"/>
                </a:lnTo>
                <a:lnTo>
                  <a:pt x="7499811" y="184942"/>
                </a:lnTo>
                <a:lnTo>
                  <a:pt x="7499811" y="9513150"/>
                </a:lnTo>
                <a:lnTo>
                  <a:pt x="3545114" y="13467847"/>
                </a:lnTo>
                <a:lnTo>
                  <a:pt x="0" y="9922733"/>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4" name="Freeform: Shape 23">
            <a:extLst>
              <a:ext uri="{FF2B5EF4-FFF2-40B4-BE49-F238E27FC236}">
                <a16:creationId xmlns:a16="http://schemas.microsoft.com/office/drawing/2014/main" id="{12F29CAF-76E7-4387-BEA8-66F482EB65A2}"/>
              </a:ext>
            </a:extLst>
          </p:cNvPr>
          <p:cNvSpPr/>
          <p:nvPr userDrawn="1"/>
        </p:nvSpPr>
        <p:spPr>
          <a:xfrm rot="2700000">
            <a:off x="7032715" y="-169135"/>
            <a:ext cx="1042026"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94000">
                <a:schemeClr val="bg1"/>
              </a:gs>
              <a:gs pos="26000">
                <a:schemeClr val="accent4"/>
              </a:gs>
              <a:gs pos="76000">
                <a:schemeClr val="bg1">
                  <a:alpha val="91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TextBox 19">
            <a:extLst>
              <a:ext uri="{FF2B5EF4-FFF2-40B4-BE49-F238E27FC236}">
                <a16:creationId xmlns:a16="http://schemas.microsoft.com/office/drawing/2014/main" id="{A48347C3-DAFD-4322-8B75-FAADCB97A100}"/>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a:solidFill>
                <a:schemeClr val="tx1"/>
              </a:solidFill>
              <a:latin typeface="+mj-lt"/>
            </a:endParaRPr>
          </a:p>
        </p:txBody>
      </p:sp>
      <p:grpSp>
        <p:nvGrpSpPr>
          <p:cNvPr id="25" name="Group 24">
            <a:extLst>
              <a:ext uri="{FF2B5EF4-FFF2-40B4-BE49-F238E27FC236}">
                <a16:creationId xmlns:a16="http://schemas.microsoft.com/office/drawing/2014/main" id="{BA840448-0A4C-4F83-A1CE-7B630AF6D91D}"/>
              </a:ext>
            </a:extLst>
          </p:cNvPr>
          <p:cNvGrpSpPr/>
          <p:nvPr userDrawn="1"/>
        </p:nvGrpSpPr>
        <p:grpSpPr>
          <a:xfrm>
            <a:off x="608012" y="6445106"/>
            <a:ext cx="1184397" cy="186690"/>
            <a:chOff x="863272" y="6563918"/>
            <a:chExt cx="861082" cy="135727"/>
          </a:xfrm>
          <a:solidFill>
            <a:schemeClr val="bg1"/>
          </a:solidFill>
        </p:grpSpPr>
        <p:sp>
          <p:nvSpPr>
            <p:cNvPr id="26" name="Freeform 6">
              <a:extLst>
                <a:ext uri="{FF2B5EF4-FFF2-40B4-BE49-F238E27FC236}">
                  <a16:creationId xmlns:a16="http://schemas.microsoft.com/office/drawing/2014/main" id="{33BBD7F2-6BDB-40F5-BE43-2E5C642F40BB}"/>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7">
              <a:extLst>
                <a:ext uri="{FF2B5EF4-FFF2-40B4-BE49-F238E27FC236}">
                  <a16:creationId xmlns:a16="http://schemas.microsoft.com/office/drawing/2014/main" id="{1898F8B4-B178-4326-B6D0-C409F52A5D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8">
              <a:extLst>
                <a:ext uri="{FF2B5EF4-FFF2-40B4-BE49-F238E27FC236}">
                  <a16:creationId xmlns:a16="http://schemas.microsoft.com/office/drawing/2014/main" id="{04FAC758-8579-4948-8E17-F881282AF529}"/>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9">
              <a:extLst>
                <a:ext uri="{FF2B5EF4-FFF2-40B4-BE49-F238E27FC236}">
                  <a16:creationId xmlns:a16="http://schemas.microsoft.com/office/drawing/2014/main" id="{9BC37D6E-0610-40BC-A869-ED4C24F40DA3}"/>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10">
              <a:extLst>
                <a:ext uri="{FF2B5EF4-FFF2-40B4-BE49-F238E27FC236}">
                  <a16:creationId xmlns:a16="http://schemas.microsoft.com/office/drawing/2014/main" id="{0AD2EDE2-8C04-4779-942A-CD003561998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11">
              <a:extLst>
                <a:ext uri="{FF2B5EF4-FFF2-40B4-BE49-F238E27FC236}">
                  <a16:creationId xmlns:a16="http://schemas.microsoft.com/office/drawing/2014/main" id="{B9B95322-EB86-42B6-BCDB-3C38F71CEDFE}"/>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12">
              <a:extLst>
                <a:ext uri="{FF2B5EF4-FFF2-40B4-BE49-F238E27FC236}">
                  <a16:creationId xmlns:a16="http://schemas.microsoft.com/office/drawing/2014/main" id="{20532F85-7A34-4927-9486-A847F29CF7DC}"/>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33" name="TextBox 32">
            <a:extLst>
              <a:ext uri="{FF2B5EF4-FFF2-40B4-BE49-F238E27FC236}">
                <a16:creationId xmlns:a16="http://schemas.microsoft.com/office/drawing/2014/main" id="{10DCB4EB-8A9B-485D-A968-34B397B482C3}"/>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800">
                <a:solidFill>
                  <a:schemeClr val="bg1"/>
                </a:solidFill>
                <a:latin typeface="+mj-lt"/>
                <a:ea typeface="Verdana" panose="020B0604030504040204" pitchFamily="34" charset="0"/>
                <a:cs typeface="Arial" panose="020B0604020202020204" pitchFamily="34" charset="0"/>
              </a:rPr>
              <a:t>│</a:t>
            </a:r>
            <a:r>
              <a:rPr lang="en-US" sz="800">
                <a:solidFill>
                  <a:schemeClr val="bg1"/>
                </a:solidFill>
                <a:latin typeface="+mj-lt"/>
                <a:ea typeface="Verdana" panose="020B0604030504040204" pitchFamily="34" charset="0"/>
                <a:cs typeface="Verdana" panose="020B0604030504040204" pitchFamily="34" charset="0"/>
              </a:rPr>
              <a:t>  ©2019 VMware, Inc.</a:t>
            </a:r>
          </a:p>
        </p:txBody>
      </p:sp>
      <p:sp>
        <p:nvSpPr>
          <p:cNvPr id="41" name="Picture Placeholder 184">
            <a:extLst>
              <a:ext uri="{FF2B5EF4-FFF2-40B4-BE49-F238E27FC236}">
                <a16:creationId xmlns:a16="http://schemas.microsoft.com/office/drawing/2014/main" id="{997DC603-F304-4357-BF7F-19215EB70C59}"/>
              </a:ext>
            </a:extLst>
          </p:cNvPr>
          <p:cNvSpPr>
            <a:spLocks noGrp="1"/>
          </p:cNvSpPr>
          <p:nvPr>
            <p:ph type="pic" sz="quarter" idx="14" hasCustomPrompt="1"/>
          </p:nvPr>
        </p:nvSpPr>
        <p:spPr>
          <a:xfrm>
            <a:off x="8523151" y="4619335"/>
            <a:ext cx="2740025" cy="1371600"/>
          </a:xfrm>
          <a:noFill/>
        </p:spPr>
        <p:txBody>
          <a:bodyPr anchor="ctr"/>
          <a:lstStyle>
            <a:lvl1pPr algn="ctr">
              <a:defRPr sz="2400" b="1">
                <a:solidFill>
                  <a:srgbClr val="F8981D"/>
                </a:solidFill>
              </a:defRPr>
            </a:lvl1pPr>
          </a:lstStyle>
          <a:p>
            <a:r>
              <a:rPr lang="en-US"/>
              <a:t>Click to insert logo or delete box if not needed</a:t>
            </a: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863" indent="-169863">
              <a:buClrTx/>
              <a:buSzPct val="100000"/>
              <a:buFont typeface="Metropolis" panose="00000500000000000000" pitchFamily="2" charset="0"/>
              <a:buChar char="“"/>
              <a:defRPr sz="2800">
                <a:solidFill>
                  <a:schemeClr val="bg1"/>
                </a:solidFill>
              </a:defRPr>
            </a:lvl1pPr>
            <a:lvl2pPr marL="457200" indent="-184150">
              <a:buClrTx/>
              <a:buFont typeface="Metropolis" panose="00000500000000000000" pitchFamily="2" charset="0"/>
              <a:buChar char="“"/>
              <a:defRPr>
                <a:solidFill>
                  <a:schemeClr val="bg1"/>
                </a:solidFill>
              </a:defRPr>
            </a:lvl2pPr>
            <a:lvl3pPr marL="744538" indent="-169863">
              <a:buClrTx/>
              <a:buFont typeface="Metropolis" panose="00000500000000000000" pitchFamily="2" charset="0"/>
              <a:buChar char="“"/>
              <a:defRPr>
                <a:solidFill>
                  <a:schemeClr val="bg1"/>
                </a:solidFill>
              </a:defRPr>
            </a:lvl3pPr>
            <a:lvl4pPr marL="969963" indent="-166688">
              <a:buClrTx/>
              <a:buFont typeface="Metropolis" panose="00000500000000000000" pitchFamily="2" charset="0"/>
              <a:buChar char="“"/>
              <a:defRPr>
                <a:solidFill>
                  <a:schemeClr val="bg1"/>
                </a:solidFill>
              </a:defRPr>
            </a:lvl4pPr>
            <a:lvl5pPr marL="1143000" indent="-138113">
              <a:buClrTx/>
              <a:buFont typeface="Metropolis" panose="00000500000000000000" pitchFamily="2" charset="0"/>
              <a:buChar char="“"/>
              <a:defRPr>
                <a:solidFill>
                  <a:schemeClr val="bg1"/>
                </a:solidFill>
              </a:defRPr>
            </a:lvl5pPr>
          </a:lstStyle>
          <a:p>
            <a:pPr lvl="0"/>
            <a:r>
              <a:rPr lang="en-US"/>
              <a:t>Click to add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48" y="5065776"/>
            <a:ext cx="4581144" cy="274320"/>
          </a:xfrm>
        </p:spPr>
        <p:txBody>
          <a:bodyPr/>
          <a:lstStyle>
            <a:lvl1pPr>
              <a:defRPr sz="1800">
                <a:solidFill>
                  <a:schemeClr val="bg1"/>
                </a:solidFill>
              </a:defRPr>
            </a:lvl1pPr>
          </a:lstStyle>
          <a:p>
            <a:pPr lvl="0"/>
            <a:r>
              <a:rPr lang="en-US"/>
              <a:t>Source Name</a:t>
            </a:r>
          </a:p>
        </p:txBody>
      </p:sp>
    </p:spTree>
    <p:extLst>
      <p:ext uri="{BB962C8B-B14F-4D97-AF65-F5344CB8AC3E}">
        <p14:creationId xmlns:p14="http://schemas.microsoft.com/office/powerpoint/2010/main" val="161351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wo-Content Balanced Color on Right">
    <p:spTree>
      <p:nvGrpSpPr>
        <p:cNvPr id="1" name=""/>
        <p:cNvGrpSpPr/>
        <p:nvPr/>
      </p:nvGrpSpPr>
      <p:grpSpPr>
        <a:xfrm>
          <a:off x="0" y="0"/>
          <a:ext cx="0" cy="0"/>
          <a:chOff x="0" y="0"/>
          <a:chExt cx="0" cy="0"/>
        </a:xfrm>
      </p:grpSpPr>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bwMode="ltGray">
          <a:xfrm>
            <a:off x="6323384" y="1600201"/>
            <a:ext cx="5865445" cy="4572000"/>
          </a:xfrm>
          <a:solidFill>
            <a:srgbClr val="F4F8FA"/>
          </a:solidFill>
        </p:spPr>
        <p:txBody>
          <a:bodyPr vert="horz" lIns="457200" tIns="457200" rIns="457200" bIns="457200" rtlCol="0">
            <a:noAutofit/>
          </a:bodyPr>
          <a:lstStyle>
            <a:lvl1pPr>
              <a:defRPr lang="en-US" sz="1797" dirty="0">
                <a:solidFill>
                  <a:schemeClr val="accent2"/>
                </a:solidFill>
              </a:defRPr>
            </a:lvl1pPr>
            <a:lvl2pPr>
              <a:defRPr lang="en-US" sz="1600" dirty="0">
                <a:solidFill>
                  <a:schemeClr val="accent2"/>
                </a:solidFill>
              </a:defRPr>
            </a:lvl2pPr>
            <a:lvl3pPr>
              <a:defRPr lang="en-US" sz="1400" dirty="0">
                <a:solidFill>
                  <a:schemeClr val="accent2"/>
                </a:solidFill>
              </a:defRPr>
            </a:lvl3pPr>
            <a:lvl4pPr>
              <a:defRPr lang="en-US" sz="1200" dirty="0">
                <a:solidFill>
                  <a:schemeClr val="accent2"/>
                </a:solidFill>
              </a:defRPr>
            </a:lvl4pPr>
            <a:lvl5pPr>
              <a:defRPr lang="en-US" sz="1200" dirty="0">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ltGray">
          <a:xfrm>
            <a:off x="3" y="1600201"/>
            <a:ext cx="5893593" cy="4572000"/>
          </a:xfrm>
          <a:noFill/>
        </p:spPr>
        <p:txBody>
          <a:bodyPr vert="horz" lIns="594360" tIns="457200" rIns="457200" bIns="457200" rtlCol="0">
            <a:noAutofit/>
          </a:bodyPr>
          <a:lstStyle>
            <a:lvl1pPr>
              <a:spcBef>
                <a:spcPts val="1200"/>
              </a:spcBef>
              <a:defRPr lang="en-US" sz="1797" dirty="0">
                <a:solidFill>
                  <a:schemeClr val="tx1"/>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7">
                <a:solidFill>
                  <a:schemeClr val="bg1"/>
                </a:solidFill>
              </a:defRPr>
            </a:lvl6pPr>
            <a:lvl7pPr>
              <a:buClrTx/>
              <a:defRPr sz="1400">
                <a:solidFill>
                  <a:schemeClr val="bg1"/>
                </a:solidFill>
              </a:defRPr>
            </a:lvl7pPr>
            <a:lvl8pPr>
              <a:buClrTx/>
              <a:defRPr sz="1200">
                <a:solidFill>
                  <a:schemeClr val="bg1"/>
                </a:solidFill>
              </a:defRPr>
            </a:lvl8pPr>
            <a:lvl9pPr>
              <a:buClrTx/>
              <a:defRPr sz="1797">
                <a:solidFill>
                  <a:schemeClr val="bg1"/>
                </a:solidFill>
              </a:defRPr>
            </a:lvl9pPr>
          </a:lstStyle>
          <a:p>
            <a:pPr lvl="0"/>
            <a:r>
              <a:rPr lang="en-US"/>
              <a:t>Click to edit Master text styles</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Two-content Layout: Graphic on Left, Text on Right - Click to Edit</a:t>
            </a:r>
          </a:p>
        </p:txBody>
      </p:sp>
      <p:sp>
        <p:nvSpPr>
          <p:cNvPr id="7" name="page number">
            <a:extLst>
              <a:ext uri="{FF2B5EF4-FFF2-40B4-BE49-F238E27FC236}">
                <a16:creationId xmlns:a16="http://schemas.microsoft.com/office/drawing/2014/main" id="{1727F760-24DE-9A42-B7E9-356D8DC2BDAE}"/>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26429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wo-Content Balanced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a:t>Two-content Layout: Text on Left, Graphic on Right - Click to Edit</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7" name="Content Placeholder 17">
            <a:extLst>
              <a:ext uri="{FF2B5EF4-FFF2-40B4-BE49-F238E27FC236}">
                <a16:creationId xmlns:a16="http://schemas.microsoft.com/office/drawing/2014/main" id="{E4143250-D1B5-E54B-9FA1-AB95D634DBC6}"/>
              </a:ext>
            </a:extLst>
          </p:cNvPr>
          <p:cNvSpPr>
            <a:spLocks noGrp="1"/>
          </p:cNvSpPr>
          <p:nvPr>
            <p:ph sz="quarter" idx="16" hasCustomPrompt="1"/>
          </p:nvPr>
        </p:nvSpPr>
        <p:spPr bwMode="ltGray">
          <a:xfrm>
            <a:off x="3" y="1600201"/>
            <a:ext cx="5865445" cy="4572000"/>
          </a:xfrm>
          <a:solidFill>
            <a:srgbClr val="F4F8FA"/>
          </a:solidFill>
        </p:spPr>
        <p:txBody>
          <a:bodyPr vert="horz" lIns="457200" tIns="457200" rIns="457200" bIns="457200" rtlCol="0">
            <a:noAutofit/>
          </a:bodyPr>
          <a:lstStyle>
            <a:lvl1pPr>
              <a:defRPr lang="en-US" sz="1797" dirty="0">
                <a:solidFill>
                  <a:schemeClr val="accent2"/>
                </a:solidFill>
              </a:defRPr>
            </a:lvl1pPr>
            <a:lvl2pPr>
              <a:defRPr lang="en-US" sz="1600" dirty="0">
                <a:solidFill>
                  <a:schemeClr val="accent2"/>
                </a:solidFill>
              </a:defRPr>
            </a:lvl2pPr>
            <a:lvl3pPr>
              <a:defRPr lang="en-US" sz="1400" dirty="0">
                <a:solidFill>
                  <a:schemeClr val="accent2"/>
                </a:solidFill>
              </a:defRPr>
            </a:lvl3pPr>
            <a:lvl4pPr>
              <a:defRPr lang="en-US" sz="1200" dirty="0">
                <a:solidFill>
                  <a:schemeClr val="accent2"/>
                </a:solidFill>
              </a:defRPr>
            </a:lvl4pPr>
            <a:lvl5pPr>
              <a:defRPr lang="en-US" sz="1200" dirty="0">
                <a:solidFill>
                  <a:schemeClr val="accent2"/>
                </a:solidFill>
              </a:defRPr>
            </a:lvl5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ltGray">
          <a:xfrm>
            <a:off x="6295232" y="1600201"/>
            <a:ext cx="5893593" cy="4572000"/>
          </a:xfrm>
          <a:noFill/>
        </p:spPr>
        <p:txBody>
          <a:bodyPr vert="horz" lIns="594360" tIns="457200" rIns="457200" bIns="457200" rtlCol="0">
            <a:noAutofit/>
          </a:bodyPr>
          <a:lstStyle>
            <a:lvl1pPr>
              <a:spcBef>
                <a:spcPts val="1200"/>
              </a:spcBef>
              <a:defRPr lang="en-US" sz="1797"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7">
                <a:solidFill>
                  <a:schemeClr val="bg1"/>
                </a:solidFill>
              </a:defRPr>
            </a:lvl6pPr>
            <a:lvl7pPr>
              <a:buClrTx/>
              <a:defRPr sz="1400">
                <a:solidFill>
                  <a:schemeClr val="bg1"/>
                </a:solidFill>
              </a:defRPr>
            </a:lvl7pPr>
            <a:lvl8pPr>
              <a:buClrTx/>
              <a:defRPr sz="1200">
                <a:solidFill>
                  <a:schemeClr val="bg1"/>
                </a:solidFill>
              </a:defRPr>
            </a:lvl8pPr>
            <a:lvl9pPr>
              <a:buClrTx/>
              <a:defRPr sz="1797">
                <a:solidFill>
                  <a:schemeClr val="bg1"/>
                </a:solidFill>
              </a:defRPr>
            </a:lvl9pPr>
          </a:lstStyle>
          <a:p>
            <a:pPr lvl="0"/>
            <a:r>
              <a:rPr lang="en-US"/>
              <a:t>Click to edit Master text styles</a:t>
            </a:r>
          </a:p>
        </p:txBody>
      </p:sp>
      <p:sp>
        <p:nvSpPr>
          <p:cNvPr id="10" name="page number">
            <a:extLst>
              <a:ext uri="{FF2B5EF4-FFF2-40B4-BE49-F238E27FC236}">
                <a16:creationId xmlns:a16="http://schemas.microsoft.com/office/drawing/2014/main" id="{4FD1F5D3-21E9-5341-B48A-48F1E4CF33AB}"/>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23668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1FE0B-90B1-4BED-9AA5-6DC9F6424E67}"/>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D541C7AA-97CA-4F96-9506-F144DA2CD8E2}"/>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11" name="Text Placeholder 4">
            <a:extLst>
              <a:ext uri="{FF2B5EF4-FFF2-40B4-BE49-F238E27FC236}">
                <a16:creationId xmlns:a16="http://schemas.microsoft.com/office/drawing/2014/main" id="{9E550D89-51A7-894E-88FB-394F3178F2EC}"/>
              </a:ext>
            </a:extLst>
          </p:cNvPr>
          <p:cNvSpPr>
            <a:spLocks noGrp="1"/>
          </p:cNvSpPr>
          <p:nvPr>
            <p:ph type="body" sz="quarter" idx="17" hasCustomPrompt="1"/>
          </p:nvPr>
        </p:nvSpPr>
        <p:spPr bwMode="gray">
          <a:xfrm>
            <a:off x="592869" y="1600202"/>
            <a:ext cx="5044347" cy="875370"/>
          </a:xfrm>
          <a:noFill/>
        </p:spPr>
        <p:txBody>
          <a:bodyPr vert="horz" lIns="0" tIns="91440" rIns="457200" bIns="91440" rtlCol="0" anchor="b">
            <a:noAutofit/>
          </a:bodyPr>
          <a:lstStyle>
            <a:lvl1pPr>
              <a:defRPr lang="en-US" dirty="0">
                <a:solidFill>
                  <a:schemeClr val="accent2"/>
                </a:solidFill>
              </a:defRPr>
            </a:lvl1pPr>
          </a:lstStyle>
          <a:p>
            <a:pPr lvl="0"/>
            <a:r>
              <a:rPr lang="en-US"/>
              <a:t>Click to add header </a:t>
            </a:r>
          </a:p>
        </p:txBody>
      </p:sp>
      <p:sp>
        <p:nvSpPr>
          <p:cNvPr id="14" name="Rectangle 13">
            <a:extLst>
              <a:ext uri="{FF2B5EF4-FFF2-40B4-BE49-F238E27FC236}">
                <a16:creationId xmlns:a16="http://schemas.microsoft.com/office/drawing/2014/main" id="{AA1B5F83-A93D-544C-8DB4-B164DBF2F72D}"/>
              </a:ext>
              <a:ext uri="{C183D7F6-B498-43B3-948B-1728B52AA6E4}">
                <adec:decorative xmlns:adec="http://schemas.microsoft.com/office/drawing/2017/decorative" val="1"/>
              </a:ext>
            </a:extLst>
          </p:cNvPr>
          <p:cNvSpPr/>
          <p:nvPr userDrawn="1"/>
        </p:nvSpPr>
        <p:spPr>
          <a:xfrm>
            <a:off x="592869" y="2484182"/>
            <a:ext cx="504434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0" name="Content Placeholder 17">
            <a:extLst>
              <a:ext uri="{FF2B5EF4-FFF2-40B4-BE49-F238E27FC236}">
                <a16:creationId xmlns:a16="http://schemas.microsoft.com/office/drawing/2014/main" id="{0170DFD5-97D2-3349-AE52-EB22861A6880}"/>
              </a:ext>
            </a:extLst>
          </p:cNvPr>
          <p:cNvSpPr>
            <a:spLocks noGrp="1"/>
          </p:cNvSpPr>
          <p:nvPr>
            <p:ph sz="quarter" idx="14" hasCustomPrompt="1"/>
          </p:nvPr>
        </p:nvSpPr>
        <p:spPr bwMode="gray">
          <a:xfrm>
            <a:off x="579811" y="2621026"/>
            <a:ext cx="5071595" cy="3544027"/>
          </a:xfrm>
        </p:spPr>
        <p:txBody>
          <a:bodyPr vert="horz" lIns="0" tIns="0" rIns="0" bIns="0" rtlCol="0">
            <a:noAutofit/>
          </a:bodyPr>
          <a:lstStyle>
            <a:lvl1pPr>
              <a:defRPr lang="en-US" sz="1797" dirty="0"/>
            </a:lvl1pPr>
            <a:lvl2pPr>
              <a:defRPr lang="en-US" sz="1600" dirty="0"/>
            </a:lvl2pPr>
            <a:lvl3pPr>
              <a:defRPr lang="en-US" sz="1400" dirty="0"/>
            </a:lvl3pPr>
            <a:lvl4pPr>
              <a:defRPr lang="en-US" sz="1200" dirty="0"/>
            </a:lvl4pPr>
            <a:lvl5pPr>
              <a:defRPr lang="en-US" sz="1200" dirty="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961E082F-F30B-BC46-BB99-CA9B65C08128}"/>
              </a:ext>
            </a:extLst>
          </p:cNvPr>
          <p:cNvSpPr>
            <a:spLocks noGrp="1"/>
          </p:cNvSpPr>
          <p:nvPr>
            <p:ph type="body" sz="quarter" idx="18" hasCustomPrompt="1"/>
          </p:nvPr>
        </p:nvSpPr>
        <p:spPr bwMode="gray">
          <a:xfrm>
            <a:off x="6556832" y="1600202"/>
            <a:ext cx="5372100" cy="875370"/>
          </a:xfrm>
          <a:noFill/>
        </p:spPr>
        <p:txBody>
          <a:bodyPr vert="horz" lIns="0" tIns="91440" rIns="457200" bIns="91440" rtlCol="0" anchor="b">
            <a:noAutofit/>
          </a:bodyPr>
          <a:lstStyle>
            <a:lvl1pPr>
              <a:defRPr lang="en-US" sz="1997">
                <a:solidFill>
                  <a:schemeClr val="accent2"/>
                </a:solidFill>
              </a:defRPr>
            </a:lvl1pPr>
          </a:lstStyle>
          <a:p>
            <a:pPr lvl="0"/>
            <a:r>
              <a:rPr lang="en-US"/>
              <a:t>Click to add header </a:t>
            </a:r>
          </a:p>
        </p:txBody>
      </p:sp>
      <p:sp>
        <p:nvSpPr>
          <p:cNvPr id="16" name="Rectangle 15">
            <a:extLst>
              <a:ext uri="{FF2B5EF4-FFF2-40B4-BE49-F238E27FC236}">
                <a16:creationId xmlns:a16="http://schemas.microsoft.com/office/drawing/2014/main" id="{417D4F8B-2025-D14C-A41E-9C0B401DE6B0}"/>
              </a:ext>
              <a:ext uri="{C183D7F6-B498-43B3-948B-1728B52AA6E4}">
                <adec:decorative xmlns:adec="http://schemas.microsoft.com/office/drawing/2017/decorative" val="1"/>
              </a:ext>
            </a:extLst>
          </p:cNvPr>
          <p:cNvSpPr/>
          <p:nvPr userDrawn="1"/>
        </p:nvSpPr>
        <p:spPr>
          <a:xfrm>
            <a:off x="6551984" y="2484182"/>
            <a:ext cx="5044347"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9" name="Content Placeholder 17">
            <a:extLst>
              <a:ext uri="{FF2B5EF4-FFF2-40B4-BE49-F238E27FC236}">
                <a16:creationId xmlns:a16="http://schemas.microsoft.com/office/drawing/2014/main" id="{3EE56D9F-2DF2-4F43-A13A-4844DFE465AC}"/>
              </a:ext>
            </a:extLst>
          </p:cNvPr>
          <p:cNvSpPr>
            <a:spLocks noGrp="1"/>
          </p:cNvSpPr>
          <p:nvPr>
            <p:ph sz="quarter" idx="16" hasCustomPrompt="1"/>
          </p:nvPr>
        </p:nvSpPr>
        <p:spPr bwMode="gray">
          <a:xfrm>
            <a:off x="6556249" y="2621280"/>
            <a:ext cx="5372682" cy="3575124"/>
          </a:xfrm>
        </p:spPr>
        <p:txBody>
          <a:bodyPr vert="horz" lIns="0" tIns="0" rIns="0" bIns="0" rtlCol="0">
            <a:noAutofit/>
          </a:bodyPr>
          <a:lstStyle>
            <a:lvl1pPr>
              <a:defRPr lang="en-US" sz="1797" dirty="0"/>
            </a:lvl1pPr>
            <a:lvl2pPr>
              <a:defRPr lang="en-US" sz="1600" dirty="0"/>
            </a:lvl2pPr>
            <a:lvl3pPr>
              <a:defRPr lang="en-US" sz="1400" dirty="0"/>
            </a:lvl3pPr>
            <a:lvl4pPr>
              <a:defRPr lang="en-US" sz="1200" dirty="0"/>
            </a:lvl4pPr>
            <a:lvl5pPr>
              <a:defRPr lang="en-US" sz="1200" dirty="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page number">
            <a:extLst>
              <a:ext uri="{FF2B5EF4-FFF2-40B4-BE49-F238E27FC236}">
                <a16:creationId xmlns:a16="http://schemas.microsoft.com/office/drawing/2014/main" id="{3E816477-50B7-9248-BE5F-B9062610CEEE}"/>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64692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hree-Content 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lvl1pPr>
          </a:lstStyle>
          <a:p>
            <a:r>
              <a:rPr lang="en-US"/>
              <a:t>Click to Add One Line Title</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24" name="Text Placeholder 3">
            <a:extLst>
              <a:ext uri="{FF2B5EF4-FFF2-40B4-BE49-F238E27FC236}">
                <a16:creationId xmlns:a16="http://schemas.microsoft.com/office/drawing/2014/main" id="{E0956C27-3D46-7745-A4A9-42842784C100}"/>
              </a:ext>
            </a:extLst>
          </p:cNvPr>
          <p:cNvSpPr>
            <a:spLocks noGrp="1"/>
          </p:cNvSpPr>
          <p:nvPr>
            <p:ph type="body" sz="quarter" idx="28" hasCustomPrompt="1"/>
          </p:nvPr>
        </p:nvSpPr>
        <p:spPr>
          <a:xfrm>
            <a:off x="592866" y="1582754"/>
            <a:ext cx="3593592" cy="914400"/>
          </a:xfrm>
          <a:noFill/>
        </p:spPr>
        <p:txBody>
          <a:bodyPr lIns="0" tIns="91440" rIns="182880" bIns="91440" anchor="b"/>
          <a:lstStyle>
            <a:lvl1pPr>
              <a:defRPr sz="1797">
                <a:solidFill>
                  <a:schemeClr val="accent2"/>
                </a:solidFill>
              </a:defRPr>
            </a:lvl1pPr>
            <a:lvl2pPr marL="0" indent="0">
              <a:buFont typeface="Open Sans" panose="020B0606030504020204" pitchFamily="34" charset="0"/>
              <a:buChar char="​"/>
              <a:defRPr sz="1797">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27" name="Rectangle 26">
            <a:extLst>
              <a:ext uri="{FF2B5EF4-FFF2-40B4-BE49-F238E27FC236}">
                <a16:creationId xmlns:a16="http://schemas.microsoft.com/office/drawing/2014/main" id="{B164666E-28C9-844E-91D8-ECA2F1E57595}"/>
              </a:ext>
              <a:ext uri="{C183D7F6-B498-43B3-948B-1728B52AA6E4}">
                <adec:decorative xmlns:adec="http://schemas.microsoft.com/office/drawing/2017/decorative" val="1"/>
              </a:ext>
            </a:extLst>
          </p:cNvPr>
          <p:cNvSpPr/>
          <p:nvPr userDrawn="1"/>
        </p:nvSpPr>
        <p:spPr>
          <a:xfrm>
            <a:off x="592866" y="2509486"/>
            <a:ext cx="3593592"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0" name="Text Placeholder 15">
            <a:extLst>
              <a:ext uri="{FF2B5EF4-FFF2-40B4-BE49-F238E27FC236}">
                <a16:creationId xmlns:a16="http://schemas.microsoft.com/office/drawing/2014/main" id="{088F3A7B-ECB7-0E49-B754-464BE3E44868}"/>
              </a:ext>
            </a:extLst>
          </p:cNvPr>
          <p:cNvSpPr>
            <a:spLocks noGrp="1"/>
          </p:cNvSpPr>
          <p:nvPr>
            <p:ph type="body" sz="quarter" idx="27" hasCustomPrompt="1"/>
          </p:nvPr>
        </p:nvSpPr>
        <p:spPr>
          <a:xfrm>
            <a:off x="592866" y="2546335"/>
            <a:ext cx="3593592" cy="3619363"/>
          </a:xfrm>
          <a:noFill/>
          <a:ln>
            <a:noFill/>
          </a:ln>
        </p:spPr>
        <p:txBody>
          <a:bodyPr lIns="0" tIns="182880" rIns="182880" bIns="182880"/>
          <a:lstStyle>
            <a:lvl1pPr>
              <a:defRPr sz="1600"/>
            </a:lvl1pPr>
          </a:lstStyle>
          <a:p>
            <a:r>
              <a:rPr lang="en-US"/>
              <a:t>Click to add text</a:t>
            </a:r>
          </a:p>
          <a:p>
            <a:r>
              <a:rPr lang="en-US"/>
              <a:t>Click to add text</a:t>
            </a:r>
          </a:p>
          <a:p>
            <a:r>
              <a:rPr lang="en-US"/>
              <a:t>Click to add text</a:t>
            </a:r>
          </a:p>
          <a:p>
            <a:r>
              <a:rPr lang="en-US"/>
              <a:t>Click to add text</a:t>
            </a:r>
          </a:p>
          <a:p>
            <a:endParaRPr lang="en-US"/>
          </a:p>
        </p:txBody>
      </p:sp>
      <p:sp>
        <p:nvSpPr>
          <p:cNvPr id="26" name="Text Placeholder 3">
            <a:extLst>
              <a:ext uri="{FF2B5EF4-FFF2-40B4-BE49-F238E27FC236}">
                <a16:creationId xmlns:a16="http://schemas.microsoft.com/office/drawing/2014/main" id="{88975597-2DC5-4748-87A2-37C22D522B0B}"/>
              </a:ext>
            </a:extLst>
          </p:cNvPr>
          <p:cNvSpPr>
            <a:spLocks noGrp="1"/>
          </p:cNvSpPr>
          <p:nvPr>
            <p:ph type="body" sz="quarter" idx="26" hasCustomPrompt="1"/>
          </p:nvPr>
        </p:nvSpPr>
        <p:spPr>
          <a:xfrm>
            <a:off x="4415154" y="1599646"/>
            <a:ext cx="3593592" cy="914400"/>
          </a:xfrm>
          <a:noFill/>
        </p:spPr>
        <p:txBody>
          <a:bodyPr lIns="0" tIns="91440" rIns="182880" bIns="91440" anchor="b"/>
          <a:lstStyle>
            <a:lvl1pPr>
              <a:defRPr sz="1797">
                <a:solidFill>
                  <a:schemeClr val="accent2"/>
                </a:solidFill>
              </a:defRPr>
            </a:lvl1pPr>
            <a:lvl2pPr marL="0" indent="0">
              <a:buFont typeface="Open Sans" panose="020B0606030504020204" pitchFamily="34" charset="0"/>
              <a:buChar char="​"/>
              <a:defRPr sz="1797">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28" name="Rectangle 27">
            <a:extLst>
              <a:ext uri="{FF2B5EF4-FFF2-40B4-BE49-F238E27FC236}">
                <a16:creationId xmlns:a16="http://schemas.microsoft.com/office/drawing/2014/main" id="{53DE0F89-6066-984A-B5C6-BC57894C3396}"/>
              </a:ext>
              <a:ext uri="{C183D7F6-B498-43B3-948B-1728B52AA6E4}">
                <adec:decorative xmlns:adec="http://schemas.microsoft.com/office/drawing/2017/decorative" val="1"/>
              </a:ext>
            </a:extLst>
          </p:cNvPr>
          <p:cNvSpPr/>
          <p:nvPr userDrawn="1"/>
        </p:nvSpPr>
        <p:spPr>
          <a:xfrm>
            <a:off x="4415154" y="2509486"/>
            <a:ext cx="3593592" cy="45719"/>
          </a:xfrm>
          <a:prstGeom prst="rect">
            <a:avLst/>
          </a:prstGeom>
          <a:gradFill>
            <a:gsLst>
              <a:gs pos="99000">
                <a:schemeClr val="accent1"/>
              </a:gs>
              <a:gs pos="23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1" name="Text Placeholder 13">
            <a:extLst>
              <a:ext uri="{FF2B5EF4-FFF2-40B4-BE49-F238E27FC236}">
                <a16:creationId xmlns:a16="http://schemas.microsoft.com/office/drawing/2014/main" id="{44EE5778-B7AD-374C-B107-63971E570839}"/>
              </a:ext>
            </a:extLst>
          </p:cNvPr>
          <p:cNvSpPr>
            <a:spLocks noGrp="1"/>
          </p:cNvSpPr>
          <p:nvPr>
            <p:ph type="body" sz="quarter" idx="25" hasCustomPrompt="1"/>
          </p:nvPr>
        </p:nvSpPr>
        <p:spPr>
          <a:xfrm>
            <a:off x="4415154" y="2546329"/>
            <a:ext cx="3593592" cy="3627562"/>
          </a:xfrm>
          <a:noFill/>
          <a:ln>
            <a:noFill/>
          </a:ln>
        </p:spPr>
        <p:txBody>
          <a:bodyPr lIns="0" tIns="182880" rIns="182880" bIns="182880"/>
          <a:lstStyle>
            <a:lvl1pPr>
              <a:defRPr sz="1600"/>
            </a:lvl1pPr>
          </a:lstStyle>
          <a:p>
            <a:r>
              <a:rPr lang="en-US"/>
              <a:t>Click to add text</a:t>
            </a:r>
          </a:p>
          <a:p>
            <a:r>
              <a:rPr lang="en-US"/>
              <a:t>Click to add text</a:t>
            </a:r>
          </a:p>
          <a:p>
            <a:r>
              <a:rPr lang="en-US"/>
              <a:t>Click to add text</a:t>
            </a:r>
          </a:p>
          <a:p>
            <a:r>
              <a:rPr lang="en-US"/>
              <a:t>Click to add text</a:t>
            </a:r>
          </a:p>
          <a:p>
            <a:endParaRPr lang="en-US"/>
          </a:p>
        </p:txBody>
      </p:sp>
      <p:sp>
        <p:nvSpPr>
          <p:cNvPr id="25" name="Text Placeholder 3">
            <a:extLst>
              <a:ext uri="{FF2B5EF4-FFF2-40B4-BE49-F238E27FC236}">
                <a16:creationId xmlns:a16="http://schemas.microsoft.com/office/drawing/2014/main" id="{F48BF931-C509-8F46-8576-3656F9F4BA19}"/>
              </a:ext>
            </a:extLst>
          </p:cNvPr>
          <p:cNvSpPr>
            <a:spLocks noGrp="1"/>
          </p:cNvSpPr>
          <p:nvPr>
            <p:ph type="body" sz="quarter" idx="23" hasCustomPrompt="1"/>
          </p:nvPr>
        </p:nvSpPr>
        <p:spPr>
          <a:xfrm>
            <a:off x="8237442" y="1600200"/>
            <a:ext cx="3593592" cy="914400"/>
          </a:xfrm>
          <a:noFill/>
        </p:spPr>
        <p:txBody>
          <a:bodyPr lIns="0" tIns="91440" rIns="182880" bIns="91440" anchor="b"/>
          <a:lstStyle>
            <a:lvl1pPr>
              <a:defRPr sz="1797">
                <a:solidFill>
                  <a:schemeClr val="accent2"/>
                </a:solidFill>
              </a:defRPr>
            </a:lvl1pPr>
            <a:lvl2pPr marL="0" indent="0">
              <a:buFont typeface="Open Sans" panose="020B0606030504020204" pitchFamily="34" charset="0"/>
              <a:buChar char="​"/>
              <a:defRPr sz="1797">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header</a:t>
            </a:r>
          </a:p>
        </p:txBody>
      </p:sp>
      <p:sp>
        <p:nvSpPr>
          <p:cNvPr id="29" name="Rectangle 28">
            <a:extLst>
              <a:ext uri="{FF2B5EF4-FFF2-40B4-BE49-F238E27FC236}">
                <a16:creationId xmlns:a16="http://schemas.microsoft.com/office/drawing/2014/main" id="{97B963A1-3810-7A40-8918-6D6D68B4A836}"/>
              </a:ext>
              <a:ext uri="{C183D7F6-B498-43B3-948B-1728B52AA6E4}">
                <adec:decorative xmlns:adec="http://schemas.microsoft.com/office/drawing/2017/decorative" val="1"/>
              </a:ext>
            </a:extLst>
          </p:cNvPr>
          <p:cNvSpPr/>
          <p:nvPr userDrawn="1"/>
        </p:nvSpPr>
        <p:spPr>
          <a:xfrm>
            <a:off x="8237442" y="2509480"/>
            <a:ext cx="3593592" cy="502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2" name="Text Placeholder 12">
            <a:extLst>
              <a:ext uri="{FF2B5EF4-FFF2-40B4-BE49-F238E27FC236}">
                <a16:creationId xmlns:a16="http://schemas.microsoft.com/office/drawing/2014/main" id="{7C6F38D2-AD30-AE4E-B0AD-4BAFB463F8B5}"/>
              </a:ext>
            </a:extLst>
          </p:cNvPr>
          <p:cNvSpPr>
            <a:spLocks noGrp="1"/>
          </p:cNvSpPr>
          <p:nvPr>
            <p:ph type="body" sz="quarter" idx="24" hasCustomPrompt="1"/>
          </p:nvPr>
        </p:nvSpPr>
        <p:spPr>
          <a:xfrm>
            <a:off x="8237442" y="2568638"/>
            <a:ext cx="3593592" cy="3627773"/>
          </a:xfrm>
          <a:noFill/>
          <a:ln>
            <a:noFill/>
          </a:ln>
        </p:spPr>
        <p:txBody>
          <a:bodyPr lIns="0" tIns="182880" rIns="182880" bIns="182880"/>
          <a:lstStyle>
            <a:lvl1pPr>
              <a:defRPr sz="1600"/>
            </a:lvl1pPr>
          </a:lstStyle>
          <a:p>
            <a:r>
              <a:rPr lang="en-US"/>
              <a:t>Click to add text</a:t>
            </a:r>
          </a:p>
          <a:p>
            <a:r>
              <a:rPr lang="en-US"/>
              <a:t>Click to add text</a:t>
            </a:r>
          </a:p>
          <a:p>
            <a:r>
              <a:rPr lang="en-US"/>
              <a:t>Click to add text</a:t>
            </a:r>
          </a:p>
          <a:p>
            <a:r>
              <a:rPr lang="en-US"/>
              <a:t>Click to add text</a:t>
            </a:r>
          </a:p>
          <a:p>
            <a:endParaRPr lang="en-US"/>
          </a:p>
        </p:txBody>
      </p:sp>
      <p:sp>
        <p:nvSpPr>
          <p:cNvPr id="15" name="page number">
            <a:extLst>
              <a:ext uri="{FF2B5EF4-FFF2-40B4-BE49-F238E27FC236}">
                <a16:creationId xmlns:a16="http://schemas.microsoft.com/office/drawing/2014/main" id="{7788490C-B63E-8E46-A9C1-9CF865F7FA57}"/>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27455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wo Content Dynamic –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6AD2E-9306-49E7-A98B-7D26E458C2B2}"/>
              </a:ext>
            </a:extLst>
          </p:cNvPr>
          <p:cNvSpPr>
            <a:spLocks noGrp="1"/>
          </p:cNvSpPr>
          <p:nvPr>
            <p:ph type="title" hasCustomPrompt="1"/>
          </p:nvPr>
        </p:nvSpPr>
        <p:spPr/>
        <p:txBody>
          <a:bodyPr wrap="none"/>
          <a:lstStyle>
            <a:lvl1pPr>
              <a:defRPr/>
            </a:lvl1pPr>
          </a:lstStyle>
          <a:p>
            <a:r>
              <a:rPr lang="en-US"/>
              <a:t>Click to Add One Line Title</a:t>
            </a:r>
          </a:p>
        </p:txBody>
      </p:sp>
      <p:sp>
        <p:nvSpPr>
          <p:cNvPr id="14" name="Subtitle 2">
            <a:extLst>
              <a:ext uri="{FF2B5EF4-FFF2-40B4-BE49-F238E27FC236}">
                <a16:creationId xmlns:a16="http://schemas.microsoft.com/office/drawing/2014/main" id="{551435C2-3F7C-4835-8DB0-71E2C00537CF}"/>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7" name="Rectangle 6">
            <a:extLst>
              <a:ext uri="{FF2B5EF4-FFF2-40B4-BE49-F238E27FC236}">
                <a16:creationId xmlns:a16="http://schemas.microsoft.com/office/drawing/2014/main" id="{D864AC6E-1611-244C-BA28-696924BAB259}"/>
              </a:ext>
              <a:ext uri="{C183D7F6-B498-43B3-948B-1728B52AA6E4}">
                <adec:decorative xmlns:adec="http://schemas.microsoft.com/office/drawing/2017/decorative" val="1"/>
              </a:ext>
            </a:extLst>
          </p:cNvPr>
          <p:cNvSpPr/>
          <p:nvPr userDrawn="1"/>
        </p:nvSpPr>
        <p:spPr>
          <a:xfrm flipV="1">
            <a:off x="0" y="1589925"/>
            <a:ext cx="2894012"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4" name="Text Placeholder 3">
            <a:extLst>
              <a:ext uri="{FF2B5EF4-FFF2-40B4-BE49-F238E27FC236}">
                <a16:creationId xmlns:a16="http://schemas.microsoft.com/office/drawing/2014/main" id="{830FD232-93CB-4B54-A933-93C11B099F7A}"/>
              </a:ext>
            </a:extLst>
          </p:cNvPr>
          <p:cNvSpPr>
            <a:spLocks noGrp="1"/>
          </p:cNvSpPr>
          <p:nvPr>
            <p:ph type="body" sz="quarter" idx="20" hasCustomPrompt="1"/>
          </p:nvPr>
        </p:nvSpPr>
        <p:spPr>
          <a:xfrm>
            <a:off x="3" y="1644792"/>
            <a:ext cx="2894013" cy="4527411"/>
          </a:xfrm>
          <a:solidFill>
            <a:srgbClr val="F4F8FA"/>
          </a:solidFill>
        </p:spPr>
        <p:txBody>
          <a:bodyPr vert="horz" lIns="457200" tIns="457200" rIns="457200" bIns="457200" rtlCol="0">
            <a:noAutofit/>
          </a:bodyPr>
          <a:lstStyle>
            <a:lvl1pPr>
              <a:defRPr lang="en-US" sz="1797" dirty="0">
                <a:solidFill>
                  <a:schemeClr val="accent2"/>
                </a:solidFill>
              </a:defRPr>
            </a:lvl1pPr>
            <a:lvl2pPr>
              <a:defRPr lang="en-US" sz="1600" dirty="0" smtClean="0">
                <a:solidFill>
                  <a:schemeClr val="accent2"/>
                </a:solidFill>
              </a:defRPr>
            </a:lvl2pPr>
            <a:lvl3pPr>
              <a:defRPr lang="en-US" sz="1400" dirty="0" smtClean="0">
                <a:solidFill>
                  <a:schemeClr val="accent2"/>
                </a:solidFill>
              </a:defRPr>
            </a:lvl3pPr>
            <a:lvl4pPr>
              <a:defRPr lang="en-US" sz="1200" dirty="0" smtClean="0">
                <a:solidFill>
                  <a:schemeClr val="accent2"/>
                </a:solidFill>
              </a:defRPr>
            </a:lvl4pPr>
            <a:lvl5pPr>
              <a:defRPr lang="en-US" sz="1200" dirty="0">
                <a:solidFill>
                  <a:schemeClr val="accent2"/>
                </a:solidFill>
              </a:defRPr>
            </a:lvl5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77AE2CA-1B34-4F04-BD7F-F624F20E94FB}"/>
              </a:ext>
            </a:extLst>
          </p:cNvPr>
          <p:cNvSpPr>
            <a:spLocks noGrp="1"/>
          </p:cNvSpPr>
          <p:nvPr>
            <p:ph sz="quarter" idx="19" hasCustomPrompt="1"/>
          </p:nvPr>
        </p:nvSpPr>
        <p:spPr>
          <a:xfrm>
            <a:off x="3351213" y="1600200"/>
            <a:ext cx="8229600" cy="4572000"/>
          </a:xfrm>
        </p:spPr>
        <p:txBody>
          <a:bodyPr vert="horz" lIns="0" tIns="45720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a:lvl8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a:p>
            <a:pPr marL="1268857" lvl="5" indent="-117370"/>
            <a:r>
              <a:rPr lang="en-US"/>
              <a:t>Sixth level</a:t>
            </a:r>
          </a:p>
          <a:p>
            <a:pPr marL="1436982" lvl="6" indent="-117370"/>
            <a:r>
              <a:rPr lang="en-US"/>
              <a:t>Seventh level</a:t>
            </a:r>
          </a:p>
          <a:p>
            <a:pPr marL="1552765" lvl="7" indent="-115783">
              <a:lnSpc>
                <a:spcPct val="90000"/>
              </a:lnSpc>
            </a:pPr>
            <a:r>
              <a:rPr lang="en-US"/>
              <a:t>Nineth level</a:t>
            </a:r>
          </a:p>
        </p:txBody>
      </p:sp>
      <p:sp>
        <p:nvSpPr>
          <p:cNvPr id="8" name="page number">
            <a:extLst>
              <a:ext uri="{FF2B5EF4-FFF2-40B4-BE49-F238E27FC236}">
                <a16:creationId xmlns:a16="http://schemas.microsoft.com/office/drawing/2014/main" id="{1A93E906-C928-C345-B032-1F5C677FAEDD}"/>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65789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wo Content Dynamic –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A934A-AC6B-460C-9C93-B13CF6B6263F}"/>
              </a:ext>
            </a:extLst>
          </p:cNvPr>
          <p:cNvSpPr>
            <a:spLocks noGrp="1"/>
          </p:cNvSpPr>
          <p:nvPr>
            <p:ph type="title" hasCustomPrompt="1"/>
          </p:nvPr>
        </p:nvSpPr>
        <p:spPr/>
        <p:txBody>
          <a:bodyPr wrap="none"/>
          <a:lstStyle>
            <a:lvl1pPr>
              <a:defRPr/>
            </a:lvl1pPr>
          </a:lstStyle>
          <a:p>
            <a:r>
              <a:rPr lang="en-US"/>
              <a:t>Click to Add One Line Title</a:t>
            </a:r>
          </a:p>
        </p:txBody>
      </p:sp>
      <p:sp>
        <p:nvSpPr>
          <p:cNvPr id="14" name="Subtitle 2">
            <a:extLst>
              <a:ext uri="{FF2B5EF4-FFF2-40B4-BE49-F238E27FC236}">
                <a16:creationId xmlns:a16="http://schemas.microsoft.com/office/drawing/2014/main" id="{F6F5131D-84AE-4294-83A1-243FE1C81A8A}"/>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8" name="Content Placeholder 7">
            <a:extLst>
              <a:ext uri="{FF2B5EF4-FFF2-40B4-BE49-F238E27FC236}">
                <a16:creationId xmlns:a16="http://schemas.microsoft.com/office/drawing/2014/main" id="{7460DEEA-0331-45ED-8943-6F9E74884092}"/>
              </a:ext>
            </a:extLst>
          </p:cNvPr>
          <p:cNvSpPr>
            <a:spLocks noGrp="1"/>
          </p:cNvSpPr>
          <p:nvPr>
            <p:ph sz="quarter" idx="19" hasCustomPrompt="1"/>
          </p:nvPr>
        </p:nvSpPr>
        <p:spPr>
          <a:xfrm>
            <a:off x="608013" y="1600200"/>
            <a:ext cx="8229600" cy="4572000"/>
          </a:xfrm>
        </p:spPr>
        <p:txBody>
          <a:bodyPr/>
          <a:lstStyle>
            <a:lvl1pPr>
              <a:defRPr/>
            </a:lvl1pPr>
            <a:lvl5pPr>
              <a:defRPr/>
            </a:lvl5pPr>
          </a:lstStyle>
          <a:p>
            <a:pPr lvl="0"/>
            <a:r>
              <a:rPr lang="en-US"/>
              <a:t>Click to add graph, diagram or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7" name="Rectangle 6">
            <a:extLst>
              <a:ext uri="{FF2B5EF4-FFF2-40B4-BE49-F238E27FC236}">
                <a16:creationId xmlns:a16="http://schemas.microsoft.com/office/drawing/2014/main" id="{B12C22B1-5B53-F148-8D4A-31CCDD16E170}"/>
              </a:ext>
              <a:ext uri="{C183D7F6-B498-43B3-948B-1728B52AA6E4}">
                <adec:decorative xmlns:adec="http://schemas.microsoft.com/office/drawing/2017/decorative" val="1"/>
              </a:ext>
            </a:extLst>
          </p:cNvPr>
          <p:cNvSpPr/>
          <p:nvPr userDrawn="1"/>
        </p:nvSpPr>
        <p:spPr>
          <a:xfrm flipV="1">
            <a:off x="9285149" y="1589930"/>
            <a:ext cx="2903676" cy="60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5" name="Text Placeholder 4">
            <a:extLst>
              <a:ext uri="{FF2B5EF4-FFF2-40B4-BE49-F238E27FC236}">
                <a16:creationId xmlns:a16="http://schemas.microsoft.com/office/drawing/2014/main" id="{8197ED16-D162-4BF7-B635-2F70E10855A0}"/>
              </a:ext>
            </a:extLst>
          </p:cNvPr>
          <p:cNvSpPr>
            <a:spLocks noGrp="1"/>
          </p:cNvSpPr>
          <p:nvPr>
            <p:ph type="body" sz="quarter" idx="20" hasCustomPrompt="1"/>
          </p:nvPr>
        </p:nvSpPr>
        <p:spPr>
          <a:xfrm>
            <a:off x="9294813" y="1644792"/>
            <a:ext cx="2894012" cy="4527411"/>
          </a:xfrm>
          <a:solidFill>
            <a:srgbClr val="F4F8FA"/>
          </a:solidFill>
        </p:spPr>
        <p:txBody>
          <a:bodyPr vert="horz" lIns="457200" tIns="457200" rIns="457200" bIns="457200" rtlCol="0">
            <a:noAutofit/>
          </a:bodyPr>
          <a:lstStyle>
            <a:lvl1pPr>
              <a:defRPr lang="en-US" sz="1797" dirty="0">
                <a:solidFill>
                  <a:schemeClr val="accent2"/>
                </a:solidFill>
              </a:defRPr>
            </a:lvl1pPr>
            <a:lvl2pPr>
              <a:defRPr lang="en-US" sz="1600" dirty="0">
                <a:solidFill>
                  <a:schemeClr val="accent2"/>
                </a:solidFill>
              </a:defRPr>
            </a:lvl2pPr>
            <a:lvl3pPr>
              <a:defRPr lang="en-US" sz="1400" dirty="0">
                <a:solidFill>
                  <a:schemeClr val="accent2"/>
                </a:solidFill>
              </a:defRPr>
            </a:lvl3pPr>
            <a:lvl4pPr>
              <a:defRPr lang="en-US" sz="1200" dirty="0">
                <a:solidFill>
                  <a:schemeClr val="accent2"/>
                </a:solidFill>
              </a:defRPr>
            </a:lvl4pPr>
            <a:lvl5pPr>
              <a:defRPr lang="en-US" sz="1200" dirty="0">
                <a:solidFill>
                  <a:schemeClr val="accent2"/>
                </a:solidFill>
              </a:defRPr>
            </a:lvl5pPr>
          </a:lstStyle>
          <a:p>
            <a:pPr lvl="0">
              <a:spcBef>
                <a:spcPts val="1200"/>
              </a:spcBef>
            </a:pPr>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page number">
            <a:extLst>
              <a:ext uri="{FF2B5EF4-FFF2-40B4-BE49-F238E27FC236}">
                <a16:creationId xmlns:a16="http://schemas.microsoft.com/office/drawing/2014/main" id="{EA3FFB13-8625-D245-BD64-AAC7CCCB5B6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7198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Diagram with Content on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7BCD9-063B-4ED4-B68C-092EC2C342E6}"/>
              </a:ext>
            </a:extLst>
          </p:cNvPr>
          <p:cNvSpPr>
            <a:spLocks noGrp="1"/>
          </p:cNvSpPr>
          <p:nvPr>
            <p:ph type="title" hasCustomPrompt="1"/>
          </p:nvPr>
        </p:nvSpPr>
        <p:spPr/>
        <p:txBody>
          <a:bodyPr wrap="none"/>
          <a:lstStyle>
            <a:lvl1pPr>
              <a:defRPr/>
            </a:lvl1pPr>
          </a:lstStyle>
          <a:p>
            <a:r>
              <a:rPr lang="en-US"/>
              <a:t>Click to Add One Line Title</a:t>
            </a:r>
          </a:p>
        </p:txBody>
      </p:sp>
      <p:sp>
        <p:nvSpPr>
          <p:cNvPr id="9" name="Subtitle 2">
            <a:extLst>
              <a:ext uri="{FF2B5EF4-FFF2-40B4-BE49-F238E27FC236}">
                <a16:creationId xmlns:a16="http://schemas.microsoft.com/office/drawing/2014/main" id="{A0D276D7-17CD-46AB-99B2-97FD34FEEFFA}"/>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8" name="Content Placeholder 17">
            <a:extLst>
              <a:ext uri="{FF2B5EF4-FFF2-40B4-BE49-F238E27FC236}">
                <a16:creationId xmlns:a16="http://schemas.microsoft.com/office/drawing/2014/main" id="{73A8AFF7-683B-9045-8B6E-5867DABAE588}"/>
              </a:ext>
            </a:extLst>
          </p:cNvPr>
          <p:cNvSpPr>
            <a:spLocks noGrp="1"/>
          </p:cNvSpPr>
          <p:nvPr>
            <p:ph sz="quarter" idx="14"/>
          </p:nvPr>
        </p:nvSpPr>
        <p:spPr bwMode="ltGray">
          <a:xfrm>
            <a:off x="595424" y="1600201"/>
            <a:ext cx="7410892" cy="4572000"/>
          </a:xfrm>
          <a:noFill/>
        </p:spPr>
        <p:txBody>
          <a:bodyPr vert="horz" lIns="594360" tIns="457200" rIns="457200" bIns="457200" rtlCol="0">
            <a:noAutofit/>
          </a:bodyPr>
          <a:lstStyle>
            <a:lvl1pPr>
              <a:spcBef>
                <a:spcPts val="1200"/>
              </a:spcBef>
              <a:defRPr lang="en-US" sz="1797"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7">
                <a:solidFill>
                  <a:schemeClr val="bg1"/>
                </a:solidFill>
              </a:defRPr>
            </a:lvl6pPr>
            <a:lvl7pPr>
              <a:buClrTx/>
              <a:defRPr sz="1400">
                <a:solidFill>
                  <a:schemeClr val="bg1"/>
                </a:solidFill>
              </a:defRPr>
            </a:lvl7pPr>
            <a:lvl8pPr>
              <a:buClrTx/>
              <a:defRPr sz="1200">
                <a:solidFill>
                  <a:schemeClr val="bg1"/>
                </a:solidFill>
              </a:defRPr>
            </a:lvl8pPr>
            <a:lvl9pPr>
              <a:buClrTx/>
              <a:defRPr sz="1797">
                <a:solidFill>
                  <a:schemeClr val="bg1"/>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F7E2C737-3A4D-924A-88B5-FA4D5C8A07C7}"/>
              </a:ext>
              <a:ext uri="{C183D7F6-B498-43B3-948B-1728B52AA6E4}">
                <adec:decorative xmlns:adec="http://schemas.microsoft.com/office/drawing/2017/decorative" val="1"/>
              </a:ext>
            </a:extLst>
          </p:cNvPr>
          <p:cNvSpPr/>
          <p:nvPr userDrawn="1"/>
        </p:nvSpPr>
        <p:spPr>
          <a:xfrm flipV="1">
            <a:off x="8380072" y="1589923"/>
            <a:ext cx="3808754" cy="826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a:p>
            <a:pPr algn="ctr">
              <a:spcAft>
                <a:spcPts val="600"/>
              </a:spcAft>
            </a:pPr>
            <a:endParaRPr lang="en-US" sz="1200">
              <a:solidFill>
                <a:schemeClr val="bg1"/>
              </a:solidFill>
            </a:endParaRPr>
          </a:p>
        </p:txBody>
      </p:sp>
      <p:sp>
        <p:nvSpPr>
          <p:cNvPr id="5" name="Text Placeholder 4">
            <a:extLst>
              <a:ext uri="{FF2B5EF4-FFF2-40B4-BE49-F238E27FC236}">
                <a16:creationId xmlns:a16="http://schemas.microsoft.com/office/drawing/2014/main" id="{7F7496CC-9DD2-4299-850C-005958FB65CC}"/>
              </a:ext>
            </a:extLst>
          </p:cNvPr>
          <p:cNvSpPr>
            <a:spLocks noGrp="1"/>
          </p:cNvSpPr>
          <p:nvPr>
            <p:ph type="body" sz="quarter" idx="17" hasCustomPrompt="1"/>
          </p:nvPr>
        </p:nvSpPr>
        <p:spPr>
          <a:xfrm>
            <a:off x="8380413" y="1600200"/>
            <a:ext cx="3808412" cy="4572000"/>
          </a:xfrm>
        </p:spPr>
        <p:txBody>
          <a:bodyPr tIns="457200" rIns="594360" bIns="457200"/>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age number">
            <a:extLst>
              <a:ext uri="{FF2B5EF4-FFF2-40B4-BE49-F238E27FC236}">
                <a16:creationId xmlns:a16="http://schemas.microsoft.com/office/drawing/2014/main" id="{0D34A4A0-0C07-994F-9539-A07F4B06F184}"/>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578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Diagram with Outcome, Benef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888C-CFB4-4BEC-9B94-46E698DFC481}"/>
              </a:ext>
            </a:extLst>
          </p:cNvPr>
          <p:cNvSpPr>
            <a:spLocks noGrp="1"/>
          </p:cNvSpPr>
          <p:nvPr>
            <p:ph type="title" hasCustomPrompt="1"/>
          </p:nvPr>
        </p:nvSpPr>
        <p:spPr/>
        <p:txBody>
          <a:bodyPr wrap="none"/>
          <a:lstStyle>
            <a:lvl1pPr>
              <a:defRPr/>
            </a:lvl1pPr>
          </a:lstStyle>
          <a:p>
            <a:r>
              <a:rPr lang="en-US"/>
              <a:t>Click to Add One Line Title</a:t>
            </a:r>
          </a:p>
        </p:txBody>
      </p:sp>
      <p:sp>
        <p:nvSpPr>
          <p:cNvPr id="19" name="Subtitle 2">
            <a:extLst>
              <a:ext uri="{FF2B5EF4-FFF2-40B4-BE49-F238E27FC236}">
                <a16:creationId xmlns:a16="http://schemas.microsoft.com/office/drawing/2014/main" id="{E9D6A872-88BD-4DFC-AFFD-1E9BEEB6533B}"/>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11" name="Content Placeholder 17">
            <a:extLst>
              <a:ext uri="{FF2B5EF4-FFF2-40B4-BE49-F238E27FC236}">
                <a16:creationId xmlns:a16="http://schemas.microsoft.com/office/drawing/2014/main" id="{DAEEA46F-682F-5A4F-8E4D-B4CA754E0724}"/>
              </a:ext>
            </a:extLst>
          </p:cNvPr>
          <p:cNvSpPr>
            <a:spLocks noGrp="1"/>
          </p:cNvSpPr>
          <p:nvPr>
            <p:ph sz="quarter" idx="14"/>
          </p:nvPr>
        </p:nvSpPr>
        <p:spPr bwMode="ltGray">
          <a:xfrm>
            <a:off x="595424" y="1600201"/>
            <a:ext cx="7410892" cy="4572000"/>
          </a:xfrm>
          <a:noFill/>
        </p:spPr>
        <p:txBody>
          <a:bodyPr vert="horz" lIns="594360" tIns="457200" rIns="457200" bIns="457200" rtlCol="0">
            <a:noAutofit/>
          </a:bodyPr>
          <a:lstStyle>
            <a:lvl1pPr>
              <a:spcBef>
                <a:spcPts val="1200"/>
              </a:spcBef>
              <a:defRPr lang="en-US" sz="1797"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797">
                <a:solidFill>
                  <a:schemeClr val="bg1"/>
                </a:solidFill>
              </a:defRPr>
            </a:lvl6pPr>
            <a:lvl7pPr>
              <a:buClrTx/>
              <a:defRPr sz="1400">
                <a:solidFill>
                  <a:schemeClr val="bg1"/>
                </a:solidFill>
              </a:defRPr>
            </a:lvl7pPr>
            <a:lvl8pPr>
              <a:buClrTx/>
              <a:defRPr sz="1200">
                <a:solidFill>
                  <a:schemeClr val="bg1"/>
                </a:solidFill>
              </a:defRPr>
            </a:lvl8pPr>
            <a:lvl9pPr>
              <a:buClrTx/>
              <a:defRPr sz="1797">
                <a:solidFill>
                  <a:schemeClr val="bg1"/>
                </a:solidFill>
              </a:defRPr>
            </a:lvl9pPr>
          </a:lstStyle>
          <a:p>
            <a:pPr lvl="0"/>
            <a:r>
              <a:rPr lang="en-US"/>
              <a:t>Click to edit Master text styles</a:t>
            </a:r>
          </a:p>
        </p:txBody>
      </p:sp>
      <p:cxnSp>
        <p:nvCxnSpPr>
          <p:cNvPr id="138" name="Straight Connector 137">
            <a:extLst>
              <a:ext uri="{FF2B5EF4-FFF2-40B4-BE49-F238E27FC236}">
                <a16:creationId xmlns:a16="http://schemas.microsoft.com/office/drawing/2014/main" id="{56D4D92B-574E-4F63-A5BA-8F7282B54C27}"/>
              </a:ext>
              <a:ext uri="{C183D7F6-B498-43B3-948B-1728B52AA6E4}">
                <adec:decorative xmlns:adec="http://schemas.microsoft.com/office/drawing/2017/decorative" val="1"/>
              </a:ext>
            </a:extLst>
          </p:cNvPr>
          <p:cNvCxnSpPr>
            <a:cxnSpLocks/>
          </p:cNvCxnSpPr>
          <p:nvPr userDrawn="1"/>
        </p:nvCxnSpPr>
        <p:spPr>
          <a:xfrm>
            <a:off x="8380413" y="1608668"/>
            <a:ext cx="3808412"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8380416" y="1699688"/>
            <a:ext cx="2006600" cy="298450"/>
          </a:xfrm>
        </p:spPr>
        <p:txBody>
          <a:bodyPr anchor="b"/>
          <a:lstStyle>
            <a:lvl1pPr>
              <a:defRPr sz="1797">
                <a:solidFill>
                  <a:schemeClr val="accent1"/>
                </a:solidFill>
              </a:defRPr>
            </a:lvl1pPr>
            <a:lvl5pPr>
              <a:defRPr/>
            </a:lvl5pPr>
          </a:lstStyle>
          <a:p>
            <a:pPr lvl="0"/>
            <a:r>
              <a:rPr lang="en-US"/>
              <a:t>Outcome</a:t>
            </a:r>
          </a:p>
        </p:txBody>
      </p:sp>
      <p:sp>
        <p:nvSpPr>
          <p:cNvPr id="4" name="Text Placeholder 3">
            <a:extLst>
              <a:ext uri="{FF2B5EF4-FFF2-40B4-BE49-F238E27FC236}">
                <a16:creationId xmlns:a16="http://schemas.microsoft.com/office/drawing/2014/main" id="{A8781D19-2DDB-4D83-983D-3D159A7DE7C0}"/>
              </a:ext>
            </a:extLst>
          </p:cNvPr>
          <p:cNvSpPr>
            <a:spLocks noGrp="1"/>
          </p:cNvSpPr>
          <p:nvPr>
            <p:ph type="body" sz="quarter" idx="20" hasCustomPrompt="1"/>
          </p:nvPr>
        </p:nvSpPr>
        <p:spPr>
          <a:xfrm>
            <a:off x="8378825" y="2063048"/>
            <a:ext cx="3201988" cy="1600200"/>
          </a:xfrm>
        </p:spPr>
        <p:txBody>
          <a:bodyPr/>
          <a:lstStyle>
            <a:lvl1pPr>
              <a:defRPr sz="1600"/>
            </a:lvl1pPr>
            <a:lvl2pPr>
              <a:defRPr sz="1400"/>
            </a:lvl2pPr>
            <a:lvl3pPr>
              <a:defRPr sz="1400"/>
            </a:lvl3pPr>
          </a:lstStyle>
          <a:p>
            <a:pPr lvl="0"/>
            <a:r>
              <a:rPr lang="en-US"/>
              <a:t>Click to add text</a:t>
            </a:r>
          </a:p>
          <a:p>
            <a:pPr lvl="1"/>
            <a:r>
              <a:rPr lang="en-US"/>
              <a:t>Second level</a:t>
            </a:r>
          </a:p>
          <a:p>
            <a:pPr lvl="2"/>
            <a:r>
              <a:rPr lang="en-US"/>
              <a:t>Third level</a:t>
            </a:r>
          </a:p>
        </p:txBody>
      </p:sp>
      <p:cxnSp>
        <p:nvCxnSpPr>
          <p:cNvPr id="75" name="Straight Connector 74">
            <a:extLst>
              <a:ext uri="{FF2B5EF4-FFF2-40B4-BE49-F238E27FC236}">
                <a16:creationId xmlns:a16="http://schemas.microsoft.com/office/drawing/2014/main" id="{F789B473-DDE6-4450-A111-3761F341AAE3}"/>
              </a:ext>
              <a:ext uri="{C183D7F6-B498-43B3-948B-1728B52AA6E4}">
                <adec:decorative xmlns:adec="http://schemas.microsoft.com/office/drawing/2017/decorative" val="1"/>
              </a:ext>
            </a:extLst>
          </p:cNvPr>
          <p:cNvCxnSpPr>
            <a:cxnSpLocks/>
          </p:cNvCxnSpPr>
          <p:nvPr userDrawn="1"/>
        </p:nvCxnSpPr>
        <p:spPr>
          <a:xfrm>
            <a:off x="8380413" y="3872441"/>
            <a:ext cx="3808412" cy="0"/>
          </a:xfrm>
          <a:prstGeom prst="line">
            <a:avLst/>
          </a:prstGeom>
          <a:ln w="25400">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p:ph type="body" sz="quarter" idx="19" hasCustomPrompt="1"/>
          </p:nvPr>
        </p:nvSpPr>
        <p:spPr>
          <a:xfrm>
            <a:off x="8380416" y="3972469"/>
            <a:ext cx="2006600" cy="298450"/>
          </a:xfrm>
        </p:spPr>
        <p:txBody>
          <a:bodyPr anchor="b"/>
          <a:lstStyle>
            <a:lvl1pPr>
              <a:defRPr sz="1797">
                <a:solidFill>
                  <a:schemeClr val="accent5"/>
                </a:solidFill>
              </a:defRPr>
            </a:lvl1pPr>
            <a:lvl5pPr>
              <a:defRPr/>
            </a:lvl5pPr>
          </a:lstStyle>
          <a:p>
            <a:pPr lvl="0"/>
            <a:r>
              <a:rPr lang="en-US"/>
              <a:t>Benefit</a:t>
            </a:r>
          </a:p>
        </p:txBody>
      </p:sp>
      <p:sp>
        <p:nvSpPr>
          <p:cNvPr id="16" name="Text Placeholder 3">
            <a:extLst>
              <a:ext uri="{FF2B5EF4-FFF2-40B4-BE49-F238E27FC236}">
                <a16:creationId xmlns:a16="http://schemas.microsoft.com/office/drawing/2014/main" id="{BB1458BF-96C1-46C6-A67F-AD0FB4B4E5C0}"/>
              </a:ext>
            </a:extLst>
          </p:cNvPr>
          <p:cNvSpPr>
            <a:spLocks noGrp="1"/>
          </p:cNvSpPr>
          <p:nvPr>
            <p:ph type="body" sz="quarter" idx="21" hasCustomPrompt="1"/>
          </p:nvPr>
        </p:nvSpPr>
        <p:spPr>
          <a:xfrm>
            <a:off x="8378825" y="4347904"/>
            <a:ext cx="3201988" cy="1600200"/>
          </a:xfrm>
        </p:spPr>
        <p:txBody>
          <a:bodyPr/>
          <a:lstStyle>
            <a:lvl1pPr>
              <a:defRPr sz="1600"/>
            </a:lvl1pPr>
            <a:lvl2pPr>
              <a:defRPr sz="1400"/>
            </a:lvl2pPr>
            <a:lvl3pPr>
              <a:defRPr sz="1400"/>
            </a:lvl3pPr>
          </a:lstStyle>
          <a:p>
            <a:pPr lvl="0"/>
            <a:r>
              <a:rPr lang="en-US"/>
              <a:t>Click to add text</a:t>
            </a:r>
          </a:p>
          <a:p>
            <a:pPr lvl="1"/>
            <a:r>
              <a:rPr lang="en-US"/>
              <a:t>Second level</a:t>
            </a:r>
          </a:p>
          <a:p>
            <a:pPr lvl="2"/>
            <a:r>
              <a:rPr lang="en-US"/>
              <a:t>Third level</a:t>
            </a:r>
          </a:p>
        </p:txBody>
      </p:sp>
      <p:sp>
        <p:nvSpPr>
          <p:cNvPr id="13" name="page number">
            <a:extLst>
              <a:ext uri="{FF2B5EF4-FFF2-40B4-BE49-F238E27FC236}">
                <a16:creationId xmlns:a16="http://schemas.microsoft.com/office/drawing/2014/main" id="{2520CB7B-27A1-0749-95BA-681D8A0535D2}"/>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1902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Customer Success">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05E46EAA-9D16-0D47-AF18-92C449033DAC}"/>
              </a:ext>
            </a:extLst>
          </p:cNvPr>
          <p:cNvSpPr>
            <a:spLocks noGrp="1"/>
          </p:cNvSpPr>
          <p:nvPr>
            <p:ph type="title" hasCustomPrompt="1"/>
          </p:nvPr>
        </p:nvSpPr>
        <p:spPr>
          <a:xfrm>
            <a:off x="579809" y="412751"/>
            <a:ext cx="11001004" cy="381000"/>
          </a:xfrm>
        </p:spPr>
        <p:txBody>
          <a:bodyPr/>
          <a:lstStyle>
            <a:lvl1pPr>
              <a:defRPr/>
            </a:lvl1pPr>
          </a:lstStyle>
          <a:p>
            <a:r>
              <a:rPr lang="en-US"/>
              <a:t>Customer Success – add Company Name here</a:t>
            </a:r>
          </a:p>
        </p:txBody>
      </p:sp>
      <p:sp>
        <p:nvSpPr>
          <p:cNvPr id="52" name="Subtitle 2">
            <a:extLst>
              <a:ext uri="{FF2B5EF4-FFF2-40B4-BE49-F238E27FC236}">
                <a16:creationId xmlns:a16="http://schemas.microsoft.com/office/drawing/2014/main" id="{CEFD99AC-6466-F04E-8E45-7EEEEA01BA6C}"/>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the highlighted business impact</a:t>
            </a:r>
          </a:p>
        </p:txBody>
      </p:sp>
      <p:cxnSp>
        <p:nvCxnSpPr>
          <p:cNvPr id="30" name="Straight Connector 29">
            <a:extLst>
              <a:ext uri="{FF2B5EF4-FFF2-40B4-BE49-F238E27FC236}">
                <a16:creationId xmlns:a16="http://schemas.microsoft.com/office/drawing/2014/main" id="{14F46384-B6E3-0D43-924E-874DEC2344B1}"/>
              </a:ext>
              <a:ext uri="{C183D7F6-B498-43B3-948B-1728B52AA6E4}">
                <adec:decorative xmlns:adec="http://schemas.microsoft.com/office/drawing/2017/decorative" val="1"/>
              </a:ext>
            </a:extLst>
          </p:cNvPr>
          <p:cNvCxnSpPr>
            <a:cxnSpLocks/>
          </p:cNvCxnSpPr>
          <p:nvPr userDrawn="1"/>
        </p:nvCxnSpPr>
        <p:spPr>
          <a:xfrm>
            <a:off x="609600" y="1552248"/>
            <a:ext cx="3471746" cy="0"/>
          </a:xfrm>
          <a:prstGeom prst="line">
            <a:avLst/>
          </a:prstGeom>
          <a:ln w="22225">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40CB7868-5ADF-4E42-9BA5-758DD5ADEBC0}"/>
              </a:ext>
            </a:extLst>
          </p:cNvPr>
          <p:cNvSpPr>
            <a:spLocks noGrp="1"/>
          </p:cNvSpPr>
          <p:nvPr>
            <p:ph type="body" sz="quarter" idx="17" hasCustomPrompt="1"/>
          </p:nvPr>
        </p:nvSpPr>
        <p:spPr>
          <a:xfrm>
            <a:off x="613096" y="1564006"/>
            <a:ext cx="2006600" cy="227454"/>
          </a:xfrm>
        </p:spPr>
        <p:txBody>
          <a:bodyPr anchor="b"/>
          <a:lstStyle>
            <a:lvl1pPr>
              <a:lnSpc>
                <a:spcPct val="100000"/>
              </a:lnSpc>
              <a:spcBef>
                <a:spcPts val="0"/>
              </a:spcBef>
              <a:defRPr sz="1200">
                <a:solidFill>
                  <a:schemeClr val="accent5"/>
                </a:solidFill>
              </a:defRPr>
            </a:lvl1pPr>
            <a:lvl5pPr>
              <a:defRPr/>
            </a:lvl5pPr>
          </a:lstStyle>
          <a:p>
            <a:pPr lvl="0"/>
            <a:r>
              <a:rPr lang="en-US"/>
              <a:t>ABOUT</a:t>
            </a:r>
          </a:p>
        </p:txBody>
      </p:sp>
      <p:sp>
        <p:nvSpPr>
          <p:cNvPr id="50" name="Content Placeholder 17">
            <a:extLst>
              <a:ext uri="{FF2B5EF4-FFF2-40B4-BE49-F238E27FC236}">
                <a16:creationId xmlns:a16="http://schemas.microsoft.com/office/drawing/2014/main" id="{767C0863-B9D1-344E-A978-CD49E9400F6F}"/>
              </a:ext>
            </a:extLst>
          </p:cNvPr>
          <p:cNvSpPr>
            <a:spLocks noGrp="1"/>
          </p:cNvSpPr>
          <p:nvPr>
            <p:ph sz="quarter" idx="16" hasCustomPrompt="1"/>
          </p:nvPr>
        </p:nvSpPr>
        <p:spPr>
          <a:xfrm>
            <a:off x="611645" y="1901099"/>
            <a:ext cx="3201848" cy="1214595"/>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198" indent="-114198">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39" name="Straight Connector 38">
            <a:extLst>
              <a:ext uri="{FF2B5EF4-FFF2-40B4-BE49-F238E27FC236}">
                <a16:creationId xmlns:a16="http://schemas.microsoft.com/office/drawing/2014/main" id="{33526770-8F35-FB4A-8638-521D0DA87F6C}"/>
              </a:ext>
              <a:ext uri="{C183D7F6-B498-43B3-948B-1728B52AA6E4}">
                <adec:decorative xmlns:adec="http://schemas.microsoft.com/office/drawing/2017/decorative" val="1"/>
              </a:ext>
            </a:extLst>
          </p:cNvPr>
          <p:cNvCxnSpPr>
            <a:cxnSpLocks/>
          </p:cNvCxnSpPr>
          <p:nvPr userDrawn="1"/>
        </p:nvCxnSpPr>
        <p:spPr>
          <a:xfrm>
            <a:off x="4412165" y="1552248"/>
            <a:ext cx="3471746" cy="0"/>
          </a:xfrm>
          <a:prstGeom prst="line">
            <a:avLst/>
          </a:prstGeom>
          <a:ln w="22225">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 Placeholder 6">
            <a:extLst>
              <a:ext uri="{FF2B5EF4-FFF2-40B4-BE49-F238E27FC236}">
                <a16:creationId xmlns:a16="http://schemas.microsoft.com/office/drawing/2014/main" id="{5A3D06D5-FD3F-BA4E-8627-B3D253D001EB}"/>
              </a:ext>
            </a:extLst>
          </p:cNvPr>
          <p:cNvSpPr>
            <a:spLocks noGrp="1"/>
          </p:cNvSpPr>
          <p:nvPr>
            <p:ph type="body" sz="quarter" idx="39" hasCustomPrompt="1"/>
          </p:nvPr>
        </p:nvSpPr>
        <p:spPr>
          <a:xfrm>
            <a:off x="4418015" y="1564006"/>
            <a:ext cx="2006600" cy="227454"/>
          </a:xfrm>
        </p:spPr>
        <p:txBody>
          <a:bodyPr anchor="b"/>
          <a:lstStyle>
            <a:lvl1pPr>
              <a:lnSpc>
                <a:spcPct val="100000"/>
              </a:lnSpc>
              <a:spcBef>
                <a:spcPts val="0"/>
              </a:spcBef>
              <a:defRPr sz="1200">
                <a:solidFill>
                  <a:schemeClr val="accent5"/>
                </a:solidFill>
              </a:defRPr>
            </a:lvl1pPr>
            <a:lvl5pPr>
              <a:defRPr/>
            </a:lvl5pPr>
          </a:lstStyle>
          <a:p>
            <a:pPr lvl="0"/>
            <a:r>
              <a:rPr lang="en-US"/>
              <a:t>SOLUTION</a:t>
            </a:r>
          </a:p>
        </p:txBody>
      </p:sp>
      <p:sp>
        <p:nvSpPr>
          <p:cNvPr id="47" name="Content Placeholder 17">
            <a:extLst>
              <a:ext uri="{FF2B5EF4-FFF2-40B4-BE49-F238E27FC236}">
                <a16:creationId xmlns:a16="http://schemas.microsoft.com/office/drawing/2014/main" id="{A2B343CF-FF49-7E4F-A7C9-0593553254F3}"/>
              </a:ext>
            </a:extLst>
          </p:cNvPr>
          <p:cNvSpPr>
            <a:spLocks noGrp="1"/>
          </p:cNvSpPr>
          <p:nvPr>
            <p:ph sz="quarter" idx="20" hasCustomPrompt="1"/>
          </p:nvPr>
        </p:nvSpPr>
        <p:spPr>
          <a:xfrm>
            <a:off x="4414210" y="1901094"/>
            <a:ext cx="3201848" cy="1225566"/>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198" indent="-114198">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31" name="Straight Connector 30">
            <a:extLst>
              <a:ext uri="{FF2B5EF4-FFF2-40B4-BE49-F238E27FC236}">
                <a16:creationId xmlns:a16="http://schemas.microsoft.com/office/drawing/2014/main" id="{73C08A52-2522-8C40-B8B1-C98FEBB888F7}"/>
              </a:ext>
              <a:ext uri="{C183D7F6-B498-43B3-948B-1728B52AA6E4}">
                <adec:decorative xmlns:adec="http://schemas.microsoft.com/office/drawing/2017/decorative" val="1"/>
              </a:ext>
            </a:extLst>
          </p:cNvPr>
          <p:cNvCxnSpPr>
            <a:cxnSpLocks/>
          </p:cNvCxnSpPr>
          <p:nvPr userDrawn="1"/>
        </p:nvCxnSpPr>
        <p:spPr>
          <a:xfrm>
            <a:off x="609600" y="3325372"/>
            <a:ext cx="3471746" cy="0"/>
          </a:xfrm>
          <a:prstGeom prst="line">
            <a:avLst/>
          </a:prstGeom>
          <a:ln w="222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 Placeholder 6">
            <a:extLst>
              <a:ext uri="{FF2B5EF4-FFF2-40B4-BE49-F238E27FC236}">
                <a16:creationId xmlns:a16="http://schemas.microsoft.com/office/drawing/2014/main" id="{68B03587-93C7-A44F-A27D-84877C6A912A}"/>
              </a:ext>
            </a:extLst>
          </p:cNvPr>
          <p:cNvSpPr>
            <a:spLocks noGrp="1"/>
          </p:cNvSpPr>
          <p:nvPr>
            <p:ph type="body" sz="quarter" idx="19" hasCustomPrompt="1"/>
          </p:nvPr>
        </p:nvSpPr>
        <p:spPr>
          <a:xfrm>
            <a:off x="613096" y="3345364"/>
            <a:ext cx="2006600" cy="227454"/>
          </a:xfrm>
        </p:spPr>
        <p:txBody>
          <a:bodyPr anchor="b"/>
          <a:lstStyle>
            <a:lvl1pPr>
              <a:lnSpc>
                <a:spcPct val="100000"/>
              </a:lnSpc>
              <a:spcBef>
                <a:spcPts val="0"/>
              </a:spcBef>
              <a:defRPr sz="1200">
                <a:solidFill>
                  <a:schemeClr val="accent2"/>
                </a:solidFill>
              </a:defRPr>
            </a:lvl1pPr>
            <a:lvl5pPr>
              <a:defRPr/>
            </a:lvl5pPr>
          </a:lstStyle>
          <a:p>
            <a:pPr lvl="0"/>
            <a:r>
              <a:rPr lang="en-US"/>
              <a:t>CHALLENGES</a:t>
            </a:r>
          </a:p>
        </p:txBody>
      </p:sp>
      <p:sp>
        <p:nvSpPr>
          <p:cNvPr id="48" name="Content Placeholder 17">
            <a:extLst>
              <a:ext uri="{FF2B5EF4-FFF2-40B4-BE49-F238E27FC236}">
                <a16:creationId xmlns:a16="http://schemas.microsoft.com/office/drawing/2014/main" id="{65BA7F3E-AD8D-A54C-B026-DAA8FC9C0540}"/>
              </a:ext>
            </a:extLst>
          </p:cNvPr>
          <p:cNvSpPr>
            <a:spLocks noGrp="1"/>
          </p:cNvSpPr>
          <p:nvPr>
            <p:ph sz="quarter" idx="18" hasCustomPrompt="1"/>
          </p:nvPr>
        </p:nvSpPr>
        <p:spPr>
          <a:xfrm>
            <a:off x="611645" y="3693436"/>
            <a:ext cx="3201848" cy="1110049"/>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198" indent="-114198">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40" name="Straight Connector 39">
            <a:extLst>
              <a:ext uri="{FF2B5EF4-FFF2-40B4-BE49-F238E27FC236}">
                <a16:creationId xmlns:a16="http://schemas.microsoft.com/office/drawing/2014/main" id="{9B57CCC6-06B1-7342-99B0-BC7C8FBE5E73}"/>
              </a:ext>
              <a:ext uri="{C183D7F6-B498-43B3-948B-1728B52AA6E4}">
                <adec:decorative xmlns:adec="http://schemas.microsoft.com/office/drawing/2017/decorative" val="1"/>
              </a:ext>
            </a:extLst>
          </p:cNvPr>
          <p:cNvCxnSpPr>
            <a:cxnSpLocks/>
          </p:cNvCxnSpPr>
          <p:nvPr userDrawn="1"/>
        </p:nvCxnSpPr>
        <p:spPr>
          <a:xfrm>
            <a:off x="4412165" y="3325372"/>
            <a:ext cx="3471746" cy="0"/>
          </a:xfrm>
          <a:prstGeom prst="line">
            <a:avLst/>
          </a:prstGeom>
          <a:ln w="222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 Placeholder 33">
            <a:extLst>
              <a:ext uri="{FF2B5EF4-FFF2-40B4-BE49-F238E27FC236}">
                <a16:creationId xmlns:a16="http://schemas.microsoft.com/office/drawing/2014/main" id="{12DEAF9A-D0A2-3A4B-B37B-FD530909C5D1}"/>
              </a:ext>
            </a:extLst>
          </p:cNvPr>
          <p:cNvSpPr>
            <a:spLocks noGrp="1"/>
          </p:cNvSpPr>
          <p:nvPr>
            <p:ph type="body" sz="quarter" idx="23" hasCustomPrompt="1"/>
          </p:nvPr>
        </p:nvSpPr>
        <p:spPr>
          <a:xfrm>
            <a:off x="4426814" y="3345364"/>
            <a:ext cx="2006600" cy="227454"/>
          </a:xfrm>
        </p:spPr>
        <p:txBody>
          <a:bodyPr anchor="b" anchorCtr="0"/>
          <a:lstStyle>
            <a:lvl1pPr>
              <a:defRPr sz="1200">
                <a:solidFill>
                  <a:schemeClr val="accent2"/>
                </a:solidFill>
              </a:defRPr>
            </a:lvl1pPr>
          </a:lstStyle>
          <a:p>
            <a:r>
              <a:rPr lang="en-US"/>
              <a:t>IMPACT</a:t>
            </a:r>
          </a:p>
        </p:txBody>
      </p:sp>
      <p:sp>
        <p:nvSpPr>
          <p:cNvPr id="46" name="Content Placeholder 17">
            <a:extLst>
              <a:ext uri="{FF2B5EF4-FFF2-40B4-BE49-F238E27FC236}">
                <a16:creationId xmlns:a16="http://schemas.microsoft.com/office/drawing/2014/main" id="{3265790D-1104-8D4D-A8C6-F7A7E77F664C}"/>
              </a:ext>
            </a:extLst>
          </p:cNvPr>
          <p:cNvSpPr>
            <a:spLocks noGrp="1"/>
          </p:cNvSpPr>
          <p:nvPr>
            <p:ph sz="quarter" idx="22" hasCustomPrompt="1"/>
          </p:nvPr>
        </p:nvSpPr>
        <p:spPr>
          <a:xfrm>
            <a:off x="4414210" y="3693436"/>
            <a:ext cx="3201848" cy="1132351"/>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198" indent="-114198">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Click to add text</a:t>
            </a:r>
          </a:p>
          <a:p>
            <a:pPr lvl="1"/>
            <a:r>
              <a:rPr lang="en-US"/>
              <a:t>Second level</a:t>
            </a:r>
          </a:p>
        </p:txBody>
      </p:sp>
      <p:cxnSp>
        <p:nvCxnSpPr>
          <p:cNvPr id="55" name="Straight Connector 54">
            <a:extLst>
              <a:ext uri="{FF2B5EF4-FFF2-40B4-BE49-F238E27FC236}">
                <a16:creationId xmlns:a16="http://schemas.microsoft.com/office/drawing/2014/main" id="{23C87E7C-5ED2-214E-8A38-ED05177A65DC}"/>
              </a:ext>
              <a:ext uri="{C183D7F6-B498-43B3-948B-1728B52AA6E4}">
                <adec:decorative xmlns:adec="http://schemas.microsoft.com/office/drawing/2017/decorative" val="1"/>
              </a:ext>
            </a:extLst>
          </p:cNvPr>
          <p:cNvCxnSpPr>
            <a:cxnSpLocks/>
          </p:cNvCxnSpPr>
          <p:nvPr userDrawn="1"/>
        </p:nvCxnSpPr>
        <p:spPr>
          <a:xfrm>
            <a:off x="608739" y="5023689"/>
            <a:ext cx="7319778" cy="0"/>
          </a:xfrm>
          <a:prstGeom prst="line">
            <a:avLst/>
          </a:prstGeom>
          <a:ln w="2222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 Placeholder 6">
            <a:extLst>
              <a:ext uri="{FF2B5EF4-FFF2-40B4-BE49-F238E27FC236}">
                <a16:creationId xmlns:a16="http://schemas.microsoft.com/office/drawing/2014/main" id="{EF15C3B0-3307-FF46-8C6D-169079865548}"/>
              </a:ext>
            </a:extLst>
          </p:cNvPr>
          <p:cNvSpPr>
            <a:spLocks noGrp="1"/>
          </p:cNvSpPr>
          <p:nvPr>
            <p:ph type="body" sz="quarter" idx="29" hasCustomPrompt="1"/>
          </p:nvPr>
        </p:nvSpPr>
        <p:spPr>
          <a:xfrm>
            <a:off x="613093" y="5026984"/>
            <a:ext cx="3200400" cy="227454"/>
          </a:xfrm>
        </p:spPr>
        <p:txBody>
          <a:bodyPr anchor="b"/>
          <a:lstStyle>
            <a:lvl1pPr algn="l">
              <a:lnSpc>
                <a:spcPct val="100000"/>
              </a:lnSpc>
              <a:spcBef>
                <a:spcPts val="0"/>
              </a:spcBef>
              <a:defRPr sz="1050">
                <a:solidFill>
                  <a:schemeClr val="tx1"/>
                </a:solidFill>
              </a:defRPr>
            </a:lvl1pPr>
            <a:lvl5pPr>
              <a:defRPr/>
            </a:lvl5pPr>
          </a:lstStyle>
          <a:p>
            <a:pPr lvl="0"/>
            <a:r>
              <a:rPr lang="en-US"/>
              <a:t>PRODUCTS</a:t>
            </a:r>
          </a:p>
        </p:txBody>
      </p:sp>
      <p:sp>
        <p:nvSpPr>
          <p:cNvPr id="56" name="Text Placeholder 6">
            <a:extLst>
              <a:ext uri="{FF2B5EF4-FFF2-40B4-BE49-F238E27FC236}">
                <a16:creationId xmlns:a16="http://schemas.microsoft.com/office/drawing/2014/main" id="{F0EFE66F-363C-804E-BABD-F54C3E33FDEA}"/>
              </a:ext>
            </a:extLst>
          </p:cNvPr>
          <p:cNvSpPr>
            <a:spLocks noGrp="1"/>
          </p:cNvSpPr>
          <p:nvPr>
            <p:ph type="body" sz="quarter" idx="31" hasCustomPrompt="1"/>
          </p:nvPr>
        </p:nvSpPr>
        <p:spPr>
          <a:xfrm>
            <a:off x="613093" y="5326736"/>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One</a:t>
            </a:r>
          </a:p>
        </p:txBody>
      </p:sp>
      <p:sp>
        <p:nvSpPr>
          <p:cNvPr id="57" name="Text Placeholder 6">
            <a:extLst>
              <a:ext uri="{FF2B5EF4-FFF2-40B4-BE49-F238E27FC236}">
                <a16:creationId xmlns:a16="http://schemas.microsoft.com/office/drawing/2014/main" id="{0166C751-50F5-8B4F-9A97-B83901E78B00}"/>
              </a:ext>
            </a:extLst>
          </p:cNvPr>
          <p:cNvSpPr>
            <a:spLocks noGrp="1"/>
          </p:cNvSpPr>
          <p:nvPr>
            <p:ph type="body" sz="quarter" idx="33" hasCustomPrompt="1"/>
          </p:nvPr>
        </p:nvSpPr>
        <p:spPr>
          <a:xfrm>
            <a:off x="613093" y="5576118"/>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Two</a:t>
            </a:r>
          </a:p>
        </p:txBody>
      </p:sp>
      <p:sp>
        <p:nvSpPr>
          <p:cNvPr id="58" name="Text Placeholder 6">
            <a:extLst>
              <a:ext uri="{FF2B5EF4-FFF2-40B4-BE49-F238E27FC236}">
                <a16:creationId xmlns:a16="http://schemas.microsoft.com/office/drawing/2014/main" id="{0D57825D-E522-644D-8F4A-0B77A7036EBF}"/>
              </a:ext>
            </a:extLst>
          </p:cNvPr>
          <p:cNvSpPr>
            <a:spLocks noGrp="1"/>
          </p:cNvSpPr>
          <p:nvPr>
            <p:ph type="body" sz="quarter" idx="35" hasCustomPrompt="1"/>
          </p:nvPr>
        </p:nvSpPr>
        <p:spPr>
          <a:xfrm>
            <a:off x="613093" y="5807027"/>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Three</a:t>
            </a:r>
          </a:p>
        </p:txBody>
      </p:sp>
      <p:sp>
        <p:nvSpPr>
          <p:cNvPr id="65" name="Text Placeholder 6">
            <a:extLst>
              <a:ext uri="{FF2B5EF4-FFF2-40B4-BE49-F238E27FC236}">
                <a16:creationId xmlns:a16="http://schemas.microsoft.com/office/drawing/2014/main" id="{715C6E1C-FC70-6A4E-8F12-8EFEDFF99F5A}"/>
              </a:ext>
            </a:extLst>
          </p:cNvPr>
          <p:cNvSpPr>
            <a:spLocks noGrp="1"/>
          </p:cNvSpPr>
          <p:nvPr>
            <p:ph type="body" sz="quarter" idx="40" hasCustomPrompt="1"/>
          </p:nvPr>
        </p:nvSpPr>
        <p:spPr>
          <a:xfrm>
            <a:off x="4393597" y="5039274"/>
            <a:ext cx="3200400" cy="227454"/>
          </a:xfrm>
        </p:spPr>
        <p:txBody>
          <a:bodyPr anchor="b"/>
          <a:lstStyle>
            <a:lvl1pPr algn="l">
              <a:lnSpc>
                <a:spcPct val="100000"/>
              </a:lnSpc>
              <a:spcBef>
                <a:spcPts val="0"/>
              </a:spcBef>
              <a:defRPr sz="1050">
                <a:solidFill>
                  <a:schemeClr val="tx1"/>
                </a:solidFill>
              </a:defRPr>
            </a:lvl1pPr>
            <a:lvl5pPr>
              <a:defRPr/>
            </a:lvl5pPr>
          </a:lstStyle>
          <a:p>
            <a:pPr lvl="0"/>
            <a:r>
              <a:rPr lang="en-US"/>
              <a:t>STRATEGIC PRIORITIES</a:t>
            </a:r>
          </a:p>
        </p:txBody>
      </p:sp>
      <p:sp>
        <p:nvSpPr>
          <p:cNvPr id="61" name="Text Placeholder 6">
            <a:extLst>
              <a:ext uri="{FF2B5EF4-FFF2-40B4-BE49-F238E27FC236}">
                <a16:creationId xmlns:a16="http://schemas.microsoft.com/office/drawing/2014/main" id="{EBAAD5C6-0007-A84B-A2C2-FCC2F00B4295}"/>
              </a:ext>
            </a:extLst>
          </p:cNvPr>
          <p:cNvSpPr>
            <a:spLocks noGrp="1"/>
          </p:cNvSpPr>
          <p:nvPr>
            <p:ph type="body" sz="quarter" idx="36" hasCustomPrompt="1"/>
          </p:nvPr>
        </p:nvSpPr>
        <p:spPr>
          <a:xfrm>
            <a:off x="4400790" y="5327336"/>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One</a:t>
            </a:r>
          </a:p>
        </p:txBody>
      </p:sp>
      <p:sp>
        <p:nvSpPr>
          <p:cNvPr id="62" name="Text Placeholder 6">
            <a:extLst>
              <a:ext uri="{FF2B5EF4-FFF2-40B4-BE49-F238E27FC236}">
                <a16:creationId xmlns:a16="http://schemas.microsoft.com/office/drawing/2014/main" id="{A8B7A6ED-D85B-2E4C-BCD6-D130232A3F76}"/>
              </a:ext>
            </a:extLst>
          </p:cNvPr>
          <p:cNvSpPr>
            <a:spLocks noGrp="1"/>
          </p:cNvSpPr>
          <p:nvPr>
            <p:ph type="body" sz="quarter" idx="37" hasCustomPrompt="1"/>
          </p:nvPr>
        </p:nvSpPr>
        <p:spPr>
          <a:xfrm>
            <a:off x="4400790" y="5576718"/>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Two</a:t>
            </a:r>
          </a:p>
        </p:txBody>
      </p:sp>
      <p:sp>
        <p:nvSpPr>
          <p:cNvPr id="63" name="Text Placeholder 6">
            <a:extLst>
              <a:ext uri="{FF2B5EF4-FFF2-40B4-BE49-F238E27FC236}">
                <a16:creationId xmlns:a16="http://schemas.microsoft.com/office/drawing/2014/main" id="{C507BC1F-4225-8C48-9110-5D75D900FFC0}"/>
              </a:ext>
            </a:extLst>
          </p:cNvPr>
          <p:cNvSpPr>
            <a:spLocks noGrp="1"/>
          </p:cNvSpPr>
          <p:nvPr>
            <p:ph type="body" sz="quarter" idx="38" hasCustomPrompt="1"/>
          </p:nvPr>
        </p:nvSpPr>
        <p:spPr>
          <a:xfrm>
            <a:off x="4400790" y="5807627"/>
            <a:ext cx="3200400" cy="227454"/>
          </a:xfrm>
        </p:spPr>
        <p:txBody>
          <a:bodyPr anchor="b"/>
          <a:lstStyle>
            <a:lvl1pPr algn="l">
              <a:lnSpc>
                <a:spcPct val="100000"/>
              </a:lnSpc>
              <a:spcBef>
                <a:spcPts val="0"/>
              </a:spcBef>
              <a:defRPr sz="1000">
                <a:solidFill>
                  <a:schemeClr val="tx2"/>
                </a:solidFill>
              </a:defRPr>
            </a:lvl1pPr>
            <a:lvl5pPr>
              <a:defRPr/>
            </a:lvl5pPr>
          </a:lstStyle>
          <a:p>
            <a:pPr lvl="0"/>
            <a:r>
              <a:rPr lang="en-US"/>
              <a:t>Product Three</a:t>
            </a:r>
          </a:p>
        </p:txBody>
      </p:sp>
      <p:sp>
        <p:nvSpPr>
          <p:cNvPr id="45" name="Picture Placeholder 8">
            <a:extLst>
              <a:ext uri="{FF2B5EF4-FFF2-40B4-BE49-F238E27FC236}">
                <a16:creationId xmlns:a16="http://schemas.microsoft.com/office/drawing/2014/main" id="{231A51E8-5046-A444-8DFA-A0B8E647C4F2}"/>
              </a:ext>
            </a:extLst>
          </p:cNvPr>
          <p:cNvSpPr>
            <a:spLocks noGrp="1"/>
          </p:cNvSpPr>
          <p:nvPr>
            <p:ph type="pic" sz="quarter" idx="25" hasCustomPrompt="1"/>
          </p:nvPr>
        </p:nvSpPr>
        <p:spPr>
          <a:xfrm>
            <a:off x="9207965" y="1600204"/>
            <a:ext cx="1841500" cy="660399"/>
          </a:xfrm>
        </p:spPr>
        <p:txBody>
          <a:bodyPr anchor="ctr"/>
          <a:lstStyle>
            <a:lvl1pPr algn="ctr">
              <a:lnSpc>
                <a:spcPct val="100000"/>
              </a:lnSpc>
              <a:spcBef>
                <a:spcPts val="0"/>
              </a:spcBef>
              <a:defRPr/>
            </a:lvl1pPr>
          </a:lstStyle>
          <a:p>
            <a:r>
              <a:rPr lang="en-US"/>
              <a:t>Insert Logo here</a:t>
            </a:r>
          </a:p>
        </p:txBody>
      </p:sp>
      <p:sp>
        <p:nvSpPr>
          <p:cNvPr id="44" name="Text Placeholder 10">
            <a:extLst>
              <a:ext uri="{FF2B5EF4-FFF2-40B4-BE49-F238E27FC236}">
                <a16:creationId xmlns:a16="http://schemas.microsoft.com/office/drawing/2014/main" id="{81E8E56D-8554-4E46-BBBC-E98827D1EE1F}"/>
              </a:ext>
            </a:extLst>
          </p:cNvPr>
          <p:cNvSpPr>
            <a:spLocks noGrp="1"/>
          </p:cNvSpPr>
          <p:nvPr>
            <p:ph type="body" sz="quarter" idx="27" hasCustomPrompt="1"/>
          </p:nvPr>
        </p:nvSpPr>
        <p:spPr>
          <a:xfrm>
            <a:off x="8509468" y="2347933"/>
            <a:ext cx="3206750"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Location</a:t>
            </a:r>
          </a:p>
        </p:txBody>
      </p:sp>
      <p:sp>
        <p:nvSpPr>
          <p:cNvPr id="43" name="Text Placeholder 10">
            <a:extLst>
              <a:ext uri="{FF2B5EF4-FFF2-40B4-BE49-F238E27FC236}">
                <a16:creationId xmlns:a16="http://schemas.microsoft.com/office/drawing/2014/main" id="{59903D24-0D11-174E-9765-B2914D00A88C}"/>
              </a:ext>
            </a:extLst>
          </p:cNvPr>
          <p:cNvSpPr>
            <a:spLocks noGrp="1"/>
          </p:cNvSpPr>
          <p:nvPr>
            <p:ph type="body" sz="quarter" idx="28" hasCustomPrompt="1"/>
          </p:nvPr>
        </p:nvSpPr>
        <p:spPr>
          <a:xfrm>
            <a:off x="8509468" y="2647290"/>
            <a:ext cx="3206750"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Industry</a:t>
            </a:r>
          </a:p>
        </p:txBody>
      </p:sp>
      <p:sp>
        <p:nvSpPr>
          <p:cNvPr id="42" name="Picture Placeholder 5">
            <a:extLst>
              <a:ext uri="{FF2B5EF4-FFF2-40B4-BE49-F238E27FC236}">
                <a16:creationId xmlns:a16="http://schemas.microsoft.com/office/drawing/2014/main" id="{2EDE5296-3D34-0C47-A404-38FF5A22C6D8}"/>
              </a:ext>
            </a:extLst>
          </p:cNvPr>
          <p:cNvSpPr>
            <a:spLocks noGrp="1"/>
          </p:cNvSpPr>
          <p:nvPr>
            <p:ph type="pic" sz="quarter" idx="24"/>
          </p:nvPr>
        </p:nvSpPr>
        <p:spPr>
          <a:xfrm>
            <a:off x="8515815" y="2971800"/>
            <a:ext cx="3194050" cy="1828800"/>
          </a:xfrm>
        </p:spPr>
        <p:txBody>
          <a:bodyPr/>
          <a:lstStyle>
            <a:lvl1pPr>
              <a:lnSpc>
                <a:spcPct val="100000"/>
              </a:lnSpc>
              <a:spcBef>
                <a:spcPts val="0"/>
              </a:spcBef>
              <a:defRPr/>
            </a:lvl1pPr>
          </a:lstStyle>
          <a:p>
            <a:r>
              <a:rPr lang="en-US"/>
              <a:t>Click icon to add picture</a:t>
            </a:r>
          </a:p>
        </p:txBody>
      </p:sp>
      <p:sp>
        <p:nvSpPr>
          <p:cNvPr id="41" name="Text Placeholder 10">
            <a:extLst>
              <a:ext uri="{FF2B5EF4-FFF2-40B4-BE49-F238E27FC236}">
                <a16:creationId xmlns:a16="http://schemas.microsoft.com/office/drawing/2014/main" id="{C7B1EDB8-ADF5-9C41-B4C4-26AA9C0B9D24}"/>
              </a:ext>
            </a:extLst>
          </p:cNvPr>
          <p:cNvSpPr>
            <a:spLocks noGrp="1"/>
          </p:cNvSpPr>
          <p:nvPr>
            <p:ph type="body" sz="quarter" idx="26" hasCustomPrompt="1"/>
          </p:nvPr>
        </p:nvSpPr>
        <p:spPr>
          <a:xfrm>
            <a:off x="8515815" y="5022220"/>
            <a:ext cx="3200400" cy="1153795"/>
          </a:xfrm>
        </p:spPr>
        <p:txBody>
          <a:bodyPr/>
          <a:lstStyle>
            <a:lvl1pPr algn="ctr">
              <a:lnSpc>
                <a:spcPct val="100000"/>
              </a:lnSpc>
              <a:spcBef>
                <a:spcPts val="0"/>
              </a:spcBef>
              <a:defRPr sz="1400"/>
            </a:lvl1pPr>
            <a:lvl2pPr marL="0" indent="0" algn="ctr">
              <a:lnSpc>
                <a:spcPct val="100000"/>
              </a:lnSpc>
              <a:spcBef>
                <a:spcPts val="0"/>
              </a:spcBef>
              <a:buFont typeface="Open Sans" panose="020B0606030504020204" pitchFamily="34" charset="0"/>
              <a:buChar char="​"/>
              <a:defRPr sz="1200">
                <a:solidFill>
                  <a:schemeClr val="accent5"/>
                </a:solidFill>
              </a:defRPr>
            </a:lvl2pPr>
            <a:lvl3pPr marL="0" indent="0" algn="ctr">
              <a:buFont typeface="Open Sans" panose="020B0606030504020204" pitchFamily="34" charset="0"/>
              <a:buNone/>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Click to add text</a:t>
            </a:r>
          </a:p>
          <a:p>
            <a:pPr lvl="1"/>
            <a:r>
              <a:rPr lang="en-US"/>
              <a:t>Second level</a:t>
            </a:r>
          </a:p>
        </p:txBody>
      </p:sp>
      <p:sp>
        <p:nvSpPr>
          <p:cNvPr id="33" name="page number">
            <a:extLst>
              <a:ext uri="{FF2B5EF4-FFF2-40B4-BE49-F238E27FC236}">
                <a16:creationId xmlns:a16="http://schemas.microsoft.com/office/drawing/2014/main" id="{CB20449E-0760-3743-8E7C-7D6BA7165F7F}"/>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88908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Thre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lvl1pPr>
          </a:lstStyle>
          <a:p>
            <a:r>
              <a:rPr lang="en-US"/>
              <a:t>Click to Add One Line Title</a:t>
            </a:r>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21" name="Oval 20">
            <a:extLst>
              <a:ext uri="{FF2B5EF4-FFF2-40B4-BE49-F238E27FC236}">
                <a16:creationId xmlns:a16="http://schemas.microsoft.com/office/drawing/2014/main" id="{B1C210DC-5DBB-4F0D-875F-CD8AAAB938CE}"/>
              </a:ext>
              <a:ext uri="{C183D7F6-B498-43B3-948B-1728B52AA6E4}">
                <adec:decorative xmlns:adec="http://schemas.microsoft.com/office/drawing/2017/decorative" val="1"/>
              </a:ext>
            </a:extLst>
          </p:cNvPr>
          <p:cNvSpPr/>
          <p:nvPr userDrawn="1"/>
        </p:nvSpPr>
        <p:spPr bwMode="gray">
          <a:xfrm>
            <a:off x="1981880" y="2055435"/>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endParaRPr lang="en-US" sz="1797">
              <a:solidFill>
                <a:schemeClr val="accent4"/>
              </a:solidFill>
            </a:endParaRP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5905" y="4267940"/>
            <a:ext cx="2744788" cy="1458912"/>
          </a:xfrm>
        </p:spPr>
        <p:txBody>
          <a:bodyPr/>
          <a:lstStyle>
            <a:lvl1pPr algn="ctr">
              <a:lnSpc>
                <a:spcPct val="100000"/>
              </a:lnSpc>
              <a:spcBef>
                <a:spcPts val="600"/>
              </a:spcBef>
              <a:defRPr sz="2397">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3" name="Oval 22">
            <a:extLst>
              <a:ext uri="{FF2B5EF4-FFF2-40B4-BE49-F238E27FC236}">
                <a16:creationId xmlns:a16="http://schemas.microsoft.com/office/drawing/2014/main" id="{6FECF9D0-D7A8-43DD-B38D-E1090C0B322F}"/>
              </a:ext>
              <a:ext uri="{C183D7F6-B498-43B3-948B-1728B52AA6E4}">
                <adec:decorative xmlns:adec="http://schemas.microsoft.com/office/drawing/2017/decorative" val="1"/>
              </a:ext>
            </a:extLst>
          </p:cNvPr>
          <p:cNvSpPr/>
          <p:nvPr userDrawn="1"/>
        </p:nvSpPr>
        <p:spPr bwMode="gray">
          <a:xfrm>
            <a:off x="5184927" y="2055435"/>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endParaRPr lang="en-US" sz="1797"/>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1228" y="4267940"/>
            <a:ext cx="2744788" cy="1458912"/>
          </a:xfrm>
        </p:spPr>
        <p:txBody>
          <a:bodyPr/>
          <a:lstStyle>
            <a:lvl1pPr algn="ctr">
              <a:lnSpc>
                <a:spcPct val="100000"/>
              </a:lnSpc>
              <a:spcBef>
                <a:spcPts val="600"/>
              </a:spcBef>
              <a:defRPr sz="2397">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text</a:t>
            </a:r>
          </a:p>
          <a:p>
            <a:pPr lvl="1"/>
            <a:r>
              <a:rPr lang="en-US"/>
              <a:t>Second level</a:t>
            </a:r>
          </a:p>
        </p:txBody>
      </p:sp>
      <p:sp>
        <p:nvSpPr>
          <p:cNvPr id="22" name="Oval 21">
            <a:extLst>
              <a:ext uri="{FF2B5EF4-FFF2-40B4-BE49-F238E27FC236}">
                <a16:creationId xmlns:a16="http://schemas.microsoft.com/office/drawing/2014/main" id="{446F04B0-7860-407F-85B7-42E38FAFE34B}"/>
              </a:ext>
              <a:ext uri="{C183D7F6-B498-43B3-948B-1728B52AA6E4}">
                <adec:decorative xmlns:adec="http://schemas.microsoft.com/office/drawing/2017/decorative" val="1"/>
              </a:ext>
            </a:extLst>
          </p:cNvPr>
          <p:cNvSpPr/>
          <p:nvPr userDrawn="1"/>
        </p:nvSpPr>
        <p:spPr bwMode="gray">
          <a:xfrm>
            <a:off x="8389304" y="2055435"/>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endParaRPr lang="en-US" sz="1797"/>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3216" y="4267940"/>
            <a:ext cx="2744788" cy="1458912"/>
          </a:xfrm>
        </p:spPr>
        <p:txBody>
          <a:bodyPr/>
          <a:lstStyle>
            <a:lvl1pPr algn="ctr">
              <a:lnSpc>
                <a:spcPct val="100000"/>
              </a:lnSpc>
              <a:spcBef>
                <a:spcPts val="600"/>
              </a:spcBef>
              <a:defRPr sz="2397">
                <a:solidFill>
                  <a:schemeClr val="accent2"/>
                </a:solidFill>
              </a:defRPr>
            </a:lvl1pPr>
            <a:lvl2pPr marL="0" indent="0" algn="ctr">
              <a:lnSpc>
                <a:spcPct val="100000"/>
              </a:lnSpc>
              <a:spcBef>
                <a:spcPts val="600"/>
              </a:spcBef>
              <a:buFont typeface="Open Sans" panose="020B0606030504020204" pitchFamily="34" charset="0"/>
              <a:buChar char="​"/>
              <a:defRPr>
                <a:solidFill>
                  <a:schemeClr val="tx2"/>
                </a:solidFill>
              </a:defRPr>
            </a:lvl2pPr>
          </a:lstStyle>
          <a:p>
            <a:pPr lvl="0"/>
            <a:r>
              <a:rPr lang="en-US"/>
              <a:t>Click to add text</a:t>
            </a:r>
          </a:p>
          <a:p>
            <a:pPr lvl="1"/>
            <a:r>
              <a:rPr lang="en-US"/>
              <a:t>Second level</a:t>
            </a:r>
          </a:p>
        </p:txBody>
      </p:sp>
      <p:sp>
        <p:nvSpPr>
          <p:cNvPr id="19" name="page number">
            <a:extLst>
              <a:ext uri="{FF2B5EF4-FFF2-40B4-BE49-F238E27FC236}">
                <a16:creationId xmlns:a16="http://schemas.microsoft.com/office/drawing/2014/main" id="{6122FC91-666D-7A42-9D21-9800CF4E370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7" name="Picture Placeholder 6">
            <a:extLst>
              <a:ext uri="{FF2B5EF4-FFF2-40B4-BE49-F238E27FC236}">
                <a16:creationId xmlns:a16="http://schemas.microsoft.com/office/drawing/2014/main" id="{36606F89-0EA6-412B-81C8-8476E31FCA0E}"/>
              </a:ext>
            </a:extLst>
          </p:cNvPr>
          <p:cNvSpPr>
            <a:spLocks noGrp="1"/>
          </p:cNvSpPr>
          <p:nvPr>
            <p:ph type="pic" sz="quarter" idx="21" hasCustomPrompt="1"/>
          </p:nvPr>
        </p:nvSpPr>
        <p:spPr>
          <a:xfrm>
            <a:off x="2338349" y="2411902"/>
            <a:ext cx="1116013" cy="1116012"/>
          </a:xfrm>
        </p:spPr>
        <p:txBody>
          <a:bodyPr/>
          <a:lstStyle>
            <a:lvl1pPr>
              <a:defRPr/>
            </a:lvl1pPr>
          </a:lstStyle>
          <a:p>
            <a:r>
              <a:rPr lang="en-US"/>
              <a:t>Add icon</a:t>
            </a:r>
          </a:p>
        </p:txBody>
      </p:sp>
      <p:sp>
        <p:nvSpPr>
          <p:cNvPr id="18" name="Picture Placeholder 6">
            <a:extLst>
              <a:ext uri="{FF2B5EF4-FFF2-40B4-BE49-F238E27FC236}">
                <a16:creationId xmlns:a16="http://schemas.microsoft.com/office/drawing/2014/main" id="{829FF40D-7E04-4BB1-96A6-FACA5299937B}"/>
              </a:ext>
            </a:extLst>
          </p:cNvPr>
          <p:cNvSpPr>
            <a:spLocks noGrp="1"/>
          </p:cNvSpPr>
          <p:nvPr>
            <p:ph type="pic" sz="quarter" idx="22" hasCustomPrompt="1"/>
          </p:nvPr>
        </p:nvSpPr>
        <p:spPr>
          <a:xfrm>
            <a:off x="5535612" y="2411902"/>
            <a:ext cx="1116013" cy="1116012"/>
          </a:xfrm>
        </p:spPr>
        <p:txBody>
          <a:bodyPr/>
          <a:lstStyle>
            <a:lvl1pPr>
              <a:defRPr/>
            </a:lvl1pPr>
          </a:lstStyle>
          <a:p>
            <a:r>
              <a:rPr lang="en-US"/>
              <a:t>Add icon</a:t>
            </a:r>
          </a:p>
        </p:txBody>
      </p:sp>
      <p:sp>
        <p:nvSpPr>
          <p:cNvPr id="20" name="Picture Placeholder 6">
            <a:extLst>
              <a:ext uri="{FF2B5EF4-FFF2-40B4-BE49-F238E27FC236}">
                <a16:creationId xmlns:a16="http://schemas.microsoft.com/office/drawing/2014/main" id="{25808B71-1639-45A0-BD54-1A50759A9B93}"/>
              </a:ext>
            </a:extLst>
          </p:cNvPr>
          <p:cNvSpPr>
            <a:spLocks noGrp="1"/>
          </p:cNvSpPr>
          <p:nvPr>
            <p:ph type="pic" sz="quarter" idx="23" hasCustomPrompt="1"/>
          </p:nvPr>
        </p:nvSpPr>
        <p:spPr>
          <a:xfrm>
            <a:off x="8745773" y="2411902"/>
            <a:ext cx="1116013" cy="1116012"/>
          </a:xfrm>
        </p:spPr>
        <p:txBody>
          <a:bodyPr/>
          <a:lstStyle>
            <a:lvl1pPr>
              <a:defRPr/>
            </a:lvl1pPr>
          </a:lstStyle>
          <a:p>
            <a:r>
              <a:rPr lang="en-US"/>
              <a:t>Add icon</a:t>
            </a:r>
          </a:p>
        </p:txBody>
      </p:sp>
    </p:spTree>
    <p:extLst>
      <p:ext uri="{BB962C8B-B14F-4D97-AF65-F5344CB8AC3E}">
        <p14:creationId xmlns:p14="http://schemas.microsoft.com/office/powerpoint/2010/main" val="25972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 Plum">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9834265-B4D7-4504-9C1C-C962DD96E4D9}"/>
              </a:ext>
            </a:extLst>
          </p:cNvPr>
          <p:cNvSpPr/>
          <p:nvPr userDrawn="1"/>
        </p:nvSpPr>
        <p:spPr>
          <a:xfrm rot="2700000">
            <a:off x="1156507" y="-4493128"/>
            <a:ext cx="7499811" cy="13467847"/>
          </a:xfrm>
          <a:custGeom>
            <a:avLst/>
            <a:gdLst>
              <a:gd name="connsiteX0" fmla="*/ 0 w 7499811"/>
              <a:gd name="connsiteY0" fmla="*/ 7314868 h 13467847"/>
              <a:gd name="connsiteX1" fmla="*/ 7314868 w 7499811"/>
              <a:gd name="connsiteY1" fmla="*/ 0 h 13467847"/>
              <a:gd name="connsiteX2" fmla="*/ 7499811 w 7499811"/>
              <a:gd name="connsiteY2" fmla="*/ 184942 h 13467847"/>
              <a:gd name="connsiteX3" fmla="*/ 7499811 w 7499811"/>
              <a:gd name="connsiteY3" fmla="*/ 9513150 h 13467847"/>
              <a:gd name="connsiteX4" fmla="*/ 3545114 w 7499811"/>
              <a:gd name="connsiteY4" fmla="*/ 13467847 h 13467847"/>
              <a:gd name="connsiteX5" fmla="*/ 0 w 7499811"/>
              <a:gd name="connsiteY5" fmla="*/ 9922733 h 1346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9811" h="13467847">
                <a:moveTo>
                  <a:pt x="0" y="7314868"/>
                </a:moveTo>
                <a:lnTo>
                  <a:pt x="7314868" y="0"/>
                </a:lnTo>
                <a:lnTo>
                  <a:pt x="7499811" y="184942"/>
                </a:lnTo>
                <a:lnTo>
                  <a:pt x="7499811" y="9513150"/>
                </a:lnTo>
                <a:lnTo>
                  <a:pt x="3545114" y="13467847"/>
                </a:lnTo>
                <a:lnTo>
                  <a:pt x="0" y="9922733"/>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4" name="Freeform: Shape 23">
            <a:extLst>
              <a:ext uri="{FF2B5EF4-FFF2-40B4-BE49-F238E27FC236}">
                <a16:creationId xmlns:a16="http://schemas.microsoft.com/office/drawing/2014/main" id="{12F29CAF-76E7-4387-BEA8-66F482EB65A2}"/>
              </a:ext>
            </a:extLst>
          </p:cNvPr>
          <p:cNvSpPr/>
          <p:nvPr userDrawn="1"/>
        </p:nvSpPr>
        <p:spPr>
          <a:xfrm rot="2700000">
            <a:off x="7032715" y="-169135"/>
            <a:ext cx="1042026"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22000">
                <a:srgbClr val="7F35AB">
                  <a:alpha val="94000"/>
                </a:srgbClr>
              </a:gs>
              <a:gs pos="95000">
                <a:schemeClr val="bg1"/>
              </a:gs>
              <a:gs pos="77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TextBox 19">
            <a:extLst>
              <a:ext uri="{FF2B5EF4-FFF2-40B4-BE49-F238E27FC236}">
                <a16:creationId xmlns:a16="http://schemas.microsoft.com/office/drawing/2014/main" id="{A48347C3-DAFD-4322-8B75-FAADCB97A100}"/>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a:solidFill>
                <a:schemeClr val="tx1"/>
              </a:solidFill>
              <a:latin typeface="+mj-lt"/>
            </a:endParaRPr>
          </a:p>
        </p:txBody>
      </p:sp>
      <p:grpSp>
        <p:nvGrpSpPr>
          <p:cNvPr id="25" name="Group 24">
            <a:extLst>
              <a:ext uri="{FF2B5EF4-FFF2-40B4-BE49-F238E27FC236}">
                <a16:creationId xmlns:a16="http://schemas.microsoft.com/office/drawing/2014/main" id="{BA840448-0A4C-4F83-A1CE-7B630AF6D91D}"/>
              </a:ext>
            </a:extLst>
          </p:cNvPr>
          <p:cNvGrpSpPr/>
          <p:nvPr userDrawn="1"/>
        </p:nvGrpSpPr>
        <p:grpSpPr>
          <a:xfrm>
            <a:off x="608012" y="6445106"/>
            <a:ext cx="1184397" cy="186690"/>
            <a:chOff x="863272" y="6563918"/>
            <a:chExt cx="861082" cy="135727"/>
          </a:xfrm>
          <a:solidFill>
            <a:schemeClr val="bg1"/>
          </a:solidFill>
        </p:grpSpPr>
        <p:sp>
          <p:nvSpPr>
            <p:cNvPr id="26" name="Freeform 6">
              <a:extLst>
                <a:ext uri="{FF2B5EF4-FFF2-40B4-BE49-F238E27FC236}">
                  <a16:creationId xmlns:a16="http://schemas.microsoft.com/office/drawing/2014/main" id="{33BBD7F2-6BDB-40F5-BE43-2E5C642F40BB}"/>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7">
              <a:extLst>
                <a:ext uri="{FF2B5EF4-FFF2-40B4-BE49-F238E27FC236}">
                  <a16:creationId xmlns:a16="http://schemas.microsoft.com/office/drawing/2014/main" id="{1898F8B4-B178-4326-B6D0-C409F52A5D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8">
              <a:extLst>
                <a:ext uri="{FF2B5EF4-FFF2-40B4-BE49-F238E27FC236}">
                  <a16:creationId xmlns:a16="http://schemas.microsoft.com/office/drawing/2014/main" id="{04FAC758-8579-4948-8E17-F881282AF529}"/>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9">
              <a:extLst>
                <a:ext uri="{FF2B5EF4-FFF2-40B4-BE49-F238E27FC236}">
                  <a16:creationId xmlns:a16="http://schemas.microsoft.com/office/drawing/2014/main" id="{9BC37D6E-0610-40BC-A869-ED4C24F40DA3}"/>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10">
              <a:extLst>
                <a:ext uri="{FF2B5EF4-FFF2-40B4-BE49-F238E27FC236}">
                  <a16:creationId xmlns:a16="http://schemas.microsoft.com/office/drawing/2014/main" id="{0AD2EDE2-8C04-4779-942A-CD003561998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11">
              <a:extLst>
                <a:ext uri="{FF2B5EF4-FFF2-40B4-BE49-F238E27FC236}">
                  <a16:creationId xmlns:a16="http://schemas.microsoft.com/office/drawing/2014/main" id="{B9B95322-EB86-42B6-BCDB-3C38F71CEDFE}"/>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12">
              <a:extLst>
                <a:ext uri="{FF2B5EF4-FFF2-40B4-BE49-F238E27FC236}">
                  <a16:creationId xmlns:a16="http://schemas.microsoft.com/office/drawing/2014/main" id="{20532F85-7A34-4927-9486-A847F29CF7DC}"/>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33" name="TextBox 32">
            <a:extLst>
              <a:ext uri="{FF2B5EF4-FFF2-40B4-BE49-F238E27FC236}">
                <a16:creationId xmlns:a16="http://schemas.microsoft.com/office/drawing/2014/main" id="{10DCB4EB-8A9B-485D-A968-34B397B482C3}"/>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800">
                <a:solidFill>
                  <a:schemeClr val="bg1"/>
                </a:solidFill>
                <a:latin typeface="+mj-lt"/>
                <a:ea typeface="Verdana" panose="020B0604030504040204" pitchFamily="34" charset="0"/>
                <a:cs typeface="Arial" panose="020B0604020202020204" pitchFamily="34" charset="0"/>
              </a:rPr>
              <a:t>│</a:t>
            </a:r>
            <a:r>
              <a:rPr lang="en-US" sz="800">
                <a:solidFill>
                  <a:schemeClr val="bg1"/>
                </a:solidFill>
                <a:latin typeface="+mj-lt"/>
                <a:ea typeface="Verdana" panose="020B0604030504040204" pitchFamily="34" charset="0"/>
                <a:cs typeface="Verdana" panose="020B0604030504040204" pitchFamily="34" charset="0"/>
              </a:rPr>
              <a:t>  ©2019 VMware, Inc.</a:t>
            </a:r>
          </a:p>
        </p:txBody>
      </p:sp>
      <p:sp>
        <p:nvSpPr>
          <p:cNvPr id="41" name="Picture Placeholder 184">
            <a:extLst>
              <a:ext uri="{FF2B5EF4-FFF2-40B4-BE49-F238E27FC236}">
                <a16:creationId xmlns:a16="http://schemas.microsoft.com/office/drawing/2014/main" id="{997DC603-F304-4357-BF7F-19215EB70C59}"/>
              </a:ext>
            </a:extLst>
          </p:cNvPr>
          <p:cNvSpPr>
            <a:spLocks noGrp="1"/>
          </p:cNvSpPr>
          <p:nvPr>
            <p:ph type="pic" sz="quarter" idx="14" hasCustomPrompt="1"/>
          </p:nvPr>
        </p:nvSpPr>
        <p:spPr>
          <a:xfrm>
            <a:off x="8523151" y="4619335"/>
            <a:ext cx="2740025" cy="1371600"/>
          </a:xfrm>
          <a:noFill/>
        </p:spPr>
        <p:txBody>
          <a:bodyPr anchor="ctr"/>
          <a:lstStyle>
            <a:lvl1pPr algn="ctr">
              <a:defRPr sz="2400" b="1">
                <a:solidFill>
                  <a:srgbClr val="F8981D"/>
                </a:solidFill>
              </a:defRPr>
            </a:lvl1pPr>
          </a:lstStyle>
          <a:p>
            <a:r>
              <a:rPr lang="en-US"/>
              <a:t>Click to insert logo or delete box if not needed</a:t>
            </a: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863" indent="-169863">
              <a:buClrTx/>
              <a:buSzPct val="100000"/>
              <a:buFont typeface="Metropolis" panose="00000500000000000000" pitchFamily="2" charset="0"/>
              <a:buChar char="“"/>
              <a:defRPr sz="2800">
                <a:solidFill>
                  <a:schemeClr val="bg1"/>
                </a:solidFill>
              </a:defRPr>
            </a:lvl1pPr>
            <a:lvl2pPr marL="457200" indent="-184150">
              <a:buClrTx/>
              <a:buFont typeface="Metropolis" panose="00000500000000000000" pitchFamily="2" charset="0"/>
              <a:buChar char="“"/>
              <a:defRPr>
                <a:solidFill>
                  <a:schemeClr val="bg1"/>
                </a:solidFill>
              </a:defRPr>
            </a:lvl2pPr>
            <a:lvl3pPr marL="744538" indent="-169863">
              <a:buClrTx/>
              <a:buFont typeface="Metropolis" panose="00000500000000000000" pitchFamily="2" charset="0"/>
              <a:buChar char="“"/>
              <a:defRPr>
                <a:solidFill>
                  <a:schemeClr val="bg1"/>
                </a:solidFill>
              </a:defRPr>
            </a:lvl3pPr>
            <a:lvl4pPr marL="969963" indent="-166688">
              <a:buClrTx/>
              <a:buFont typeface="Metropolis" panose="00000500000000000000" pitchFamily="2" charset="0"/>
              <a:buChar char="“"/>
              <a:defRPr>
                <a:solidFill>
                  <a:schemeClr val="bg1"/>
                </a:solidFill>
              </a:defRPr>
            </a:lvl4pPr>
            <a:lvl5pPr marL="1143000" indent="-138113">
              <a:buClrTx/>
              <a:buFont typeface="Metropolis" panose="00000500000000000000" pitchFamily="2" charset="0"/>
              <a:buChar char="“"/>
              <a:defRPr>
                <a:solidFill>
                  <a:schemeClr val="bg1"/>
                </a:solidFill>
              </a:defRPr>
            </a:lvl5pPr>
          </a:lstStyle>
          <a:p>
            <a:pPr lvl="0"/>
            <a:r>
              <a:rPr lang="en-US"/>
              <a:t>Click to add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48" y="5065776"/>
            <a:ext cx="4581144" cy="274320"/>
          </a:xfrm>
        </p:spPr>
        <p:txBody>
          <a:bodyPr/>
          <a:lstStyle>
            <a:lvl1pPr>
              <a:defRPr sz="1800">
                <a:solidFill>
                  <a:schemeClr val="bg1"/>
                </a:solidFill>
              </a:defRPr>
            </a:lvl1pPr>
          </a:lstStyle>
          <a:p>
            <a:pPr lvl="0"/>
            <a:r>
              <a:rPr lang="en-US"/>
              <a:t>Source Name</a:t>
            </a:r>
          </a:p>
        </p:txBody>
      </p:sp>
    </p:spTree>
    <p:extLst>
      <p:ext uri="{BB962C8B-B14F-4D97-AF65-F5344CB8AC3E}">
        <p14:creationId xmlns:p14="http://schemas.microsoft.com/office/powerpoint/2010/main" val="129451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Four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6ED71B-2619-4816-B753-5E850ED08FBC}"/>
              </a:ext>
            </a:extLst>
          </p:cNvPr>
          <p:cNvSpPr>
            <a:spLocks noGrp="1"/>
          </p:cNvSpPr>
          <p:nvPr>
            <p:ph type="title" hasCustomPrompt="1"/>
          </p:nvPr>
        </p:nvSpPr>
        <p:spPr/>
        <p:txBody>
          <a:bodyPr/>
          <a:lstStyle>
            <a:lvl1pPr>
              <a:defRPr/>
            </a:lvl1pPr>
          </a:lstStyle>
          <a:p>
            <a:r>
              <a:rPr lang="en-US"/>
              <a:t>Click to Add One Line Title</a:t>
            </a:r>
          </a:p>
        </p:txBody>
      </p:sp>
      <p:sp>
        <p:nvSpPr>
          <p:cNvPr id="14" name="Subtitle 2">
            <a:extLst>
              <a:ext uri="{FF2B5EF4-FFF2-40B4-BE49-F238E27FC236}">
                <a16:creationId xmlns:a16="http://schemas.microsoft.com/office/drawing/2014/main" id="{BB679D5C-AEFA-4052-96E3-7DF67D7C105A}"/>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84" name="Oval 83">
            <a:extLst>
              <a:ext uri="{FF2B5EF4-FFF2-40B4-BE49-F238E27FC236}">
                <a16:creationId xmlns:a16="http://schemas.microsoft.com/office/drawing/2014/main" id="{085441A7-EBA5-4ABB-8D29-CE4338F0F9B5}"/>
              </a:ext>
              <a:ext uri="{C183D7F6-B498-43B3-948B-1728B52AA6E4}">
                <adec:decorative xmlns:adec="http://schemas.microsoft.com/office/drawing/2017/decorative" val="1"/>
              </a:ext>
            </a:extLst>
          </p:cNvPr>
          <p:cNvSpPr/>
          <p:nvPr userDrawn="1"/>
        </p:nvSpPr>
        <p:spPr bwMode="gray">
          <a:xfrm>
            <a:off x="1065752" y="2060878"/>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endParaRPr lang="en-US" sz="1797">
              <a:solidFill>
                <a:schemeClr val="accent4"/>
              </a:solidFill>
            </a:endParaRPr>
          </a:p>
        </p:txBody>
      </p:sp>
      <p:sp>
        <p:nvSpPr>
          <p:cNvPr id="13" name="Text Placeholder 3">
            <a:extLst>
              <a:ext uri="{FF2B5EF4-FFF2-40B4-BE49-F238E27FC236}">
                <a16:creationId xmlns:a16="http://schemas.microsoft.com/office/drawing/2014/main" id="{372EA9D9-DD59-0A4A-94D5-AC136E79CD72}"/>
              </a:ext>
            </a:extLst>
          </p:cNvPr>
          <p:cNvSpPr>
            <a:spLocks noGrp="1"/>
          </p:cNvSpPr>
          <p:nvPr>
            <p:ph type="body" sz="quarter" idx="23" hasCustomPrompt="1"/>
          </p:nvPr>
        </p:nvSpPr>
        <p:spPr>
          <a:xfrm>
            <a:off x="1273706" y="2425093"/>
            <a:ext cx="1396669" cy="1100516"/>
          </a:xfrm>
        </p:spPr>
        <p:txBody>
          <a:bodyPr anchor="ctr" anchorCtr="0"/>
          <a:lstStyle>
            <a:lvl1pPr algn="ctr">
              <a:lnSpc>
                <a:spcPct val="100000"/>
              </a:lnSpc>
              <a:spcBef>
                <a:spcPts val="600"/>
              </a:spcBef>
              <a:defRPr sz="1797">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15" name="Text Placeholder 3">
            <a:extLst>
              <a:ext uri="{FF2B5EF4-FFF2-40B4-BE49-F238E27FC236}">
                <a16:creationId xmlns:a16="http://schemas.microsoft.com/office/drawing/2014/main" id="{83A73281-E5F0-4C3B-BE4E-A12D56CC1003}"/>
              </a:ext>
            </a:extLst>
          </p:cNvPr>
          <p:cNvSpPr>
            <a:spLocks noGrp="1"/>
          </p:cNvSpPr>
          <p:nvPr>
            <p:ph type="body" sz="quarter" idx="19" hasCustomPrompt="1"/>
          </p:nvPr>
        </p:nvSpPr>
        <p:spPr>
          <a:xfrm>
            <a:off x="842676" y="4269508"/>
            <a:ext cx="2286000" cy="1458912"/>
          </a:xfrm>
        </p:spPr>
        <p:txBody>
          <a:bodyPr/>
          <a:lstStyle>
            <a:lvl1pPr algn="ctr">
              <a:lnSpc>
                <a:spcPct val="100000"/>
              </a:lnSpc>
              <a:spcBef>
                <a:spcPts val="600"/>
              </a:spcBef>
              <a:defRPr sz="2397">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plum text</a:t>
            </a:r>
          </a:p>
          <a:p>
            <a:pPr lvl="1"/>
            <a:r>
              <a:rPr lang="en-US"/>
              <a:t>Second level</a:t>
            </a:r>
          </a:p>
        </p:txBody>
      </p:sp>
      <p:sp>
        <p:nvSpPr>
          <p:cNvPr id="87" name="Oval 86">
            <a:extLst>
              <a:ext uri="{FF2B5EF4-FFF2-40B4-BE49-F238E27FC236}">
                <a16:creationId xmlns:a16="http://schemas.microsoft.com/office/drawing/2014/main" id="{45D908EF-1F96-4808-A8DB-F55AB9E8E436}"/>
              </a:ext>
              <a:ext uri="{C183D7F6-B498-43B3-948B-1728B52AA6E4}">
                <adec:decorative xmlns:adec="http://schemas.microsoft.com/office/drawing/2017/decorative" val="1"/>
              </a:ext>
            </a:extLst>
          </p:cNvPr>
          <p:cNvSpPr/>
          <p:nvPr userDrawn="1"/>
        </p:nvSpPr>
        <p:spPr bwMode="gray">
          <a:xfrm>
            <a:off x="3806935" y="2060878"/>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lvl="0" algn="ctr"/>
            <a:endParaRPr lang="en-US" sz="1797"/>
          </a:p>
        </p:txBody>
      </p:sp>
      <p:sp>
        <p:nvSpPr>
          <p:cNvPr id="16" name="Text Placeholder 3">
            <a:extLst>
              <a:ext uri="{FF2B5EF4-FFF2-40B4-BE49-F238E27FC236}">
                <a16:creationId xmlns:a16="http://schemas.microsoft.com/office/drawing/2014/main" id="{F7F1E977-D1E8-7040-8576-578BD8CB8424}"/>
              </a:ext>
            </a:extLst>
          </p:cNvPr>
          <p:cNvSpPr>
            <a:spLocks noGrp="1"/>
          </p:cNvSpPr>
          <p:nvPr>
            <p:ph type="body" sz="quarter" idx="24" hasCustomPrompt="1"/>
          </p:nvPr>
        </p:nvSpPr>
        <p:spPr>
          <a:xfrm>
            <a:off x="4000600" y="2425093"/>
            <a:ext cx="1396669" cy="1100516"/>
          </a:xfrm>
        </p:spPr>
        <p:txBody>
          <a:bodyPr anchor="ctr" anchorCtr="0"/>
          <a:lstStyle>
            <a:lvl1pPr algn="ctr">
              <a:lnSpc>
                <a:spcPct val="100000"/>
              </a:lnSpc>
              <a:spcBef>
                <a:spcPts val="600"/>
              </a:spcBef>
              <a:defRPr sz="1797">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1" name="Text Placeholder 3">
            <a:extLst>
              <a:ext uri="{FF2B5EF4-FFF2-40B4-BE49-F238E27FC236}">
                <a16:creationId xmlns:a16="http://schemas.microsoft.com/office/drawing/2014/main" id="{70078EAE-661A-4C72-917B-F0225239F68A}"/>
              </a:ext>
            </a:extLst>
          </p:cNvPr>
          <p:cNvSpPr>
            <a:spLocks noGrp="1"/>
          </p:cNvSpPr>
          <p:nvPr>
            <p:ph type="body" sz="quarter" idx="20" hasCustomPrompt="1"/>
          </p:nvPr>
        </p:nvSpPr>
        <p:spPr>
          <a:xfrm>
            <a:off x="3579816" y="4269508"/>
            <a:ext cx="2286000" cy="1458912"/>
          </a:xfrm>
        </p:spPr>
        <p:txBody>
          <a:bodyPr/>
          <a:lstStyle>
            <a:lvl1pPr algn="ctr">
              <a:lnSpc>
                <a:spcPct val="100000"/>
              </a:lnSpc>
              <a:spcBef>
                <a:spcPts val="600"/>
              </a:spcBef>
              <a:defRPr sz="2397">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ocean text</a:t>
            </a:r>
          </a:p>
          <a:p>
            <a:pPr lvl="1"/>
            <a:r>
              <a:rPr lang="en-US"/>
              <a:t>Second level</a:t>
            </a:r>
          </a:p>
        </p:txBody>
      </p:sp>
      <p:sp>
        <p:nvSpPr>
          <p:cNvPr id="86" name="Oval 85">
            <a:extLst>
              <a:ext uri="{FF2B5EF4-FFF2-40B4-BE49-F238E27FC236}">
                <a16:creationId xmlns:a16="http://schemas.microsoft.com/office/drawing/2014/main" id="{5670C03F-6336-45E3-A9F4-0CD130D80D1B}"/>
              </a:ext>
              <a:ext uri="{C183D7F6-B498-43B3-948B-1728B52AA6E4}">
                <adec:decorative xmlns:adec="http://schemas.microsoft.com/office/drawing/2017/decorative" val="1"/>
              </a:ext>
            </a:extLst>
          </p:cNvPr>
          <p:cNvSpPr/>
          <p:nvPr userDrawn="1"/>
        </p:nvSpPr>
        <p:spPr bwMode="gray">
          <a:xfrm>
            <a:off x="6562103" y="2060878"/>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lvl="0" algn="ctr"/>
            <a:endParaRPr lang="en-US" sz="1797"/>
          </a:p>
        </p:txBody>
      </p:sp>
      <p:sp>
        <p:nvSpPr>
          <p:cNvPr id="17" name="Text Placeholder 3">
            <a:extLst>
              <a:ext uri="{FF2B5EF4-FFF2-40B4-BE49-F238E27FC236}">
                <a16:creationId xmlns:a16="http://schemas.microsoft.com/office/drawing/2014/main" id="{6B608689-50E6-784F-8AFD-D13D124BAA5B}"/>
              </a:ext>
            </a:extLst>
          </p:cNvPr>
          <p:cNvSpPr>
            <a:spLocks noGrp="1"/>
          </p:cNvSpPr>
          <p:nvPr>
            <p:ph type="body" sz="quarter" idx="25" hasCustomPrompt="1"/>
          </p:nvPr>
        </p:nvSpPr>
        <p:spPr>
          <a:xfrm>
            <a:off x="6772123" y="2425093"/>
            <a:ext cx="1396669" cy="1100516"/>
          </a:xfrm>
        </p:spPr>
        <p:txBody>
          <a:bodyPr anchor="ctr" anchorCtr="0"/>
          <a:lstStyle>
            <a:lvl1pPr algn="ctr">
              <a:lnSpc>
                <a:spcPct val="100000"/>
              </a:lnSpc>
              <a:spcBef>
                <a:spcPts val="600"/>
              </a:spcBef>
              <a:defRPr sz="1797">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2" name="Text Placeholder 3">
            <a:extLst>
              <a:ext uri="{FF2B5EF4-FFF2-40B4-BE49-F238E27FC236}">
                <a16:creationId xmlns:a16="http://schemas.microsoft.com/office/drawing/2014/main" id="{566D6B40-9CB0-4B56-A3E1-9A7F945F094A}"/>
              </a:ext>
            </a:extLst>
          </p:cNvPr>
          <p:cNvSpPr>
            <a:spLocks noGrp="1"/>
          </p:cNvSpPr>
          <p:nvPr>
            <p:ph type="body" sz="quarter" idx="21" hasCustomPrompt="1"/>
          </p:nvPr>
        </p:nvSpPr>
        <p:spPr>
          <a:xfrm>
            <a:off x="6323013" y="4269508"/>
            <a:ext cx="2286000" cy="1458912"/>
          </a:xfrm>
        </p:spPr>
        <p:txBody>
          <a:bodyPr/>
          <a:lstStyle>
            <a:lvl1pPr algn="ctr">
              <a:lnSpc>
                <a:spcPct val="100000"/>
              </a:lnSpc>
              <a:spcBef>
                <a:spcPts val="600"/>
              </a:spcBef>
              <a:defRPr sz="2397">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indigo text</a:t>
            </a:r>
          </a:p>
          <a:p>
            <a:pPr lvl="1"/>
            <a:r>
              <a:rPr lang="en-US"/>
              <a:t>Second level</a:t>
            </a:r>
          </a:p>
        </p:txBody>
      </p:sp>
      <p:sp>
        <p:nvSpPr>
          <p:cNvPr id="85" name="Oval 84">
            <a:extLst>
              <a:ext uri="{FF2B5EF4-FFF2-40B4-BE49-F238E27FC236}">
                <a16:creationId xmlns:a16="http://schemas.microsoft.com/office/drawing/2014/main" id="{3019BB56-AE7C-42CA-A8FF-432F4F176B8B}"/>
              </a:ext>
              <a:ext uri="{C183D7F6-B498-43B3-948B-1728B52AA6E4}">
                <adec:decorative xmlns:adec="http://schemas.microsoft.com/office/drawing/2017/decorative" val="1"/>
              </a:ext>
            </a:extLst>
          </p:cNvPr>
          <p:cNvSpPr/>
          <p:nvPr userDrawn="1"/>
        </p:nvSpPr>
        <p:spPr bwMode="gray">
          <a:xfrm>
            <a:off x="9302135" y="2060878"/>
            <a:ext cx="1828959" cy="182895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endParaRPr lang="en-US" sz="1797"/>
          </a:p>
        </p:txBody>
      </p:sp>
      <p:sp>
        <p:nvSpPr>
          <p:cNvPr id="18" name="Text Placeholder 3">
            <a:extLst>
              <a:ext uri="{FF2B5EF4-FFF2-40B4-BE49-F238E27FC236}">
                <a16:creationId xmlns:a16="http://schemas.microsoft.com/office/drawing/2014/main" id="{290217BC-3881-DF41-A8F3-900AF04F1B7D}"/>
              </a:ext>
            </a:extLst>
          </p:cNvPr>
          <p:cNvSpPr>
            <a:spLocks noGrp="1"/>
          </p:cNvSpPr>
          <p:nvPr>
            <p:ph type="body" sz="quarter" idx="26" hasCustomPrompt="1"/>
          </p:nvPr>
        </p:nvSpPr>
        <p:spPr>
          <a:xfrm>
            <a:off x="9538251" y="2425093"/>
            <a:ext cx="1396669" cy="1100516"/>
          </a:xfrm>
        </p:spPr>
        <p:txBody>
          <a:bodyPr anchor="ctr" anchorCtr="0"/>
          <a:lstStyle>
            <a:lvl1pPr algn="ctr">
              <a:lnSpc>
                <a:spcPct val="100000"/>
              </a:lnSpc>
              <a:spcBef>
                <a:spcPts val="600"/>
              </a:spcBef>
              <a:defRPr sz="1797">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3" name="Text Placeholder 3">
            <a:extLst>
              <a:ext uri="{FF2B5EF4-FFF2-40B4-BE49-F238E27FC236}">
                <a16:creationId xmlns:a16="http://schemas.microsoft.com/office/drawing/2014/main" id="{16F5CA9C-E491-4F70-B6EE-A50641060112}"/>
              </a:ext>
            </a:extLst>
          </p:cNvPr>
          <p:cNvSpPr>
            <a:spLocks noGrp="1"/>
          </p:cNvSpPr>
          <p:nvPr>
            <p:ph type="body" sz="quarter" idx="22" hasCustomPrompt="1"/>
          </p:nvPr>
        </p:nvSpPr>
        <p:spPr>
          <a:xfrm>
            <a:off x="9066216" y="4269508"/>
            <a:ext cx="2286000" cy="1458912"/>
          </a:xfrm>
        </p:spPr>
        <p:txBody>
          <a:bodyPr/>
          <a:lstStyle>
            <a:lvl1pPr algn="ctr">
              <a:lnSpc>
                <a:spcPct val="100000"/>
              </a:lnSpc>
              <a:spcBef>
                <a:spcPts val="600"/>
              </a:spcBef>
              <a:defRPr sz="2397">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a:t>Click to add dark green text</a:t>
            </a:r>
          </a:p>
          <a:p>
            <a:pPr lvl="1"/>
            <a:r>
              <a:rPr lang="en-US"/>
              <a:t>Second level</a:t>
            </a:r>
          </a:p>
        </p:txBody>
      </p:sp>
      <p:sp>
        <p:nvSpPr>
          <p:cNvPr id="20" name="page number">
            <a:extLst>
              <a:ext uri="{FF2B5EF4-FFF2-40B4-BE49-F238E27FC236}">
                <a16:creationId xmlns:a16="http://schemas.microsoft.com/office/drawing/2014/main" id="{1D45AB97-9B77-2244-B7BA-E18EA4CD43EA}"/>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6098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Fiv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Click to Add One Line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22" name="Oval 21">
            <a:extLst>
              <a:ext uri="{FF2B5EF4-FFF2-40B4-BE49-F238E27FC236}">
                <a16:creationId xmlns:a16="http://schemas.microsoft.com/office/drawing/2014/main" id="{A1FDF9D3-5B68-4A75-97BF-2C5113CFAA66}"/>
              </a:ext>
              <a:ext uri="{C183D7F6-B498-43B3-948B-1728B52AA6E4}">
                <adec:decorative xmlns:adec="http://schemas.microsoft.com/office/drawing/2017/decorative" val="1"/>
              </a:ext>
            </a:extLst>
          </p:cNvPr>
          <p:cNvSpPr/>
          <p:nvPr userDrawn="1"/>
        </p:nvSpPr>
        <p:spPr bwMode="gray">
          <a:xfrm>
            <a:off x="609803" y="2064669"/>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endParaRPr lang="en-US" sz="1797">
              <a:solidFill>
                <a:schemeClr val="accent4"/>
              </a:solidFill>
            </a:endParaRPr>
          </a:p>
        </p:txBody>
      </p:sp>
      <p:sp>
        <p:nvSpPr>
          <p:cNvPr id="15" name="Text Placeholder 3">
            <a:extLst>
              <a:ext uri="{FF2B5EF4-FFF2-40B4-BE49-F238E27FC236}">
                <a16:creationId xmlns:a16="http://schemas.microsoft.com/office/drawing/2014/main" id="{AE3C6552-FD35-F64A-AB25-15819DA5EE24}"/>
              </a:ext>
            </a:extLst>
          </p:cNvPr>
          <p:cNvSpPr>
            <a:spLocks noGrp="1"/>
          </p:cNvSpPr>
          <p:nvPr>
            <p:ph type="body" sz="quarter" idx="24" hasCustomPrompt="1"/>
          </p:nvPr>
        </p:nvSpPr>
        <p:spPr>
          <a:xfrm>
            <a:off x="820552" y="2428884"/>
            <a:ext cx="1396669" cy="1100516"/>
          </a:xfrm>
        </p:spPr>
        <p:txBody>
          <a:bodyPr anchor="ctr" anchorCtr="0"/>
          <a:lstStyle>
            <a:lvl1pPr algn="ctr">
              <a:lnSpc>
                <a:spcPct val="100000"/>
              </a:lnSpc>
              <a:spcBef>
                <a:spcPts val="600"/>
              </a:spcBef>
              <a:defRPr sz="1797">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610850" y="4282873"/>
            <a:ext cx="1828800" cy="1458912"/>
          </a:xfrm>
        </p:spPr>
        <p:txBody>
          <a:bodyPr/>
          <a:lstStyle>
            <a:lvl1pPr algn="ctr">
              <a:lnSpc>
                <a:spcPct val="100000"/>
              </a:lnSpc>
              <a:spcBef>
                <a:spcPts val="600"/>
              </a:spcBef>
              <a:defRPr sz="1997">
                <a:solidFill>
                  <a:schemeClr val="accent5"/>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plum text</a:t>
            </a:r>
          </a:p>
          <a:p>
            <a:pPr lvl="1"/>
            <a:r>
              <a:rPr lang="en-US"/>
              <a:t>Second level</a:t>
            </a:r>
          </a:p>
        </p:txBody>
      </p:sp>
      <p:sp>
        <p:nvSpPr>
          <p:cNvPr id="25" name="Oval 24">
            <a:extLst>
              <a:ext uri="{FF2B5EF4-FFF2-40B4-BE49-F238E27FC236}">
                <a16:creationId xmlns:a16="http://schemas.microsoft.com/office/drawing/2014/main" id="{AF79E162-3D8F-4829-A4AD-02A03597B11A}"/>
              </a:ext>
              <a:ext uri="{C183D7F6-B498-43B3-948B-1728B52AA6E4}">
                <adec:decorative xmlns:adec="http://schemas.microsoft.com/office/drawing/2017/decorative" val="1"/>
              </a:ext>
            </a:extLst>
          </p:cNvPr>
          <p:cNvSpPr/>
          <p:nvPr userDrawn="1"/>
        </p:nvSpPr>
        <p:spPr bwMode="gray">
          <a:xfrm>
            <a:off x="2892455" y="2064669"/>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lvl="0" algn="ctr"/>
            <a:endParaRPr lang="en-US" sz="1797"/>
          </a:p>
        </p:txBody>
      </p:sp>
      <p:sp>
        <p:nvSpPr>
          <p:cNvPr id="18" name="Text Placeholder 3">
            <a:extLst>
              <a:ext uri="{FF2B5EF4-FFF2-40B4-BE49-F238E27FC236}">
                <a16:creationId xmlns:a16="http://schemas.microsoft.com/office/drawing/2014/main" id="{F6390E06-1436-004E-875E-AAE40E05D76F}"/>
              </a:ext>
            </a:extLst>
          </p:cNvPr>
          <p:cNvSpPr>
            <a:spLocks noGrp="1"/>
          </p:cNvSpPr>
          <p:nvPr>
            <p:ph type="body" sz="quarter" idx="25" hasCustomPrompt="1"/>
          </p:nvPr>
        </p:nvSpPr>
        <p:spPr>
          <a:xfrm>
            <a:off x="3110476" y="2428884"/>
            <a:ext cx="1396669" cy="1100516"/>
          </a:xfrm>
        </p:spPr>
        <p:txBody>
          <a:bodyPr anchor="ctr" anchorCtr="0"/>
          <a:lstStyle>
            <a:lvl1pPr algn="ctr">
              <a:lnSpc>
                <a:spcPct val="100000"/>
              </a:lnSpc>
              <a:spcBef>
                <a:spcPts val="600"/>
              </a:spcBef>
              <a:defRPr sz="1797">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2894013" y="4282873"/>
            <a:ext cx="1828800" cy="1458912"/>
          </a:xfrm>
        </p:spPr>
        <p:txBody>
          <a:bodyPr/>
          <a:lstStyle>
            <a:lvl1pPr algn="ctr">
              <a:lnSpc>
                <a:spcPct val="100000"/>
              </a:lnSpc>
              <a:spcBef>
                <a:spcPts val="600"/>
              </a:spcBef>
              <a:defRPr sz="1997">
                <a:solidFill>
                  <a:schemeClr val="accent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ocean text</a:t>
            </a:r>
          </a:p>
          <a:p>
            <a:pPr lvl="1"/>
            <a:r>
              <a:rPr lang="en-US"/>
              <a:t>Second level</a:t>
            </a:r>
          </a:p>
        </p:txBody>
      </p:sp>
      <p:sp>
        <p:nvSpPr>
          <p:cNvPr id="24" name="Oval 23">
            <a:extLst>
              <a:ext uri="{FF2B5EF4-FFF2-40B4-BE49-F238E27FC236}">
                <a16:creationId xmlns:a16="http://schemas.microsoft.com/office/drawing/2014/main" id="{C551C90A-573F-4E4A-9359-5C7B0F546BF9}"/>
              </a:ext>
              <a:ext uri="{C183D7F6-B498-43B3-948B-1728B52AA6E4}">
                <adec:decorative xmlns:adec="http://schemas.microsoft.com/office/drawing/2017/decorative" val="1"/>
              </a:ext>
            </a:extLst>
          </p:cNvPr>
          <p:cNvSpPr/>
          <p:nvPr userDrawn="1"/>
        </p:nvSpPr>
        <p:spPr bwMode="gray">
          <a:xfrm>
            <a:off x="5201383" y="2064669"/>
            <a:ext cx="1828959" cy="1828959"/>
          </a:xfrm>
          <a:prstGeom prst="ellipse">
            <a:avLst/>
          </a:prstGeom>
          <a:noFill/>
          <a:ln w="38100">
            <a:solidFill>
              <a:schemeClr val="accent2"/>
            </a:solidFill>
          </a:ln>
          <a:effectLst/>
        </p:spPr>
        <p:txBody>
          <a:bodyPr vert="horz" wrap="square" lIns="0" tIns="0" rIns="0" bIns="0" numCol="1" anchor="ctr" anchorCtr="0" compatLnSpc="1">
            <a:prstTxWarp prst="textNoShape">
              <a:avLst/>
            </a:prstTxWarp>
          </a:bodyPr>
          <a:lstStyle/>
          <a:p>
            <a:pPr lvl="0" algn="ctr"/>
            <a:endParaRPr lang="en-US" sz="1797">
              <a:solidFill>
                <a:schemeClr val="bg1"/>
              </a:solidFill>
            </a:endParaRPr>
          </a:p>
        </p:txBody>
      </p:sp>
      <p:sp>
        <p:nvSpPr>
          <p:cNvPr id="19" name="Text Placeholder 3">
            <a:extLst>
              <a:ext uri="{FF2B5EF4-FFF2-40B4-BE49-F238E27FC236}">
                <a16:creationId xmlns:a16="http://schemas.microsoft.com/office/drawing/2014/main" id="{C54AA791-D396-204E-9DF4-50E16614DD73}"/>
              </a:ext>
            </a:extLst>
          </p:cNvPr>
          <p:cNvSpPr>
            <a:spLocks noGrp="1"/>
          </p:cNvSpPr>
          <p:nvPr>
            <p:ph type="body" sz="quarter" idx="26" hasCustomPrompt="1"/>
          </p:nvPr>
        </p:nvSpPr>
        <p:spPr>
          <a:xfrm>
            <a:off x="5412661" y="2428884"/>
            <a:ext cx="1396669" cy="1100516"/>
          </a:xfrm>
        </p:spPr>
        <p:txBody>
          <a:bodyPr anchor="ctr" anchorCtr="0"/>
          <a:lstStyle>
            <a:lvl1pPr algn="ctr">
              <a:lnSpc>
                <a:spcPct val="100000"/>
              </a:lnSpc>
              <a:spcBef>
                <a:spcPts val="600"/>
              </a:spcBef>
              <a:defRPr sz="1797">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5185093" y="4282873"/>
            <a:ext cx="1828800" cy="1458912"/>
          </a:xfrm>
        </p:spPr>
        <p:txBody>
          <a:bodyPr/>
          <a:lstStyle>
            <a:lvl1pPr algn="ctr">
              <a:lnSpc>
                <a:spcPct val="100000"/>
              </a:lnSpc>
              <a:spcBef>
                <a:spcPts val="600"/>
              </a:spcBef>
              <a:defRPr sz="1997">
                <a:solidFill>
                  <a:schemeClr val="accent2"/>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indigo text</a:t>
            </a:r>
          </a:p>
          <a:p>
            <a:pPr lvl="1"/>
            <a:r>
              <a:rPr lang="en-US"/>
              <a:t>Second level</a:t>
            </a:r>
          </a:p>
        </p:txBody>
      </p:sp>
      <p:sp>
        <p:nvSpPr>
          <p:cNvPr id="93" name="Oval 92">
            <a:extLst>
              <a:ext uri="{FF2B5EF4-FFF2-40B4-BE49-F238E27FC236}">
                <a16:creationId xmlns:a16="http://schemas.microsoft.com/office/drawing/2014/main" id="{026B9B36-08E7-4664-970C-13123F24C793}"/>
              </a:ext>
              <a:ext uri="{C183D7F6-B498-43B3-948B-1728B52AA6E4}">
                <adec:decorative xmlns:adec="http://schemas.microsoft.com/office/drawing/2017/decorative" val="1"/>
              </a:ext>
            </a:extLst>
          </p:cNvPr>
          <p:cNvSpPr/>
          <p:nvPr userDrawn="1"/>
        </p:nvSpPr>
        <p:spPr bwMode="gray">
          <a:xfrm>
            <a:off x="7464924" y="2064669"/>
            <a:ext cx="1828959" cy="182895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lvl="0" algn="ctr"/>
            <a:endParaRPr lang="en-US" sz="1797">
              <a:solidFill>
                <a:schemeClr val="lt1"/>
              </a:solidFill>
            </a:endParaRPr>
          </a:p>
        </p:txBody>
      </p:sp>
      <p:sp>
        <p:nvSpPr>
          <p:cNvPr id="20" name="Text Placeholder 3">
            <a:extLst>
              <a:ext uri="{FF2B5EF4-FFF2-40B4-BE49-F238E27FC236}">
                <a16:creationId xmlns:a16="http://schemas.microsoft.com/office/drawing/2014/main" id="{D673B6CF-B10C-8742-A91F-672EAD5163E0}"/>
              </a:ext>
            </a:extLst>
          </p:cNvPr>
          <p:cNvSpPr>
            <a:spLocks noGrp="1"/>
          </p:cNvSpPr>
          <p:nvPr>
            <p:ph type="body" sz="quarter" idx="27" hasCustomPrompt="1"/>
          </p:nvPr>
        </p:nvSpPr>
        <p:spPr>
          <a:xfrm>
            <a:off x="7677083" y="2428884"/>
            <a:ext cx="1396669" cy="1100516"/>
          </a:xfrm>
        </p:spPr>
        <p:txBody>
          <a:bodyPr anchor="ctr" anchorCtr="0"/>
          <a:lstStyle>
            <a:lvl1pPr algn="ctr">
              <a:lnSpc>
                <a:spcPct val="100000"/>
              </a:lnSpc>
              <a:spcBef>
                <a:spcPts val="600"/>
              </a:spcBef>
              <a:defRPr sz="1797">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7470001" y="4282873"/>
            <a:ext cx="1894336" cy="1458912"/>
          </a:xfrm>
        </p:spPr>
        <p:txBody>
          <a:bodyPr/>
          <a:lstStyle>
            <a:lvl1pPr algn="ctr">
              <a:lnSpc>
                <a:spcPct val="100000"/>
              </a:lnSpc>
              <a:spcBef>
                <a:spcPts val="600"/>
              </a:spcBef>
              <a:defRPr sz="1997">
                <a:solidFill>
                  <a:schemeClr val="accent6"/>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dark green text</a:t>
            </a:r>
          </a:p>
          <a:p>
            <a:pPr lvl="1"/>
            <a:r>
              <a:rPr lang="en-US"/>
              <a:t>Second level</a:t>
            </a:r>
          </a:p>
        </p:txBody>
      </p:sp>
      <p:sp>
        <p:nvSpPr>
          <p:cNvPr id="23" name="Oval 22">
            <a:extLst>
              <a:ext uri="{FF2B5EF4-FFF2-40B4-BE49-F238E27FC236}">
                <a16:creationId xmlns:a16="http://schemas.microsoft.com/office/drawing/2014/main" id="{7EAB1992-E472-4489-8A4E-A8FE45DE10CF}"/>
              </a:ext>
              <a:ext uri="{C183D7F6-B498-43B3-948B-1728B52AA6E4}">
                <adec:decorative xmlns:adec="http://schemas.microsoft.com/office/drawing/2017/decorative" val="1"/>
              </a:ext>
            </a:extLst>
          </p:cNvPr>
          <p:cNvSpPr/>
          <p:nvPr userDrawn="1"/>
        </p:nvSpPr>
        <p:spPr bwMode="gray">
          <a:xfrm>
            <a:off x="9744476" y="2064669"/>
            <a:ext cx="1828959" cy="182895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endParaRPr lang="en-US" sz="1797">
              <a:solidFill>
                <a:schemeClr val="accent6"/>
              </a:solidFill>
            </a:endParaRPr>
          </a:p>
        </p:txBody>
      </p:sp>
      <p:sp>
        <p:nvSpPr>
          <p:cNvPr id="21" name="Text Placeholder 3">
            <a:extLst>
              <a:ext uri="{FF2B5EF4-FFF2-40B4-BE49-F238E27FC236}">
                <a16:creationId xmlns:a16="http://schemas.microsoft.com/office/drawing/2014/main" id="{FF3DA55F-C9CF-8945-A9DE-F606579BFE23}"/>
              </a:ext>
            </a:extLst>
          </p:cNvPr>
          <p:cNvSpPr>
            <a:spLocks noGrp="1"/>
          </p:cNvSpPr>
          <p:nvPr>
            <p:ph type="body" sz="quarter" idx="28" hasCustomPrompt="1"/>
          </p:nvPr>
        </p:nvSpPr>
        <p:spPr>
          <a:xfrm>
            <a:off x="9980615" y="2428884"/>
            <a:ext cx="1396669" cy="1100516"/>
          </a:xfrm>
        </p:spPr>
        <p:txBody>
          <a:bodyPr anchor="ctr" anchorCtr="0"/>
          <a:lstStyle>
            <a:lvl1pPr algn="ctr">
              <a:lnSpc>
                <a:spcPct val="100000"/>
              </a:lnSpc>
              <a:spcBef>
                <a:spcPts val="600"/>
              </a:spcBef>
              <a:defRPr sz="1797">
                <a:solidFill>
                  <a:schemeClr val="tx1"/>
                </a:solidFill>
              </a:defRPr>
            </a:lvl1pPr>
            <a:lvl2pPr marL="0" indent="0" algn="ctr">
              <a:lnSpc>
                <a:spcPct val="100000"/>
              </a:lnSpc>
              <a:spcBef>
                <a:spcPts val="600"/>
              </a:spcBef>
              <a:buFont typeface="Open Sans" panose="020B0606030504020204" pitchFamily="34" charset="0"/>
              <a:buChar char="​"/>
              <a:defRPr/>
            </a:lvl2pPr>
          </a:lstStyle>
          <a:p>
            <a:pPr lvl="0"/>
            <a:r>
              <a:rPr lang="en-US"/>
              <a:t>add icon</a:t>
            </a:r>
            <a:br>
              <a:rPr lang="en-US"/>
            </a:br>
            <a:r>
              <a:rPr lang="en-US"/>
              <a:t>or text</a:t>
            </a:r>
          </a:p>
        </p:txBody>
      </p: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hasCustomPrompt="1"/>
          </p:nvPr>
        </p:nvSpPr>
        <p:spPr>
          <a:xfrm>
            <a:off x="9752013" y="4282873"/>
            <a:ext cx="1828800" cy="1458912"/>
          </a:xfrm>
        </p:spPr>
        <p:txBody>
          <a:bodyPr/>
          <a:lstStyle>
            <a:lvl1pPr algn="ctr">
              <a:lnSpc>
                <a:spcPct val="100000"/>
              </a:lnSpc>
              <a:spcBef>
                <a:spcPts val="600"/>
              </a:spcBef>
              <a:defRPr sz="1997">
                <a:solidFill>
                  <a:schemeClr val="tx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add gray text</a:t>
            </a:r>
          </a:p>
          <a:p>
            <a:pPr lvl="1"/>
            <a:r>
              <a:rPr lang="en-US"/>
              <a:t>Second level</a:t>
            </a:r>
          </a:p>
        </p:txBody>
      </p:sp>
      <p:sp>
        <p:nvSpPr>
          <p:cNvPr id="27" name="page number">
            <a:extLst>
              <a:ext uri="{FF2B5EF4-FFF2-40B4-BE49-F238E27FC236}">
                <a16:creationId xmlns:a16="http://schemas.microsoft.com/office/drawing/2014/main" id="{6D94DD40-25D8-6A48-98B5-B2B0FB64FDAB}"/>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43756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Five Numbered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Click to Add One Line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cxnSp>
        <p:nvCxnSpPr>
          <p:cNvPr id="15" name="Straight Connector 14">
            <a:extLst>
              <a:ext uri="{FF2B5EF4-FFF2-40B4-BE49-F238E27FC236}">
                <a16:creationId xmlns:a16="http://schemas.microsoft.com/office/drawing/2014/main" id="{182EA033-41AE-6148-A260-889FF59E41C9}"/>
              </a:ext>
            </a:extLst>
          </p:cNvPr>
          <p:cNvCxnSpPr/>
          <p:nvPr userDrawn="1"/>
        </p:nvCxnSpPr>
        <p:spPr bwMode="gray">
          <a:xfrm>
            <a:off x="598206" y="2512464"/>
            <a:ext cx="1828800"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p:nvPr>
        </p:nvSpPr>
        <p:spPr>
          <a:xfrm>
            <a:off x="610850" y="2529079"/>
            <a:ext cx="1828800" cy="2871263"/>
          </a:xfrm>
          <a:solidFill>
            <a:srgbClr val="F4F8FA"/>
          </a:solidFill>
          <a:ln>
            <a:noFill/>
          </a:ln>
        </p:spPr>
        <p:txBody>
          <a:bodyPr/>
          <a:lstStyle>
            <a:lvl1pPr algn="ctr">
              <a:lnSpc>
                <a:spcPct val="100000"/>
              </a:lnSpc>
              <a:spcBef>
                <a:spcPts val="600"/>
              </a:spcBef>
              <a:defRPr sz="1997">
                <a:solidFill>
                  <a:schemeClr val="accent5"/>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18" name="Straight Connector 17">
            <a:extLst>
              <a:ext uri="{FF2B5EF4-FFF2-40B4-BE49-F238E27FC236}">
                <a16:creationId xmlns:a16="http://schemas.microsoft.com/office/drawing/2014/main" id="{903341DC-DE80-5E4C-A4C9-C984D7074760}"/>
              </a:ext>
            </a:extLst>
          </p:cNvPr>
          <p:cNvCxnSpPr/>
          <p:nvPr userDrawn="1"/>
        </p:nvCxnSpPr>
        <p:spPr bwMode="gray">
          <a:xfrm>
            <a:off x="2894012" y="2512464"/>
            <a:ext cx="1828800"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p:nvPr>
        </p:nvSpPr>
        <p:spPr>
          <a:xfrm>
            <a:off x="2894013" y="2529079"/>
            <a:ext cx="1828800" cy="2871263"/>
          </a:xfrm>
          <a:solidFill>
            <a:srgbClr val="F4F8FA"/>
          </a:solidFill>
          <a:ln>
            <a:noFill/>
          </a:ln>
        </p:spPr>
        <p:txBody>
          <a:bodyPr/>
          <a:lstStyle>
            <a:lvl1pPr algn="ctr">
              <a:lnSpc>
                <a:spcPct val="100000"/>
              </a:lnSpc>
              <a:spcBef>
                <a:spcPts val="600"/>
              </a:spcBef>
              <a:defRPr sz="1997">
                <a:solidFill>
                  <a:schemeClr val="accent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662FF207-1B75-1940-91E1-2692254C727F}"/>
              </a:ext>
            </a:extLst>
          </p:cNvPr>
          <p:cNvCxnSpPr/>
          <p:nvPr userDrawn="1"/>
        </p:nvCxnSpPr>
        <p:spPr bwMode="gray">
          <a:xfrm>
            <a:off x="5180012" y="2512464"/>
            <a:ext cx="1828800"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p:nvPr>
        </p:nvSpPr>
        <p:spPr>
          <a:xfrm>
            <a:off x="5185093" y="2529079"/>
            <a:ext cx="1828800" cy="2871263"/>
          </a:xfrm>
          <a:solidFill>
            <a:srgbClr val="F4F8FA"/>
          </a:solidFill>
          <a:ln>
            <a:noFill/>
          </a:ln>
        </p:spPr>
        <p:txBody>
          <a:bodyPr/>
          <a:lstStyle>
            <a:lvl1pPr algn="ctr">
              <a:lnSpc>
                <a:spcPct val="100000"/>
              </a:lnSpc>
              <a:spcBef>
                <a:spcPts val="600"/>
              </a:spcBef>
              <a:defRPr sz="1997">
                <a:solidFill>
                  <a:schemeClr val="accent2"/>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20" name="Straight Connector 19">
            <a:extLst>
              <a:ext uri="{FF2B5EF4-FFF2-40B4-BE49-F238E27FC236}">
                <a16:creationId xmlns:a16="http://schemas.microsoft.com/office/drawing/2014/main" id="{128E238A-DE09-DD4F-A6F3-2F244E7301C3}"/>
              </a:ext>
            </a:extLst>
          </p:cNvPr>
          <p:cNvCxnSpPr/>
          <p:nvPr userDrawn="1"/>
        </p:nvCxnSpPr>
        <p:spPr bwMode="gray">
          <a:xfrm>
            <a:off x="7466012" y="2512464"/>
            <a:ext cx="1828800" cy="0"/>
          </a:xfrm>
          <a:prstGeom prst="line">
            <a:avLst/>
          </a:prstGeom>
          <a:ln w="25400">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p:nvPr>
        </p:nvSpPr>
        <p:spPr>
          <a:xfrm>
            <a:off x="7470001" y="2529079"/>
            <a:ext cx="1828800" cy="2871263"/>
          </a:xfrm>
          <a:solidFill>
            <a:srgbClr val="F4F8FA"/>
          </a:solidFill>
          <a:ln>
            <a:noFill/>
          </a:ln>
        </p:spPr>
        <p:txBody>
          <a:bodyPr/>
          <a:lstStyle>
            <a:lvl1pPr algn="ctr">
              <a:lnSpc>
                <a:spcPct val="100000"/>
              </a:lnSpc>
              <a:spcBef>
                <a:spcPts val="600"/>
              </a:spcBef>
              <a:defRPr sz="1997">
                <a:solidFill>
                  <a:schemeClr val="accent6"/>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cxnSp>
        <p:nvCxnSpPr>
          <p:cNvPr id="21" name="Straight Connector 20">
            <a:extLst>
              <a:ext uri="{FF2B5EF4-FFF2-40B4-BE49-F238E27FC236}">
                <a16:creationId xmlns:a16="http://schemas.microsoft.com/office/drawing/2014/main" id="{E8B64954-CA3A-494E-B70D-3405C9F592D8}"/>
              </a:ext>
            </a:extLst>
          </p:cNvPr>
          <p:cNvCxnSpPr/>
          <p:nvPr userDrawn="1"/>
        </p:nvCxnSpPr>
        <p:spPr bwMode="gray">
          <a:xfrm>
            <a:off x="9752012" y="2512464"/>
            <a:ext cx="1828800"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p:nvPr>
        </p:nvSpPr>
        <p:spPr>
          <a:xfrm>
            <a:off x="9752013" y="2529079"/>
            <a:ext cx="1828800" cy="2871263"/>
          </a:xfrm>
          <a:solidFill>
            <a:srgbClr val="F4F8FA"/>
          </a:solidFill>
          <a:ln>
            <a:noFill/>
          </a:ln>
        </p:spPr>
        <p:txBody>
          <a:bodyPr/>
          <a:lstStyle>
            <a:lvl1pPr algn="ctr">
              <a:lnSpc>
                <a:spcPct val="100000"/>
              </a:lnSpc>
              <a:spcBef>
                <a:spcPts val="600"/>
              </a:spcBef>
              <a:defRPr sz="1997">
                <a:solidFill>
                  <a:schemeClr val="tx1"/>
                </a:solidFill>
              </a:defRPr>
            </a:lvl1pPr>
            <a:lvl2pPr marL="0" indent="0" algn="ctr">
              <a:lnSpc>
                <a:spcPct val="100000"/>
              </a:lnSpc>
              <a:spcBef>
                <a:spcPts val="600"/>
              </a:spcBef>
              <a:buFont typeface="Open Sans" panose="020B0606030504020204" pitchFamily="34" charset="0"/>
              <a:buChar char="​"/>
              <a:defRPr sz="1600"/>
            </a:lvl2pPr>
          </a:lstStyle>
          <a:p>
            <a:pPr lvl="0"/>
            <a:r>
              <a:rPr lang="en-US"/>
              <a:t>Click to edit Master text styles</a:t>
            </a:r>
          </a:p>
          <a:p>
            <a:pPr lvl="1"/>
            <a:r>
              <a:rPr lang="en-US"/>
              <a:t>Second level</a:t>
            </a:r>
          </a:p>
          <a:p>
            <a:pPr lvl="2"/>
            <a:r>
              <a:rPr lang="en-US"/>
              <a:t>Third level</a:t>
            </a:r>
          </a:p>
        </p:txBody>
      </p:sp>
      <p:sp>
        <p:nvSpPr>
          <p:cNvPr id="23" name="page number">
            <a:extLst>
              <a:ext uri="{FF2B5EF4-FFF2-40B4-BE49-F238E27FC236}">
                <a16:creationId xmlns:a16="http://schemas.microsoft.com/office/drawing/2014/main" id="{778B9E91-325F-BB46-BB33-20219DF70C9B}"/>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37" name="Oval 36">
            <a:extLst>
              <a:ext uri="{FF2B5EF4-FFF2-40B4-BE49-F238E27FC236}">
                <a16:creationId xmlns:a16="http://schemas.microsoft.com/office/drawing/2014/main" id="{FF6B89BA-DE17-014A-9ED8-790359ADE9FE}"/>
              </a:ext>
              <a:ext uri="{C183D7F6-B498-43B3-948B-1728B52AA6E4}">
                <adec:decorative xmlns:adec="http://schemas.microsoft.com/office/drawing/2017/decorative" val="1"/>
              </a:ext>
            </a:extLst>
          </p:cNvPr>
          <p:cNvSpPr/>
          <p:nvPr userDrawn="1"/>
        </p:nvSpPr>
        <p:spPr bwMode="gray">
          <a:xfrm>
            <a:off x="1131007" y="2006797"/>
            <a:ext cx="788487" cy="788487"/>
          </a:xfrm>
          <a:prstGeom prst="ellipse">
            <a:avLst/>
          </a:prstGeom>
          <a:solidFill>
            <a:schemeClr val="bg1"/>
          </a:solid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r>
              <a:rPr lang="en-US" sz="1797">
                <a:solidFill>
                  <a:schemeClr val="accent5"/>
                </a:solidFill>
              </a:rPr>
              <a:t>1</a:t>
            </a:r>
          </a:p>
        </p:txBody>
      </p:sp>
      <p:sp>
        <p:nvSpPr>
          <p:cNvPr id="38" name="Oval 37">
            <a:extLst>
              <a:ext uri="{FF2B5EF4-FFF2-40B4-BE49-F238E27FC236}">
                <a16:creationId xmlns:a16="http://schemas.microsoft.com/office/drawing/2014/main" id="{5B0E1473-AF0F-7C48-8FAF-3848C1B61D3D}"/>
              </a:ext>
              <a:ext uri="{C183D7F6-B498-43B3-948B-1728B52AA6E4}">
                <adec:decorative xmlns:adec="http://schemas.microsoft.com/office/drawing/2017/decorative" val="1"/>
              </a:ext>
            </a:extLst>
          </p:cNvPr>
          <p:cNvSpPr/>
          <p:nvPr userDrawn="1"/>
        </p:nvSpPr>
        <p:spPr bwMode="gray">
          <a:xfrm>
            <a:off x="3414170" y="2006797"/>
            <a:ext cx="788487" cy="788487"/>
          </a:xfrm>
          <a:prstGeom prst="ellipse">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lvl="0" algn="ctr"/>
            <a:r>
              <a:rPr lang="en-US" sz="1797">
                <a:solidFill>
                  <a:schemeClr val="accent1"/>
                </a:solidFill>
              </a:rPr>
              <a:t>2</a:t>
            </a:r>
          </a:p>
        </p:txBody>
      </p:sp>
      <p:sp>
        <p:nvSpPr>
          <p:cNvPr id="39" name="Oval 38">
            <a:extLst>
              <a:ext uri="{FF2B5EF4-FFF2-40B4-BE49-F238E27FC236}">
                <a16:creationId xmlns:a16="http://schemas.microsoft.com/office/drawing/2014/main" id="{C609A2D8-18F0-8A47-BD8C-DD1AF0B615E1}"/>
              </a:ext>
              <a:ext uri="{C183D7F6-B498-43B3-948B-1728B52AA6E4}">
                <adec:decorative xmlns:adec="http://schemas.microsoft.com/office/drawing/2017/decorative" val="1"/>
              </a:ext>
            </a:extLst>
          </p:cNvPr>
          <p:cNvSpPr/>
          <p:nvPr userDrawn="1"/>
        </p:nvSpPr>
        <p:spPr bwMode="gray">
          <a:xfrm>
            <a:off x="5705253" y="2006797"/>
            <a:ext cx="788487" cy="788487"/>
          </a:xfrm>
          <a:prstGeom prst="ellipse">
            <a:avLst/>
          </a:prstGeom>
          <a:solidFill>
            <a:schemeClr val="bg1"/>
          </a:solidFill>
          <a:ln w="25400">
            <a:solidFill>
              <a:schemeClr val="accent2"/>
            </a:solidFill>
          </a:ln>
          <a:effectLst/>
        </p:spPr>
        <p:txBody>
          <a:bodyPr vert="horz" wrap="square" lIns="0" tIns="0" rIns="0" bIns="0" numCol="1" anchor="ctr" anchorCtr="0" compatLnSpc="1">
            <a:prstTxWarp prst="textNoShape">
              <a:avLst/>
            </a:prstTxWarp>
          </a:bodyPr>
          <a:lstStyle/>
          <a:p>
            <a:pPr lvl="0" algn="ctr"/>
            <a:r>
              <a:rPr lang="en-US" sz="1797">
                <a:solidFill>
                  <a:schemeClr val="accent2"/>
                </a:solidFill>
              </a:rPr>
              <a:t>3</a:t>
            </a:r>
          </a:p>
        </p:txBody>
      </p:sp>
      <p:sp>
        <p:nvSpPr>
          <p:cNvPr id="40" name="Oval 39">
            <a:extLst>
              <a:ext uri="{FF2B5EF4-FFF2-40B4-BE49-F238E27FC236}">
                <a16:creationId xmlns:a16="http://schemas.microsoft.com/office/drawing/2014/main" id="{E4E1A06A-E5D9-064B-85F4-74B463C7BDD3}"/>
              </a:ext>
              <a:ext uri="{C183D7F6-B498-43B3-948B-1728B52AA6E4}">
                <adec:decorative xmlns:adec="http://schemas.microsoft.com/office/drawing/2017/decorative" val="1"/>
              </a:ext>
            </a:extLst>
          </p:cNvPr>
          <p:cNvSpPr/>
          <p:nvPr userDrawn="1"/>
        </p:nvSpPr>
        <p:spPr bwMode="gray">
          <a:xfrm>
            <a:off x="7990158" y="2006797"/>
            <a:ext cx="788487" cy="788487"/>
          </a:xfrm>
          <a:prstGeom prst="ellipse">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lvl="0" algn="ctr"/>
            <a:r>
              <a:rPr lang="en-US" sz="1797">
                <a:solidFill>
                  <a:schemeClr val="accent6"/>
                </a:solidFill>
              </a:rPr>
              <a:t>4</a:t>
            </a:r>
          </a:p>
        </p:txBody>
      </p:sp>
      <p:sp>
        <p:nvSpPr>
          <p:cNvPr id="41" name="Oval 40">
            <a:extLst>
              <a:ext uri="{FF2B5EF4-FFF2-40B4-BE49-F238E27FC236}">
                <a16:creationId xmlns:a16="http://schemas.microsoft.com/office/drawing/2014/main" id="{B7824627-50AB-F94E-9519-EADC5841F8D3}"/>
              </a:ext>
              <a:ext uri="{C183D7F6-B498-43B3-948B-1728B52AA6E4}">
                <adec:decorative xmlns:adec="http://schemas.microsoft.com/office/drawing/2017/decorative" val="1"/>
              </a:ext>
            </a:extLst>
          </p:cNvPr>
          <p:cNvSpPr/>
          <p:nvPr userDrawn="1"/>
        </p:nvSpPr>
        <p:spPr bwMode="gray">
          <a:xfrm>
            <a:off x="10272170" y="2006797"/>
            <a:ext cx="788487" cy="78848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a:r>
              <a:rPr lang="en-US" sz="1797">
                <a:solidFill>
                  <a:schemeClr val="tx1"/>
                </a:solidFill>
              </a:rPr>
              <a:t>5</a:t>
            </a:r>
          </a:p>
        </p:txBody>
      </p:sp>
    </p:spTree>
    <p:extLst>
      <p:ext uri="{BB962C8B-B14F-4D97-AF65-F5344CB8AC3E}">
        <p14:creationId xmlns:p14="http://schemas.microsoft.com/office/powerpoint/2010/main" val="342270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a:t>Sample Chart Layout for Text – Click to Add a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69" y="811831"/>
            <a:ext cx="10962687" cy="247743"/>
          </a:xfrm>
        </p:spPr>
        <p:txBody>
          <a:bodyPr/>
          <a:lstStyle>
            <a:lvl1pPr marL="0" indent="0" algn="l">
              <a:lnSpc>
                <a:spcPct val="100000"/>
              </a:lnSpc>
              <a:spcBef>
                <a:spcPts val="0"/>
              </a:spcBef>
              <a:buNone/>
              <a:defRPr sz="1997">
                <a:solidFill>
                  <a:schemeClr val="tx2"/>
                </a:solidFill>
                <a:latin typeface="+mn-lt"/>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add subtitle</a:t>
            </a:r>
          </a:p>
        </p:txBody>
      </p:sp>
      <p:sp>
        <p:nvSpPr>
          <p:cNvPr id="35" name="Text Placeholder 3" descr="Row 1 label">
            <a:extLst>
              <a:ext uri="{FF2B5EF4-FFF2-40B4-BE49-F238E27FC236}">
                <a16:creationId xmlns:a16="http://schemas.microsoft.com/office/drawing/2014/main" id="{7077ED63-7149-B64F-804C-21E2E59DF7DB}"/>
              </a:ext>
            </a:extLst>
          </p:cNvPr>
          <p:cNvSpPr>
            <a:spLocks noGrp="1"/>
          </p:cNvSpPr>
          <p:nvPr>
            <p:ph type="body" sz="quarter" idx="30" hasCustomPrompt="1"/>
          </p:nvPr>
        </p:nvSpPr>
        <p:spPr>
          <a:xfrm>
            <a:off x="271464" y="1546789"/>
            <a:ext cx="574570" cy="439174"/>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34" name="Text Placeholder 3" descr="Row 1 text box is a long horizontal box the width of the slide acting as a header. ">
            <a:extLst>
              <a:ext uri="{FF2B5EF4-FFF2-40B4-BE49-F238E27FC236}">
                <a16:creationId xmlns:a16="http://schemas.microsoft.com/office/drawing/2014/main" id="{03CB2304-DD0F-674C-91F7-863CDF3757FC}"/>
              </a:ext>
            </a:extLst>
          </p:cNvPr>
          <p:cNvSpPr>
            <a:spLocks noGrp="1"/>
          </p:cNvSpPr>
          <p:nvPr>
            <p:ph type="body" sz="quarter" idx="29" hasCustomPrompt="1"/>
          </p:nvPr>
        </p:nvSpPr>
        <p:spPr>
          <a:xfrm>
            <a:off x="1034043" y="1561701"/>
            <a:ext cx="10630969" cy="429469"/>
          </a:xfrm>
          <a:solidFill>
            <a:srgbClr val="F4F8FA"/>
          </a:solidFill>
          <a:ln w="12700">
            <a:solidFill>
              <a:schemeClr val="accent2">
                <a:alpha val="25000"/>
              </a:schemeClr>
            </a:solidFill>
          </a:ln>
        </p:spPr>
        <p:txBody>
          <a:bodyPr tIns="91440"/>
          <a:lstStyle>
            <a:lvl1pPr algn="ctr">
              <a:lnSpc>
                <a:spcPct val="100000"/>
              </a:lnSpc>
              <a:spcBef>
                <a:spcPts val="600"/>
              </a:spcBef>
              <a:buNone/>
              <a:defRPr sz="16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36" name="Text Placeholder 3" descr="Row 2 label; this row shows 4 content boxes labeled A through D, each is a different color and holds text.">
            <a:extLst>
              <a:ext uri="{FF2B5EF4-FFF2-40B4-BE49-F238E27FC236}">
                <a16:creationId xmlns:a16="http://schemas.microsoft.com/office/drawing/2014/main" id="{3E62FD32-E978-1A49-AA98-60CD14AE003D}"/>
              </a:ext>
            </a:extLst>
          </p:cNvPr>
          <p:cNvSpPr>
            <a:spLocks noGrp="1"/>
          </p:cNvSpPr>
          <p:nvPr>
            <p:ph type="body" sz="quarter" idx="31" hasCustomPrompt="1"/>
          </p:nvPr>
        </p:nvSpPr>
        <p:spPr>
          <a:xfrm>
            <a:off x="285753" y="3304775"/>
            <a:ext cx="560283" cy="658026"/>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cxnSp>
        <p:nvCxnSpPr>
          <p:cNvPr id="4" name="Straight Connector 3">
            <a:extLst>
              <a:ext uri="{FF2B5EF4-FFF2-40B4-BE49-F238E27FC236}">
                <a16:creationId xmlns:a16="http://schemas.microsoft.com/office/drawing/2014/main" id="{7E322B01-8AA4-6B48-98B8-90F64F16E3E4}"/>
              </a:ext>
              <a:ext uri="{C183D7F6-B498-43B3-948B-1728B52AA6E4}">
                <adec:decorative xmlns:adec="http://schemas.microsoft.com/office/drawing/2017/decorative" val="1"/>
              </a:ext>
            </a:extLst>
          </p:cNvPr>
          <p:cNvCxnSpPr/>
          <p:nvPr userDrawn="1"/>
        </p:nvCxnSpPr>
        <p:spPr bwMode="gray">
          <a:xfrm>
            <a:off x="1093076" y="2680138"/>
            <a:ext cx="2459421"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descr="Row 2, box 1: text in plum">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1102407" y="2699834"/>
            <a:ext cx="2430126" cy="1949198"/>
          </a:xfrm>
          <a:noFill/>
          <a:ln w="15875">
            <a:noFill/>
          </a:ln>
        </p:spPr>
        <p:txBody>
          <a:bodyPr tIns="365760"/>
          <a:lstStyle>
            <a:lvl1pPr algn="ctr">
              <a:lnSpc>
                <a:spcPct val="100000"/>
              </a:lnSpc>
              <a:spcBef>
                <a:spcPts val="600"/>
              </a:spcBef>
              <a:buNone/>
              <a:defRPr sz="1797">
                <a:solidFill>
                  <a:schemeClr val="accent5"/>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cxnSp>
        <p:nvCxnSpPr>
          <p:cNvPr id="25" name="Straight Connector 24">
            <a:extLst>
              <a:ext uri="{FF2B5EF4-FFF2-40B4-BE49-F238E27FC236}">
                <a16:creationId xmlns:a16="http://schemas.microsoft.com/office/drawing/2014/main" id="{1AEFB321-2C32-7945-A5C9-A9F00AE58896}"/>
              </a:ext>
              <a:ext uri="{C183D7F6-B498-43B3-948B-1728B52AA6E4}">
                <adec:decorative xmlns:adec="http://schemas.microsoft.com/office/drawing/2017/decorative" val="1"/>
              </a:ext>
            </a:extLst>
          </p:cNvPr>
          <p:cNvCxnSpPr/>
          <p:nvPr userDrawn="1"/>
        </p:nvCxnSpPr>
        <p:spPr bwMode="gray">
          <a:xfrm>
            <a:off x="3808412" y="2680138"/>
            <a:ext cx="2459421"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descr="Row 2, box 2: text in ocean">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3816081" y="2699834"/>
            <a:ext cx="2430126" cy="1949198"/>
          </a:xfrm>
          <a:noFill/>
          <a:ln w="15875">
            <a:noFill/>
          </a:ln>
        </p:spPr>
        <p:txBody>
          <a:bodyPr tIns="365760"/>
          <a:lstStyle>
            <a:lvl1pPr algn="ctr">
              <a:lnSpc>
                <a:spcPct val="100000"/>
              </a:lnSpc>
              <a:spcBef>
                <a:spcPts val="600"/>
              </a:spcBef>
              <a:buNone/>
              <a:defRPr sz="1797">
                <a:solidFill>
                  <a:schemeClr val="accent1"/>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cxnSp>
        <p:nvCxnSpPr>
          <p:cNvPr id="32" name="Straight Connector 31">
            <a:extLst>
              <a:ext uri="{FF2B5EF4-FFF2-40B4-BE49-F238E27FC236}">
                <a16:creationId xmlns:a16="http://schemas.microsoft.com/office/drawing/2014/main" id="{65C97932-042E-C845-9300-586CA61AB8C0}"/>
              </a:ext>
              <a:ext uri="{C183D7F6-B498-43B3-948B-1728B52AA6E4}">
                <adec:decorative xmlns:adec="http://schemas.microsoft.com/office/drawing/2017/decorative" val="1"/>
              </a:ext>
            </a:extLst>
          </p:cNvPr>
          <p:cNvCxnSpPr/>
          <p:nvPr userDrawn="1"/>
        </p:nvCxnSpPr>
        <p:spPr bwMode="gray">
          <a:xfrm>
            <a:off x="6551615" y="2680138"/>
            <a:ext cx="2459421"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descr="Row 2, box 3: text in indigo">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6529757" y="2699834"/>
            <a:ext cx="2477611" cy="1949198"/>
          </a:xfrm>
          <a:noFill/>
          <a:ln w="15875">
            <a:noFill/>
          </a:ln>
        </p:spPr>
        <p:txBody>
          <a:bodyPr tIns="365760"/>
          <a:lstStyle>
            <a:lvl1pPr algn="ctr">
              <a:lnSpc>
                <a:spcPct val="100000"/>
              </a:lnSpc>
              <a:spcBef>
                <a:spcPts val="600"/>
              </a:spcBef>
              <a:defRPr sz="1797">
                <a:solidFill>
                  <a:schemeClr val="accent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cxnSp>
        <p:nvCxnSpPr>
          <p:cNvPr id="38" name="Straight Connector 37">
            <a:extLst>
              <a:ext uri="{FF2B5EF4-FFF2-40B4-BE49-F238E27FC236}">
                <a16:creationId xmlns:a16="http://schemas.microsoft.com/office/drawing/2014/main" id="{D68A42CD-A1AD-9149-80A3-4BFE5D75E3AB}"/>
              </a:ext>
              <a:ext uri="{C183D7F6-B498-43B3-948B-1728B52AA6E4}">
                <adec:decorative xmlns:adec="http://schemas.microsoft.com/office/drawing/2017/decorative" val="1"/>
              </a:ext>
            </a:extLst>
          </p:cNvPr>
          <p:cNvCxnSpPr/>
          <p:nvPr userDrawn="1"/>
        </p:nvCxnSpPr>
        <p:spPr bwMode="gray">
          <a:xfrm>
            <a:off x="9229123" y="2680138"/>
            <a:ext cx="2459421" cy="0"/>
          </a:xfrm>
          <a:prstGeom prst="line">
            <a:avLst/>
          </a:prstGeom>
          <a:ln w="25400">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descr="Row 2, box 4: text in dark green">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9243431" y="2699834"/>
            <a:ext cx="2454586" cy="1949198"/>
          </a:xfrm>
          <a:noFill/>
          <a:ln w="15875">
            <a:noFill/>
          </a:ln>
        </p:spPr>
        <p:txBody>
          <a:bodyPr tIns="365760"/>
          <a:lstStyle>
            <a:lvl1pPr algn="ctr">
              <a:lnSpc>
                <a:spcPct val="100000"/>
              </a:lnSpc>
              <a:spcBef>
                <a:spcPts val="600"/>
              </a:spcBef>
              <a:buNone/>
              <a:defRPr sz="1797">
                <a:solidFill>
                  <a:schemeClr val="accent6"/>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a:p>
            <a:pPr lvl="1"/>
            <a:r>
              <a:rPr lang="en-US"/>
              <a:t>Second level</a:t>
            </a:r>
          </a:p>
        </p:txBody>
      </p:sp>
      <p:sp>
        <p:nvSpPr>
          <p:cNvPr id="37" name="Text Placeholder 3" descr="Row 3 label: this row shows six, small content boxes in a horiztonal row">
            <a:extLst>
              <a:ext uri="{FF2B5EF4-FFF2-40B4-BE49-F238E27FC236}">
                <a16:creationId xmlns:a16="http://schemas.microsoft.com/office/drawing/2014/main" id="{EF286E42-C44A-274D-B9C1-D21F1AD1DEB2}"/>
              </a:ext>
            </a:extLst>
          </p:cNvPr>
          <p:cNvSpPr>
            <a:spLocks noGrp="1"/>
          </p:cNvSpPr>
          <p:nvPr>
            <p:ph type="body" sz="quarter" idx="32" hasCustomPrompt="1"/>
          </p:nvPr>
        </p:nvSpPr>
        <p:spPr>
          <a:xfrm>
            <a:off x="300041" y="5065521"/>
            <a:ext cx="545995" cy="658026"/>
          </a:xfrm>
          <a:solidFill>
            <a:schemeClr val="bg1"/>
          </a:solidFill>
          <a:ln w="12700">
            <a:noFill/>
          </a:ln>
        </p:spPr>
        <p:txBody>
          <a:bodyPr tIns="91440"/>
          <a:lstStyle>
            <a:lvl1pPr algn="ctr">
              <a:lnSpc>
                <a:spcPct val="100000"/>
              </a:lnSpc>
              <a:spcBef>
                <a:spcPts val="600"/>
              </a:spcBef>
              <a:buNone/>
              <a:defRPr sz="1000">
                <a:solidFill>
                  <a:schemeClr val="tx2"/>
                </a:solidFill>
              </a:defRPr>
            </a:lvl1pPr>
            <a:lvl2pPr marL="0" indent="0" algn="ctr">
              <a:lnSpc>
                <a:spcPct val="100000"/>
              </a:lnSpc>
              <a:spcBef>
                <a:spcPts val="600"/>
              </a:spcBef>
              <a:buFont typeface="Open Sans" panose="020B0606030504020204" pitchFamily="34" charset="0"/>
              <a:buChar char="​"/>
              <a:defRPr sz="1400"/>
            </a:lvl2pPr>
          </a:lstStyle>
          <a:p>
            <a:pPr lvl="0"/>
            <a:r>
              <a:rPr lang="en-US"/>
              <a:t>Click to add text</a:t>
            </a:r>
          </a:p>
        </p:txBody>
      </p:sp>
      <p:sp>
        <p:nvSpPr>
          <p:cNvPr id="20" name="Text Placeholder 3" descr="Row 3, text box 1">
            <a:extLst>
              <a:ext uri="{FF2B5EF4-FFF2-40B4-BE49-F238E27FC236}">
                <a16:creationId xmlns:a16="http://schemas.microsoft.com/office/drawing/2014/main" id="{828E38C7-4E21-F24B-B372-9632EC441D7F}"/>
              </a:ext>
            </a:extLst>
          </p:cNvPr>
          <p:cNvSpPr>
            <a:spLocks noGrp="1"/>
          </p:cNvSpPr>
          <p:nvPr>
            <p:ph type="body" sz="quarter" idx="23" hasCustomPrompt="1"/>
          </p:nvPr>
        </p:nvSpPr>
        <p:spPr>
          <a:xfrm>
            <a:off x="1115054" y="4956567"/>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1" name="Text Placeholder 3" descr="Row 3, text box 2">
            <a:extLst>
              <a:ext uri="{FF2B5EF4-FFF2-40B4-BE49-F238E27FC236}">
                <a16:creationId xmlns:a16="http://schemas.microsoft.com/office/drawing/2014/main" id="{8B2FDC15-7948-0244-83E4-0CDCDBC619B3}"/>
              </a:ext>
            </a:extLst>
          </p:cNvPr>
          <p:cNvSpPr>
            <a:spLocks noGrp="1"/>
          </p:cNvSpPr>
          <p:nvPr>
            <p:ph type="body" sz="quarter" idx="24" hasCustomPrompt="1"/>
          </p:nvPr>
        </p:nvSpPr>
        <p:spPr>
          <a:xfrm>
            <a:off x="2886315" y="4956567"/>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6" name="Text Placeholder 3" descr="Row 3, text box 3">
            <a:extLst>
              <a:ext uri="{FF2B5EF4-FFF2-40B4-BE49-F238E27FC236}">
                <a16:creationId xmlns:a16="http://schemas.microsoft.com/office/drawing/2014/main" id="{E4B34A83-BA8A-6844-8A56-BBD517A5B6FD}"/>
              </a:ext>
            </a:extLst>
          </p:cNvPr>
          <p:cNvSpPr>
            <a:spLocks noGrp="1"/>
          </p:cNvSpPr>
          <p:nvPr>
            <p:ph type="body" sz="quarter" idx="25" hasCustomPrompt="1"/>
          </p:nvPr>
        </p:nvSpPr>
        <p:spPr>
          <a:xfrm>
            <a:off x="4657576" y="4956567"/>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7" name="Text Placeholder 3" descr="Row 3, text box 4">
            <a:extLst>
              <a:ext uri="{FF2B5EF4-FFF2-40B4-BE49-F238E27FC236}">
                <a16:creationId xmlns:a16="http://schemas.microsoft.com/office/drawing/2014/main" id="{532716FA-3DC7-AF41-8C5F-F9D040A43930}"/>
              </a:ext>
            </a:extLst>
          </p:cNvPr>
          <p:cNvSpPr>
            <a:spLocks noGrp="1"/>
          </p:cNvSpPr>
          <p:nvPr>
            <p:ph type="body" sz="quarter" idx="26" hasCustomPrompt="1"/>
          </p:nvPr>
        </p:nvSpPr>
        <p:spPr>
          <a:xfrm>
            <a:off x="6428837" y="4956567"/>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31" name="Text Placeholder 3" descr="Row 3, text box 5">
            <a:extLst>
              <a:ext uri="{FF2B5EF4-FFF2-40B4-BE49-F238E27FC236}">
                <a16:creationId xmlns:a16="http://schemas.microsoft.com/office/drawing/2014/main" id="{6EA6D41F-30CE-1443-9F1F-896A2907ECBD}"/>
              </a:ext>
            </a:extLst>
          </p:cNvPr>
          <p:cNvSpPr>
            <a:spLocks noGrp="1"/>
          </p:cNvSpPr>
          <p:nvPr>
            <p:ph type="body" sz="quarter" idx="27" hasCustomPrompt="1"/>
          </p:nvPr>
        </p:nvSpPr>
        <p:spPr>
          <a:xfrm>
            <a:off x="8200098" y="4956567"/>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33" name="Text Placeholder 3" descr="Row 3, text box 6">
            <a:extLst>
              <a:ext uri="{FF2B5EF4-FFF2-40B4-BE49-F238E27FC236}">
                <a16:creationId xmlns:a16="http://schemas.microsoft.com/office/drawing/2014/main" id="{62388AAB-5BA2-4747-B0D0-B11DA9195125}"/>
              </a:ext>
            </a:extLst>
          </p:cNvPr>
          <p:cNvSpPr>
            <a:spLocks noGrp="1"/>
          </p:cNvSpPr>
          <p:nvPr>
            <p:ph type="body" sz="quarter" idx="28" hasCustomPrompt="1"/>
          </p:nvPr>
        </p:nvSpPr>
        <p:spPr>
          <a:xfrm>
            <a:off x="9971357" y="4956567"/>
            <a:ext cx="1713607"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tx2"/>
                </a:solidFill>
              </a:defRPr>
            </a:lvl1pPr>
            <a:lvl2pPr marL="0" indent="0" algn="ctr">
              <a:lnSpc>
                <a:spcPct val="100000"/>
              </a:lnSpc>
              <a:spcBef>
                <a:spcPts val="600"/>
              </a:spcBef>
              <a:buFont typeface="Open Sans" panose="020B0606030504020204" pitchFamily="34" charset="0"/>
              <a:buChar char="​"/>
              <a:defRPr sz="1000"/>
            </a:lvl2pPr>
          </a:lstStyle>
          <a:p>
            <a:pPr lvl="0"/>
            <a:r>
              <a:rPr lang="en-US"/>
              <a:t>Click to add text</a:t>
            </a:r>
          </a:p>
          <a:p>
            <a:pPr lvl="1"/>
            <a:r>
              <a:rPr lang="en-US"/>
              <a:t>Second level</a:t>
            </a:r>
          </a:p>
        </p:txBody>
      </p:sp>
      <p:sp>
        <p:nvSpPr>
          <p:cNvPr id="24" name="page number">
            <a:extLst>
              <a:ext uri="{FF2B5EF4-FFF2-40B4-BE49-F238E27FC236}">
                <a16:creationId xmlns:a16="http://schemas.microsoft.com/office/drawing/2014/main" id="{D09494D0-773E-A04D-BC5F-65AA87B8246F}"/>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304565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 Aqu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592948" y="1582578"/>
            <a:ext cx="4996403" cy="1234440"/>
          </a:xfrm>
        </p:spPr>
        <p:txBody>
          <a:bodyPr wrap="square" anchor="b"/>
          <a:lstStyle>
            <a:lvl1pPr algn="l">
              <a:defRPr sz="3998" b="0" cap="none" baseline="0"/>
            </a:lvl1pPr>
          </a:lstStyle>
          <a:p>
            <a:r>
              <a:rPr lang="en-US"/>
              <a:t>Session Title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83"/>
            <a:ext cx="5116452" cy="416403"/>
          </a:xfrm>
        </p:spPr>
        <p:txBody>
          <a:bodyPr/>
          <a:lstStyle>
            <a:lvl1pPr marL="0" indent="0" algn="l">
              <a:buNone/>
              <a:defRPr sz="2398">
                <a:solidFill>
                  <a:schemeClr val="tx2"/>
                </a:solidFill>
                <a:latin typeface="+mj-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Session Subtitle</a:t>
            </a:r>
          </a:p>
        </p:txBody>
      </p:sp>
      <p:grpSp>
        <p:nvGrpSpPr>
          <p:cNvPr id="3" name="parallelogram graphics">
            <a:extLst>
              <a:ext uri="{FF2B5EF4-FFF2-40B4-BE49-F238E27FC236}">
                <a16:creationId xmlns:a16="http://schemas.microsoft.com/office/drawing/2014/main" id="{0A9844F3-FFD1-7B47-8E20-3B1B8C9D30F6}"/>
              </a:ext>
              <a:ext uri="{C183D7F6-B498-43B3-948B-1728B52AA6E4}">
                <adec:decorative xmlns:adec="http://schemas.microsoft.com/office/drawing/2017/decorative" val="1"/>
              </a:ext>
            </a:extLst>
          </p:cNvPr>
          <p:cNvGrpSpPr/>
          <p:nvPr userDrawn="1"/>
        </p:nvGrpSpPr>
        <p:grpSpPr>
          <a:xfrm>
            <a:off x="-1488215" y="1084672"/>
            <a:ext cx="9623529" cy="5494609"/>
            <a:chOff x="-1488217" y="1084671"/>
            <a:chExt cx="9623529" cy="5494609"/>
          </a:xfrm>
        </p:grpSpPr>
        <p:sp>
          <p:nvSpPr>
            <p:cNvPr id="35" name="Freeform 34" title="gradient decorative shape">
              <a:extLst>
                <a:ext uri="{FF2B5EF4-FFF2-40B4-BE49-F238E27FC236}">
                  <a16:creationId xmlns:a16="http://schemas.microsoft.com/office/drawing/2014/main" id="{FC6E33BE-E922-E74A-8DF9-693000E673D6}"/>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4" name="Freeform 33" title="gradient decorative shape">
              <a:extLst>
                <a:ext uri="{FF2B5EF4-FFF2-40B4-BE49-F238E27FC236}">
                  <a16:creationId xmlns:a16="http://schemas.microsoft.com/office/drawing/2014/main" id="{02065BB3-0DD8-1442-A077-9B671C2CD52B}"/>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3"/>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pic>
        <p:nvPicPr>
          <p:cNvPr id="12" name="VMware logo">
            <a:extLst>
              <a:ext uri="{FF2B5EF4-FFF2-40B4-BE49-F238E27FC236}">
                <a16:creationId xmlns:a16="http://schemas.microsoft.com/office/drawing/2014/main" id="{204DE4A6-6232-5642-BD28-F03961ABC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3" name="Copyright" descr="Confidential copyright VMware, Inc. 2021">
            <a:extLst>
              <a:ext uri="{FF2B5EF4-FFF2-40B4-BE49-F238E27FC236}">
                <a16:creationId xmlns:a16="http://schemas.microsoft.com/office/drawing/2014/main" id="{67A12218-5F19-AB45-AFB4-EED5DBCA22C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9" name="Click to edit Speaker Name ">
            <a:extLst>
              <a:ext uri="{FF2B5EF4-FFF2-40B4-BE49-F238E27FC236}">
                <a16:creationId xmlns:a16="http://schemas.microsoft.com/office/drawing/2014/main" id="{CB964EF0-2F04-4713-8798-ED02BCB33C61}"/>
              </a:ext>
            </a:extLst>
          </p:cNvPr>
          <p:cNvSpPr>
            <a:spLocks noGrp="1"/>
          </p:cNvSpPr>
          <p:nvPr>
            <p:ph type="body" sz="quarter" idx="11" hasCustomPrompt="1"/>
          </p:nvPr>
        </p:nvSpPr>
        <p:spPr>
          <a:xfrm>
            <a:off x="6592948" y="4756979"/>
            <a:ext cx="4019724" cy="355601"/>
          </a:xfrm>
        </p:spPr>
        <p:txBody>
          <a:bodyPr anchor="b"/>
          <a:lstStyle>
            <a:lvl1pPr marL="0" marR="0" indent="0" algn="l" defTabSz="913852" rtl="0" eaLnBrk="1" fontAlgn="auto" latinLnBrk="0" hangingPunct="1">
              <a:lnSpc>
                <a:spcPct val="100000"/>
              </a:lnSpc>
              <a:spcBef>
                <a:spcPts val="1798"/>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852" rtl="0" eaLnBrk="1" fontAlgn="auto" latinLnBrk="0" hangingPunct="1">
              <a:lnSpc>
                <a:spcPct val="100000"/>
              </a:lnSpc>
              <a:spcBef>
                <a:spcPts val="1798"/>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0" name="Click to edit role">
            <a:extLst>
              <a:ext uri="{FF2B5EF4-FFF2-40B4-BE49-F238E27FC236}">
                <a16:creationId xmlns:a16="http://schemas.microsoft.com/office/drawing/2014/main" id="{E29ED3F5-DCB0-40AB-B900-F9881E78C079}"/>
              </a:ext>
            </a:extLst>
          </p:cNvPr>
          <p:cNvSpPr>
            <a:spLocks noGrp="1"/>
          </p:cNvSpPr>
          <p:nvPr>
            <p:ph type="body" sz="quarter" idx="12" hasCustomPrompt="1"/>
          </p:nvPr>
        </p:nvSpPr>
        <p:spPr>
          <a:xfrm>
            <a:off x="6592948" y="5163160"/>
            <a:ext cx="4019724" cy="355601"/>
          </a:xfrm>
        </p:spPr>
        <p:txBody>
          <a:bodyPr/>
          <a:lstStyle>
            <a:lvl1pPr algn="l">
              <a:buNone/>
              <a:defRPr sz="1600">
                <a:solidFill>
                  <a:schemeClr val="tx2"/>
                </a:solidFill>
              </a:defRPr>
            </a:lvl1pPr>
          </a:lstStyle>
          <a:p>
            <a:pPr lvl="0"/>
            <a:r>
              <a:rPr lang="en-US"/>
              <a:t>Role / Division at VMware</a:t>
            </a:r>
          </a:p>
        </p:txBody>
      </p:sp>
    </p:spTree>
    <p:extLst>
      <p:ext uri="{BB962C8B-B14F-4D97-AF65-F5344CB8AC3E}">
        <p14:creationId xmlns:p14="http://schemas.microsoft.com/office/powerpoint/2010/main" val="25898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Title Slide – Aqu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592948" y="1582578"/>
            <a:ext cx="4996403" cy="1234440"/>
          </a:xfrm>
        </p:spPr>
        <p:txBody>
          <a:bodyPr wrap="square" anchor="b"/>
          <a:lstStyle>
            <a:lvl1pPr algn="l">
              <a:defRPr sz="3998" b="0" cap="none" baseline="0"/>
            </a:lvl1pPr>
          </a:lstStyle>
          <a:p>
            <a:r>
              <a:rPr lang="en-US"/>
              <a:t>Session Title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83"/>
            <a:ext cx="5116452" cy="416403"/>
          </a:xfrm>
        </p:spPr>
        <p:txBody>
          <a:bodyPr/>
          <a:lstStyle>
            <a:lvl1pPr marL="0" indent="0" algn="l">
              <a:buNone/>
              <a:defRPr sz="2398">
                <a:solidFill>
                  <a:schemeClr val="tx2"/>
                </a:solidFill>
                <a:latin typeface="+mj-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Session Subtitle</a:t>
            </a:r>
          </a:p>
        </p:txBody>
      </p:sp>
      <p:grpSp>
        <p:nvGrpSpPr>
          <p:cNvPr id="3" name="parallelogram graphics">
            <a:extLst>
              <a:ext uri="{FF2B5EF4-FFF2-40B4-BE49-F238E27FC236}">
                <a16:creationId xmlns:a16="http://schemas.microsoft.com/office/drawing/2014/main" id="{0A9844F3-FFD1-7B47-8E20-3B1B8C9D30F6}"/>
              </a:ext>
              <a:ext uri="{C183D7F6-B498-43B3-948B-1728B52AA6E4}">
                <adec:decorative xmlns:adec="http://schemas.microsoft.com/office/drawing/2017/decorative" val="1"/>
              </a:ext>
            </a:extLst>
          </p:cNvPr>
          <p:cNvGrpSpPr/>
          <p:nvPr userDrawn="1"/>
        </p:nvGrpSpPr>
        <p:grpSpPr>
          <a:xfrm>
            <a:off x="-1488215" y="1084672"/>
            <a:ext cx="9623529" cy="5494609"/>
            <a:chOff x="-1488217" y="1084671"/>
            <a:chExt cx="9623529" cy="5494609"/>
          </a:xfrm>
        </p:grpSpPr>
        <p:sp>
          <p:nvSpPr>
            <p:cNvPr id="35" name="Freeform 34" title="gradient decorative shape">
              <a:extLst>
                <a:ext uri="{FF2B5EF4-FFF2-40B4-BE49-F238E27FC236}">
                  <a16:creationId xmlns:a16="http://schemas.microsoft.com/office/drawing/2014/main" id="{FC6E33BE-E922-E74A-8DF9-693000E673D6}"/>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4" name="Freeform 33" title="gradient decorative shape">
              <a:extLst>
                <a:ext uri="{FF2B5EF4-FFF2-40B4-BE49-F238E27FC236}">
                  <a16:creationId xmlns:a16="http://schemas.microsoft.com/office/drawing/2014/main" id="{02065BB3-0DD8-1442-A077-9B671C2CD52B}"/>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3"/>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pic>
        <p:nvPicPr>
          <p:cNvPr id="12" name="VMware logo">
            <a:extLst>
              <a:ext uri="{FF2B5EF4-FFF2-40B4-BE49-F238E27FC236}">
                <a16:creationId xmlns:a16="http://schemas.microsoft.com/office/drawing/2014/main" id="{204DE4A6-6232-5642-BD28-F03961ABC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3" name="Copyright" descr="Confidential copyright VMware, Inc. 2021">
            <a:extLst>
              <a:ext uri="{FF2B5EF4-FFF2-40B4-BE49-F238E27FC236}">
                <a16:creationId xmlns:a16="http://schemas.microsoft.com/office/drawing/2014/main" id="{67A12218-5F19-AB45-AFB4-EED5DBCA22C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7" name="Click to edit Speaker Name ">
            <a:extLst>
              <a:ext uri="{FF2B5EF4-FFF2-40B4-BE49-F238E27FC236}">
                <a16:creationId xmlns:a16="http://schemas.microsoft.com/office/drawing/2014/main" id="{822EBE4F-9409-4950-A04F-3A4F2B8D21C8}"/>
              </a:ext>
            </a:extLst>
          </p:cNvPr>
          <p:cNvSpPr>
            <a:spLocks noGrp="1"/>
          </p:cNvSpPr>
          <p:nvPr>
            <p:ph type="body" sz="quarter" idx="11" hasCustomPrompt="1"/>
          </p:nvPr>
        </p:nvSpPr>
        <p:spPr>
          <a:xfrm>
            <a:off x="6592948" y="4183410"/>
            <a:ext cx="4019724" cy="355601"/>
          </a:xfrm>
        </p:spPr>
        <p:txBody>
          <a:bodyPr anchor="b"/>
          <a:lstStyle>
            <a:lvl1pPr marL="0" marR="0" indent="0" algn="l" defTabSz="913852" rtl="0" eaLnBrk="1" fontAlgn="auto" latinLnBrk="0" hangingPunct="1">
              <a:lnSpc>
                <a:spcPct val="100000"/>
              </a:lnSpc>
              <a:spcBef>
                <a:spcPts val="1798"/>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852" rtl="0" eaLnBrk="1" fontAlgn="auto" latinLnBrk="0" hangingPunct="1">
              <a:lnSpc>
                <a:spcPct val="100000"/>
              </a:lnSpc>
              <a:spcBef>
                <a:spcPts val="1798"/>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1" name="Click to edit role">
            <a:extLst>
              <a:ext uri="{FF2B5EF4-FFF2-40B4-BE49-F238E27FC236}">
                <a16:creationId xmlns:a16="http://schemas.microsoft.com/office/drawing/2014/main" id="{C5B7E255-47AB-4355-AEA2-B4EF7B9D4E52}"/>
              </a:ext>
            </a:extLst>
          </p:cNvPr>
          <p:cNvSpPr>
            <a:spLocks noGrp="1"/>
          </p:cNvSpPr>
          <p:nvPr>
            <p:ph type="body" sz="quarter" idx="12" hasCustomPrompt="1"/>
          </p:nvPr>
        </p:nvSpPr>
        <p:spPr>
          <a:xfrm>
            <a:off x="6592948" y="4563465"/>
            <a:ext cx="4019724" cy="355601"/>
          </a:xfrm>
        </p:spPr>
        <p:txBody>
          <a:bodyPr/>
          <a:lstStyle>
            <a:lvl1pPr algn="l">
              <a:buNone/>
              <a:defRPr sz="1600">
                <a:solidFill>
                  <a:schemeClr val="tx2"/>
                </a:solidFill>
              </a:defRPr>
            </a:lvl1pPr>
          </a:lstStyle>
          <a:p>
            <a:pPr lvl="0"/>
            <a:r>
              <a:rPr lang="en-US"/>
              <a:t>Role / Division at VMware</a:t>
            </a:r>
          </a:p>
        </p:txBody>
      </p:sp>
      <p:sp>
        <p:nvSpPr>
          <p:cNvPr id="23" name="Click to edit Speaker Name ">
            <a:extLst>
              <a:ext uri="{FF2B5EF4-FFF2-40B4-BE49-F238E27FC236}">
                <a16:creationId xmlns:a16="http://schemas.microsoft.com/office/drawing/2014/main" id="{0C5CAF09-4231-4D6E-8908-7BAA0BE8762D}"/>
              </a:ext>
            </a:extLst>
          </p:cNvPr>
          <p:cNvSpPr>
            <a:spLocks noGrp="1"/>
          </p:cNvSpPr>
          <p:nvPr>
            <p:ph type="body" sz="quarter" idx="18" hasCustomPrompt="1"/>
          </p:nvPr>
        </p:nvSpPr>
        <p:spPr>
          <a:xfrm>
            <a:off x="6592948" y="5171481"/>
            <a:ext cx="4019724" cy="355601"/>
          </a:xfrm>
        </p:spPr>
        <p:txBody>
          <a:bodyPr anchor="b"/>
          <a:lstStyle>
            <a:lvl1pPr marL="0" marR="0" indent="0" algn="l" defTabSz="913852" rtl="0" eaLnBrk="1" fontAlgn="auto" latinLnBrk="0" hangingPunct="1">
              <a:lnSpc>
                <a:spcPct val="100000"/>
              </a:lnSpc>
              <a:spcBef>
                <a:spcPts val="1798"/>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852" rtl="0" eaLnBrk="1" fontAlgn="auto" latinLnBrk="0" hangingPunct="1">
              <a:lnSpc>
                <a:spcPct val="100000"/>
              </a:lnSpc>
              <a:spcBef>
                <a:spcPts val="1798"/>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4" name="Click to edit role">
            <a:extLst>
              <a:ext uri="{FF2B5EF4-FFF2-40B4-BE49-F238E27FC236}">
                <a16:creationId xmlns:a16="http://schemas.microsoft.com/office/drawing/2014/main" id="{81AB1867-4DE0-44FE-83C9-95DC0655E8BE}"/>
              </a:ext>
            </a:extLst>
          </p:cNvPr>
          <p:cNvSpPr>
            <a:spLocks noGrp="1"/>
          </p:cNvSpPr>
          <p:nvPr>
            <p:ph type="body" sz="quarter" idx="19" hasCustomPrompt="1"/>
          </p:nvPr>
        </p:nvSpPr>
        <p:spPr>
          <a:xfrm>
            <a:off x="6592948" y="5551536"/>
            <a:ext cx="4019724" cy="355601"/>
          </a:xfrm>
        </p:spPr>
        <p:txBody>
          <a:bodyPr/>
          <a:lstStyle>
            <a:lvl1pPr algn="l">
              <a:buNone/>
              <a:defRPr sz="1600">
                <a:solidFill>
                  <a:schemeClr val="tx2"/>
                </a:solidFill>
              </a:defRPr>
            </a:lvl1pPr>
          </a:lstStyle>
          <a:p>
            <a:pPr lvl="0"/>
            <a:r>
              <a:rPr lang="en-US"/>
              <a:t>Role / Division at VMware</a:t>
            </a:r>
          </a:p>
        </p:txBody>
      </p:sp>
    </p:spTree>
    <p:extLst>
      <p:ext uri="{BB962C8B-B14F-4D97-AF65-F5344CB8AC3E}">
        <p14:creationId xmlns:p14="http://schemas.microsoft.com/office/powerpoint/2010/main" val="193931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_Title Slide – Aqu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592948" y="1582578"/>
            <a:ext cx="4996403" cy="1234440"/>
          </a:xfrm>
        </p:spPr>
        <p:txBody>
          <a:bodyPr wrap="square" anchor="b"/>
          <a:lstStyle>
            <a:lvl1pPr algn="l">
              <a:defRPr sz="3998" b="0" cap="none" baseline="0"/>
            </a:lvl1pPr>
          </a:lstStyle>
          <a:p>
            <a:r>
              <a:rPr lang="en-US"/>
              <a:t>Session Title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83"/>
            <a:ext cx="5116452" cy="416403"/>
          </a:xfrm>
        </p:spPr>
        <p:txBody>
          <a:bodyPr/>
          <a:lstStyle>
            <a:lvl1pPr marL="0" indent="0" algn="l">
              <a:buNone/>
              <a:defRPr sz="2398">
                <a:solidFill>
                  <a:schemeClr val="tx2"/>
                </a:solidFill>
                <a:latin typeface="+mj-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Session Subtitle</a:t>
            </a:r>
          </a:p>
        </p:txBody>
      </p:sp>
      <p:grpSp>
        <p:nvGrpSpPr>
          <p:cNvPr id="3" name="parallelogram graphics">
            <a:extLst>
              <a:ext uri="{FF2B5EF4-FFF2-40B4-BE49-F238E27FC236}">
                <a16:creationId xmlns:a16="http://schemas.microsoft.com/office/drawing/2014/main" id="{0A9844F3-FFD1-7B47-8E20-3B1B8C9D30F6}"/>
              </a:ext>
              <a:ext uri="{C183D7F6-B498-43B3-948B-1728B52AA6E4}">
                <adec:decorative xmlns:adec="http://schemas.microsoft.com/office/drawing/2017/decorative" val="1"/>
              </a:ext>
            </a:extLst>
          </p:cNvPr>
          <p:cNvGrpSpPr/>
          <p:nvPr userDrawn="1"/>
        </p:nvGrpSpPr>
        <p:grpSpPr>
          <a:xfrm>
            <a:off x="-1488215" y="1084672"/>
            <a:ext cx="9623529" cy="5494609"/>
            <a:chOff x="-1488217" y="1084671"/>
            <a:chExt cx="9623529" cy="5494609"/>
          </a:xfrm>
        </p:grpSpPr>
        <p:sp>
          <p:nvSpPr>
            <p:cNvPr id="35" name="Freeform 34" title="gradient decorative shape">
              <a:extLst>
                <a:ext uri="{FF2B5EF4-FFF2-40B4-BE49-F238E27FC236}">
                  <a16:creationId xmlns:a16="http://schemas.microsoft.com/office/drawing/2014/main" id="{FC6E33BE-E922-E74A-8DF9-693000E673D6}"/>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4" name="Freeform 33" title="gradient decorative shape">
              <a:extLst>
                <a:ext uri="{FF2B5EF4-FFF2-40B4-BE49-F238E27FC236}">
                  <a16:creationId xmlns:a16="http://schemas.microsoft.com/office/drawing/2014/main" id="{02065BB3-0DD8-1442-A077-9B671C2CD52B}"/>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3"/>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pic>
        <p:nvPicPr>
          <p:cNvPr id="12" name="VMware logo">
            <a:extLst>
              <a:ext uri="{FF2B5EF4-FFF2-40B4-BE49-F238E27FC236}">
                <a16:creationId xmlns:a16="http://schemas.microsoft.com/office/drawing/2014/main" id="{204DE4A6-6232-5642-BD28-F03961ABC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3" name="Copyright" descr="Confidential copyright VMware, Inc. 2021">
            <a:extLst>
              <a:ext uri="{FF2B5EF4-FFF2-40B4-BE49-F238E27FC236}">
                <a16:creationId xmlns:a16="http://schemas.microsoft.com/office/drawing/2014/main" id="{67A12218-5F19-AB45-AFB4-EED5DBCA22C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bg1"/>
                </a:solidFill>
                <a:latin typeface="+mj-lt"/>
                <a:ea typeface="Verdana" panose="020B0604030504040204" pitchFamily="34" charset="0"/>
                <a:cs typeface="Verdana" panose="020B0604030504040204" pitchFamily="34" charset="0"/>
              </a:rPr>
              <a:t>Confidential </a:t>
            </a:r>
            <a:r>
              <a:rPr lang="en-US" sz="700">
                <a:solidFill>
                  <a:schemeClr val="bg1"/>
                </a:solidFill>
                <a:latin typeface="+mj-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Arial" panose="020B0604020202020204" pitchFamily="34" charset="0"/>
              </a:rPr>
              <a:t>│</a:t>
            </a:r>
            <a:r>
              <a:rPr lang="en-US" sz="800" kern="1200">
                <a:solidFill>
                  <a:schemeClr val="bg1"/>
                </a:solidFill>
                <a:latin typeface="+mn-lt"/>
                <a:ea typeface="Verdana" panose="020B0604030504040204" pitchFamily="34" charset="0"/>
                <a:cs typeface="Verdana" panose="020B0604030504040204" pitchFamily="34" charset="0"/>
              </a:rPr>
              <a:t> </a:t>
            </a:r>
            <a:r>
              <a:rPr lang="en-US" sz="800">
                <a:solidFill>
                  <a:schemeClr val="bg1"/>
                </a:solidFill>
                <a:latin typeface="+mj-lt"/>
                <a:ea typeface="Verdana" panose="020B0604030504040204" pitchFamily="34" charset="0"/>
                <a:cs typeface="Verdana" panose="020B0604030504040204" pitchFamily="34" charset="0"/>
              </a:rPr>
              <a:t>©2022 VMware, Inc.</a:t>
            </a:r>
          </a:p>
        </p:txBody>
      </p:sp>
      <p:sp>
        <p:nvSpPr>
          <p:cNvPr id="17" name="Click to edit Speaker Name ">
            <a:extLst>
              <a:ext uri="{FF2B5EF4-FFF2-40B4-BE49-F238E27FC236}">
                <a16:creationId xmlns:a16="http://schemas.microsoft.com/office/drawing/2014/main" id="{EA71C2CC-73F7-4B6D-8BE3-C771147F37A8}"/>
              </a:ext>
            </a:extLst>
          </p:cNvPr>
          <p:cNvSpPr>
            <a:spLocks noGrp="1"/>
          </p:cNvSpPr>
          <p:nvPr>
            <p:ph type="body" sz="quarter" idx="11" hasCustomPrompt="1"/>
          </p:nvPr>
        </p:nvSpPr>
        <p:spPr>
          <a:xfrm>
            <a:off x="6601343" y="3519789"/>
            <a:ext cx="4019724" cy="355601"/>
          </a:xfrm>
        </p:spPr>
        <p:txBody>
          <a:bodyPr anchor="b"/>
          <a:lstStyle>
            <a:lvl1pPr marL="0" marR="0" indent="0" algn="l" defTabSz="913852" rtl="0" eaLnBrk="1" fontAlgn="auto" latinLnBrk="0" hangingPunct="1">
              <a:lnSpc>
                <a:spcPct val="100000"/>
              </a:lnSpc>
              <a:spcBef>
                <a:spcPts val="1798"/>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852" rtl="0" eaLnBrk="1" fontAlgn="auto" latinLnBrk="0" hangingPunct="1">
              <a:lnSpc>
                <a:spcPct val="100000"/>
              </a:lnSpc>
              <a:spcBef>
                <a:spcPts val="1798"/>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1" name="Click to edit role">
            <a:extLst>
              <a:ext uri="{FF2B5EF4-FFF2-40B4-BE49-F238E27FC236}">
                <a16:creationId xmlns:a16="http://schemas.microsoft.com/office/drawing/2014/main" id="{7D246949-1CCD-4E65-823D-205EA0E94366}"/>
              </a:ext>
            </a:extLst>
          </p:cNvPr>
          <p:cNvSpPr>
            <a:spLocks noGrp="1"/>
          </p:cNvSpPr>
          <p:nvPr>
            <p:ph type="body" sz="quarter" idx="12" hasCustomPrompt="1"/>
          </p:nvPr>
        </p:nvSpPr>
        <p:spPr>
          <a:xfrm>
            <a:off x="6601343" y="3899844"/>
            <a:ext cx="4019724" cy="355601"/>
          </a:xfrm>
        </p:spPr>
        <p:txBody>
          <a:bodyPr/>
          <a:lstStyle>
            <a:lvl1pPr algn="l">
              <a:buNone/>
              <a:defRPr sz="1600">
                <a:solidFill>
                  <a:schemeClr val="tx2"/>
                </a:solidFill>
              </a:defRPr>
            </a:lvl1pPr>
          </a:lstStyle>
          <a:p>
            <a:pPr lvl="0"/>
            <a:r>
              <a:rPr lang="en-US"/>
              <a:t>Role / Division at VMware</a:t>
            </a:r>
          </a:p>
        </p:txBody>
      </p:sp>
      <p:sp>
        <p:nvSpPr>
          <p:cNvPr id="23" name="Click to edit Speaker Name ">
            <a:extLst>
              <a:ext uri="{FF2B5EF4-FFF2-40B4-BE49-F238E27FC236}">
                <a16:creationId xmlns:a16="http://schemas.microsoft.com/office/drawing/2014/main" id="{489DAA0B-AE9A-42F2-B957-90F35B4BDE21}"/>
              </a:ext>
            </a:extLst>
          </p:cNvPr>
          <p:cNvSpPr>
            <a:spLocks noGrp="1"/>
          </p:cNvSpPr>
          <p:nvPr>
            <p:ph type="body" sz="quarter" idx="18" hasCustomPrompt="1"/>
          </p:nvPr>
        </p:nvSpPr>
        <p:spPr>
          <a:xfrm>
            <a:off x="6601343" y="4501924"/>
            <a:ext cx="4019724" cy="355601"/>
          </a:xfrm>
        </p:spPr>
        <p:txBody>
          <a:bodyPr anchor="b"/>
          <a:lstStyle>
            <a:lvl1pPr marL="0" marR="0" indent="0" algn="l" defTabSz="913852" rtl="0" eaLnBrk="1" fontAlgn="auto" latinLnBrk="0" hangingPunct="1">
              <a:lnSpc>
                <a:spcPct val="100000"/>
              </a:lnSpc>
              <a:spcBef>
                <a:spcPts val="1798"/>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852" rtl="0" eaLnBrk="1" fontAlgn="auto" latinLnBrk="0" hangingPunct="1">
              <a:lnSpc>
                <a:spcPct val="100000"/>
              </a:lnSpc>
              <a:spcBef>
                <a:spcPts val="1798"/>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4" name="Click to edit role">
            <a:extLst>
              <a:ext uri="{FF2B5EF4-FFF2-40B4-BE49-F238E27FC236}">
                <a16:creationId xmlns:a16="http://schemas.microsoft.com/office/drawing/2014/main" id="{20CB17AD-CE94-40E5-8AF0-CCD9B9F1B719}"/>
              </a:ext>
            </a:extLst>
          </p:cNvPr>
          <p:cNvSpPr>
            <a:spLocks noGrp="1"/>
          </p:cNvSpPr>
          <p:nvPr>
            <p:ph type="body" sz="quarter" idx="19" hasCustomPrompt="1"/>
          </p:nvPr>
        </p:nvSpPr>
        <p:spPr>
          <a:xfrm>
            <a:off x="6601343" y="4881979"/>
            <a:ext cx="4019724" cy="355601"/>
          </a:xfrm>
        </p:spPr>
        <p:txBody>
          <a:bodyPr/>
          <a:lstStyle>
            <a:lvl1pPr algn="l">
              <a:buNone/>
              <a:defRPr sz="1600">
                <a:solidFill>
                  <a:schemeClr val="tx2"/>
                </a:solidFill>
              </a:defRPr>
            </a:lvl1pPr>
          </a:lstStyle>
          <a:p>
            <a:pPr lvl="0"/>
            <a:r>
              <a:rPr lang="en-US"/>
              <a:t>Role / Division at VMware</a:t>
            </a:r>
          </a:p>
        </p:txBody>
      </p:sp>
      <p:sp>
        <p:nvSpPr>
          <p:cNvPr id="26" name="Click to edit Speaker Name ">
            <a:extLst>
              <a:ext uri="{FF2B5EF4-FFF2-40B4-BE49-F238E27FC236}">
                <a16:creationId xmlns:a16="http://schemas.microsoft.com/office/drawing/2014/main" id="{221B1A4A-538C-4D7C-8804-0A5D8A379147}"/>
              </a:ext>
            </a:extLst>
          </p:cNvPr>
          <p:cNvSpPr>
            <a:spLocks noGrp="1"/>
          </p:cNvSpPr>
          <p:nvPr>
            <p:ph type="body" sz="quarter" idx="21" hasCustomPrompt="1"/>
          </p:nvPr>
        </p:nvSpPr>
        <p:spPr>
          <a:xfrm>
            <a:off x="6601343" y="5494421"/>
            <a:ext cx="4019724" cy="355601"/>
          </a:xfrm>
        </p:spPr>
        <p:txBody>
          <a:bodyPr anchor="b"/>
          <a:lstStyle>
            <a:lvl1pPr marL="0" marR="0" indent="0" algn="l" defTabSz="913852" rtl="0" eaLnBrk="1" fontAlgn="auto" latinLnBrk="0" hangingPunct="1">
              <a:lnSpc>
                <a:spcPct val="100000"/>
              </a:lnSpc>
              <a:spcBef>
                <a:spcPts val="1798"/>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3852" rtl="0" eaLnBrk="1" fontAlgn="auto" latinLnBrk="0" hangingPunct="1">
              <a:lnSpc>
                <a:spcPct val="100000"/>
              </a:lnSpc>
              <a:spcBef>
                <a:spcPts val="1798"/>
              </a:spcBef>
              <a:spcAft>
                <a:spcPts val="0"/>
              </a:spcAft>
              <a:buClr>
                <a:schemeClr val="tx1">
                  <a:lumMod val="60000"/>
                  <a:lumOff val="40000"/>
                </a:schemeClr>
              </a:buClr>
              <a:buSzPct val="90000"/>
              <a:buFont typeface="Arial" panose="020B0604020202020204" pitchFamily="34" charset="0"/>
              <a:buNone/>
              <a:tabLst/>
              <a:defRPr/>
            </a:pPr>
            <a:r>
              <a:rPr lang="en-US"/>
              <a:t>Speaker Name (Insert pronouns)</a:t>
            </a:r>
          </a:p>
        </p:txBody>
      </p:sp>
      <p:sp>
        <p:nvSpPr>
          <p:cNvPr id="27" name="Click to edit role">
            <a:extLst>
              <a:ext uri="{FF2B5EF4-FFF2-40B4-BE49-F238E27FC236}">
                <a16:creationId xmlns:a16="http://schemas.microsoft.com/office/drawing/2014/main" id="{2688F358-DD09-4F60-8EA4-3C475996A288}"/>
              </a:ext>
            </a:extLst>
          </p:cNvPr>
          <p:cNvSpPr>
            <a:spLocks noGrp="1"/>
          </p:cNvSpPr>
          <p:nvPr>
            <p:ph type="body" sz="quarter" idx="22" hasCustomPrompt="1"/>
          </p:nvPr>
        </p:nvSpPr>
        <p:spPr>
          <a:xfrm>
            <a:off x="6601343" y="5874476"/>
            <a:ext cx="4019724" cy="355601"/>
          </a:xfrm>
        </p:spPr>
        <p:txBody>
          <a:bodyPr/>
          <a:lstStyle>
            <a:lvl1pPr algn="l">
              <a:buNone/>
              <a:defRPr sz="1600">
                <a:solidFill>
                  <a:schemeClr val="tx2"/>
                </a:solidFill>
              </a:defRPr>
            </a:lvl1pPr>
          </a:lstStyle>
          <a:p>
            <a:pPr lvl="0"/>
            <a:r>
              <a:rPr lang="en-US"/>
              <a:t>Role / Division at VMware</a:t>
            </a:r>
          </a:p>
        </p:txBody>
      </p:sp>
    </p:spTree>
    <p:extLst>
      <p:ext uri="{BB962C8B-B14F-4D97-AF65-F5344CB8AC3E}">
        <p14:creationId xmlns:p14="http://schemas.microsoft.com/office/powerpoint/2010/main" val="15285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05921617-F7F9-4157-91A5-F75037C81B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443"/>
          <a:stretch/>
        </p:blipFill>
        <p:spPr>
          <a:xfrm>
            <a:off x="6551614" y="2984360"/>
            <a:ext cx="5637212" cy="3480448"/>
          </a:xfrm>
          <a:prstGeom prst="rect">
            <a:avLst/>
          </a:prstGeom>
        </p:spPr>
      </p:pic>
      <p:sp>
        <p:nvSpPr>
          <p:cNvPr id="16" name="Click to edit text">
            <a:extLst>
              <a:ext uri="{FF2B5EF4-FFF2-40B4-BE49-F238E27FC236}">
                <a16:creationId xmlns:a16="http://schemas.microsoft.com/office/drawing/2014/main" id="{B29EB907-51A5-4D60-B03A-85DECB7627F9}"/>
              </a:ext>
            </a:extLst>
          </p:cNvPr>
          <p:cNvSpPr>
            <a:spLocks noGrp="1"/>
          </p:cNvSpPr>
          <p:nvPr>
            <p:ph type="body" sz="quarter" idx="23" hasCustomPrompt="1"/>
          </p:nvPr>
        </p:nvSpPr>
        <p:spPr>
          <a:xfrm>
            <a:off x="2894013" y="1359911"/>
            <a:ext cx="7315200" cy="4322783"/>
          </a:xfrm>
        </p:spPr>
        <p:txBody>
          <a:bodyPr anchor="t"/>
          <a:lstStyle>
            <a:lvl1pPr marL="0" indent="0">
              <a:spcBef>
                <a:spcPts val="1798"/>
              </a:spcBef>
              <a:buClr>
                <a:schemeClr val="accent2"/>
              </a:buClr>
              <a:buFont typeface="Open Sans" panose="020B0606030504020204" pitchFamily="34" charset="0"/>
              <a:buChar char="​"/>
              <a:defRPr>
                <a:solidFill>
                  <a:schemeClr val="accent2"/>
                </a:solidFill>
              </a:defRPr>
            </a:lvl1pPr>
            <a:lvl2pPr marL="0" indent="0">
              <a:spcBef>
                <a:spcPts val="600"/>
              </a:spcBef>
              <a:buFont typeface="Open Sans" panose="020B0606030504020204" pitchFamily="34" charset="0"/>
              <a:buChar char="​"/>
              <a:defRPr/>
            </a:lvl2pPr>
            <a:lvl3pPr marL="342694" indent="0">
              <a:buFont typeface="Open Sans" panose="020B0606030504020204" pitchFamily="34" charset="0"/>
              <a:buNone/>
              <a:defRPr sz="1798"/>
            </a:lvl3pPr>
            <a:lvl4pPr marL="342694" indent="0">
              <a:buFont typeface="Open Sans" panose="020B0606030504020204" pitchFamily="34" charset="0"/>
              <a:buChar char="​"/>
              <a:tabLst/>
              <a:defRPr sz="1798">
                <a:solidFill>
                  <a:schemeClr val="tx2"/>
                </a:solidFill>
              </a:defRPr>
            </a:lvl4pPr>
            <a:lvl5pPr marL="342694" indent="0">
              <a:buFont typeface="Open Sans" panose="020B0606030504020204" pitchFamily="34" charset="0"/>
              <a:buChar char="​"/>
              <a:tabLst/>
              <a:defRPr sz="1798">
                <a:solidFill>
                  <a:schemeClr val="tx2"/>
                </a:solidFill>
              </a:defRPr>
            </a:lvl5pPr>
            <a:lvl6pPr marL="342694" indent="0">
              <a:buFont typeface="Open Sans" panose="020B0606030504020204" pitchFamily="34" charset="0"/>
              <a:buChar char="​"/>
              <a:defRPr sz="1798">
                <a:solidFill>
                  <a:schemeClr val="tx2"/>
                </a:solidFill>
              </a:defRPr>
            </a:lvl6pPr>
            <a:lvl7pPr marL="342694" indent="0">
              <a:buFont typeface="Open Sans" panose="020B0606030504020204" pitchFamily="34" charset="0"/>
              <a:buChar char="​"/>
              <a:defRPr sz="1798">
                <a:solidFill>
                  <a:schemeClr val="tx2"/>
                </a:solidFill>
              </a:defRPr>
            </a:lvl7pPr>
            <a:lvl8pPr marL="342694" indent="0">
              <a:buFont typeface="Open Sans" panose="020B0606030504020204" pitchFamily="34" charset="0"/>
              <a:buChar char="​"/>
              <a:defRPr sz="1798">
                <a:solidFill>
                  <a:schemeClr val="tx2"/>
                </a:solidFill>
              </a:defRPr>
            </a:lvl8pPr>
            <a:lvl9pPr marL="342694" indent="0">
              <a:buFont typeface="Open Sans" panose="020B0606030504020204" pitchFamily="34" charset="0"/>
              <a:buChar char="​"/>
              <a:defRPr sz="1798">
                <a:solidFill>
                  <a:schemeClr val="tx2"/>
                </a:solidFill>
              </a:defRPr>
            </a:lvl9pPr>
          </a:lstStyle>
          <a:p>
            <a:pPr lvl="0"/>
            <a:r>
              <a:rPr lang="en-US"/>
              <a:t>Edit text</a:t>
            </a:r>
          </a:p>
        </p:txBody>
      </p:sp>
      <p:sp>
        <p:nvSpPr>
          <p:cNvPr id="730" name="page number">
            <a:extLst>
              <a:ext uri="{FF2B5EF4-FFF2-40B4-BE49-F238E27FC236}">
                <a16:creationId xmlns:a16="http://schemas.microsoft.com/office/drawing/2014/main" id="{AB8D1A6B-3CE6-468D-804E-6300F8B6DC81}"/>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
        <p:nvSpPr>
          <p:cNvPr id="2" name="TextBox 1">
            <a:extLst>
              <a:ext uri="{FF2B5EF4-FFF2-40B4-BE49-F238E27FC236}">
                <a16:creationId xmlns:a16="http://schemas.microsoft.com/office/drawing/2014/main" id="{EFAB009F-8C77-4345-BB40-5C6D1F329C80}"/>
              </a:ext>
            </a:extLst>
          </p:cNvPr>
          <p:cNvSpPr txBox="1"/>
          <p:nvPr userDrawn="1"/>
        </p:nvSpPr>
        <p:spPr>
          <a:xfrm>
            <a:off x="610291" y="1257625"/>
            <a:ext cx="1939871" cy="443198"/>
          </a:xfrm>
          <a:prstGeom prst="rect">
            <a:avLst/>
          </a:prstGeom>
        </p:spPr>
        <p:txBody>
          <a:bodyPr vert="horz" wrap="none" lIns="0" tIns="0" rIns="0" bIns="0" rtlCol="0" anchor="b">
            <a:noAutofit/>
          </a:bodyPr>
          <a:lstStyle>
            <a:lvl1pPr>
              <a:lnSpc>
                <a:spcPct val="90000"/>
              </a:lnSpc>
              <a:spcBef>
                <a:spcPct val="0"/>
              </a:spcBef>
              <a:buNone/>
              <a:defRPr sz="3200" b="0">
                <a:solidFill>
                  <a:schemeClr val="accent2"/>
                </a:solidFill>
                <a:latin typeface="+mj-lt"/>
              </a:defRPr>
            </a:lvl1pPr>
          </a:lstStyle>
          <a:p>
            <a:pPr lvl="0"/>
            <a:r>
              <a:rPr lang="en-US" sz="3198"/>
              <a:t>Agenda</a:t>
            </a:r>
          </a:p>
        </p:txBody>
      </p:sp>
    </p:spTree>
    <p:extLst>
      <p:ext uri="{BB962C8B-B14F-4D97-AF65-F5344CB8AC3E}">
        <p14:creationId xmlns:p14="http://schemas.microsoft.com/office/powerpoint/2010/main" val="132289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Header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109" y="938794"/>
            <a:ext cx="6587869" cy="1229360"/>
          </a:xfrm>
        </p:spPr>
        <p:txBody>
          <a:bodyPr wrap="square" anchor="b"/>
          <a:lstStyle>
            <a:lvl1pPr algn="l">
              <a:defRPr sz="3598" b="0" cap="none" baseline="0">
                <a:solidFill>
                  <a:schemeClr val="accent2"/>
                </a:solidFill>
              </a:defRPr>
            </a:lvl1pPr>
          </a:lstStyle>
          <a:p>
            <a:r>
              <a:rPr lang="en-US"/>
              <a:t>Add Section Title Here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2966" y="2267712"/>
            <a:ext cx="6408402" cy="700882"/>
          </a:xfrm>
        </p:spPr>
        <p:txBody>
          <a:bodyPr/>
          <a:lstStyle>
            <a:lvl1pPr marL="0" indent="0" algn="l">
              <a:buNone/>
              <a:defRPr sz="2398">
                <a:solidFill>
                  <a:schemeClr val="tx2"/>
                </a:solidFill>
                <a:latin typeface="+mj-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Add section sub-title here</a:t>
            </a:r>
          </a:p>
        </p:txBody>
      </p:sp>
      <p:grpSp>
        <p:nvGrpSpPr>
          <p:cNvPr id="3" name="parallelogram graphics">
            <a:extLst>
              <a:ext uri="{FF2B5EF4-FFF2-40B4-BE49-F238E27FC236}">
                <a16:creationId xmlns:a16="http://schemas.microsoft.com/office/drawing/2014/main" id="{5DD0ED51-EB2B-FA4D-A5E8-5D06AA0356A8}"/>
              </a:ext>
              <a:ext uri="{C183D7F6-B498-43B3-948B-1728B52AA6E4}">
                <adec:decorative xmlns:adec="http://schemas.microsoft.com/office/drawing/2017/decorative" val="1"/>
              </a:ext>
            </a:extLst>
          </p:cNvPr>
          <p:cNvGrpSpPr/>
          <p:nvPr userDrawn="1"/>
        </p:nvGrpSpPr>
        <p:grpSpPr>
          <a:xfrm>
            <a:off x="5180606" y="3294919"/>
            <a:ext cx="9157084" cy="2284913"/>
            <a:chOff x="5180604" y="3294915"/>
            <a:chExt cx="9157084" cy="2284913"/>
          </a:xfrm>
        </p:grpSpPr>
        <p:sp>
          <p:nvSpPr>
            <p:cNvPr id="26" name="Freeform 25">
              <a:extLst>
                <a:ext uri="{FF2B5EF4-FFF2-40B4-BE49-F238E27FC236}">
                  <a16:creationId xmlns:a16="http://schemas.microsoft.com/office/drawing/2014/main" id="{BC7C29EF-2F18-D94B-B2F7-6E9AFD0EC758}"/>
                </a:ext>
                <a:ext uri="{C183D7F6-B498-43B3-948B-1728B52AA6E4}">
                  <adec:decorative xmlns:adec="http://schemas.microsoft.com/office/drawing/2017/decorative" val="1"/>
                </a:ext>
              </a:extLst>
            </p:cNvPr>
            <p:cNvSpPr/>
            <p:nvPr userDrawn="1"/>
          </p:nvSpPr>
          <p:spPr>
            <a:xfrm rot="2700000">
              <a:off x="8616689" y="-141170"/>
              <a:ext cx="2284913" cy="9157084"/>
            </a:xfrm>
            <a:custGeom>
              <a:avLst/>
              <a:gdLst>
                <a:gd name="connsiteX0" fmla="*/ 1 w 2284913"/>
                <a:gd name="connsiteY0" fmla="*/ 0 h 9157084"/>
                <a:gd name="connsiteX1" fmla="*/ 2284913 w 2284913"/>
                <a:gd name="connsiteY1" fmla="*/ 2284913 h 9157084"/>
                <a:gd name="connsiteX2" fmla="*/ 2284913 w 2284913"/>
                <a:gd name="connsiteY2" fmla="*/ 6872172 h 9157084"/>
                <a:gd name="connsiteX3" fmla="*/ 0 w 2284913"/>
                <a:gd name="connsiteY3" fmla="*/ 9157084 h 9157084"/>
              </a:gdLst>
              <a:ahLst/>
              <a:cxnLst>
                <a:cxn ang="0">
                  <a:pos x="connsiteX0" y="connsiteY0"/>
                </a:cxn>
                <a:cxn ang="0">
                  <a:pos x="connsiteX1" y="connsiteY1"/>
                </a:cxn>
                <a:cxn ang="0">
                  <a:pos x="connsiteX2" y="connsiteY2"/>
                </a:cxn>
                <a:cxn ang="0">
                  <a:pos x="connsiteX3" y="connsiteY3"/>
                </a:cxn>
              </a:cxnLst>
              <a:rect l="l" t="t" r="r" b="b"/>
              <a:pathLst>
                <a:path w="2284913" h="9157084">
                  <a:moveTo>
                    <a:pt x="1" y="0"/>
                  </a:moveTo>
                  <a:lnTo>
                    <a:pt x="2284913" y="2284913"/>
                  </a:lnTo>
                  <a:lnTo>
                    <a:pt x="2284913" y="6872172"/>
                  </a:lnTo>
                  <a:lnTo>
                    <a:pt x="0" y="9157084"/>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51" name="Freeform: Shape 50">
              <a:extLst>
                <a:ext uri="{FF2B5EF4-FFF2-40B4-BE49-F238E27FC236}">
                  <a16:creationId xmlns:a16="http://schemas.microsoft.com/office/drawing/2014/main" id="{8D3A6683-B1EA-4507-96A9-030793602B44}"/>
                </a:ext>
                <a:ext uri="{C183D7F6-B498-43B3-948B-1728B52AA6E4}">
                  <adec:decorative xmlns:adec="http://schemas.microsoft.com/office/drawing/2017/decorative" val="1"/>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0000">
                  <a:schemeClr val="accent3"/>
                </a:gs>
                <a:gs pos="95000">
                  <a:schemeClr val="bg1"/>
                </a:gs>
                <a:gs pos="74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pic>
        <p:nvPicPr>
          <p:cNvPr id="13" name="Graphic 12">
            <a:extLst>
              <a:ext uri="{FF2B5EF4-FFF2-40B4-BE49-F238E27FC236}">
                <a16:creationId xmlns:a16="http://schemas.microsoft.com/office/drawing/2014/main" id="{84B73C7E-880A-5549-9F44-0D93871652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087" y="6218399"/>
            <a:ext cx="1539751" cy="557784"/>
          </a:xfrm>
          <a:prstGeom prst="rect">
            <a:avLst/>
          </a:prstGeom>
        </p:spPr>
      </p:pic>
      <p:sp>
        <p:nvSpPr>
          <p:cNvPr id="14" name="Copyright" descr="Confidential copyright VMware, Inc. 2021">
            <a:extLst>
              <a:ext uri="{FF2B5EF4-FFF2-40B4-BE49-F238E27FC236}">
                <a16:creationId xmlns:a16="http://schemas.microsoft.com/office/drawing/2014/main" id="{BD7334BA-8EAC-6949-8ABE-D6CC75077F87}"/>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5" name="page number">
            <a:extLst>
              <a:ext uri="{FF2B5EF4-FFF2-40B4-BE49-F238E27FC236}">
                <a16:creationId xmlns:a16="http://schemas.microsoft.com/office/drawing/2014/main" id="{274E202C-D42A-664B-A387-688ED8610969}"/>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141286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 4">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3540E6D-7782-A947-A0D7-EF56A1E213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005165" y="1"/>
            <a:ext cx="8183660" cy="6858000"/>
          </a:xfrm>
          <a:prstGeom prst="rect">
            <a:avLst/>
          </a:prstGeom>
        </p:spPr>
      </p:pic>
      <p:grpSp>
        <p:nvGrpSpPr>
          <p:cNvPr id="20" name="Photo parallelogram">
            <a:extLst>
              <a:ext uri="{FF2B5EF4-FFF2-40B4-BE49-F238E27FC236}">
                <a16:creationId xmlns:a16="http://schemas.microsoft.com/office/drawing/2014/main" id="{F72EC879-2EA6-B148-92DF-BAD45E3E213A}"/>
              </a:ext>
            </a:extLst>
          </p:cNvPr>
          <p:cNvGrpSpPr/>
          <p:nvPr userDrawn="1"/>
        </p:nvGrpSpPr>
        <p:grpSpPr>
          <a:xfrm>
            <a:off x="-1" y="-1147317"/>
            <a:ext cx="13073278" cy="9169882"/>
            <a:chOff x="-1" y="-1147317"/>
            <a:chExt cx="13073278" cy="9169882"/>
          </a:xfrm>
        </p:grpSpPr>
        <p:sp>
          <p:nvSpPr>
            <p:cNvPr id="21" name="Freeform: Shape 28">
              <a:extLst>
                <a:ext uri="{FF2B5EF4-FFF2-40B4-BE49-F238E27FC236}">
                  <a16:creationId xmlns:a16="http://schemas.microsoft.com/office/drawing/2014/main" id="{B3E6C007-ABD8-004F-B045-BEB88D729FD5}"/>
                </a:ext>
                <a:ext uri="{C183D7F6-B498-43B3-948B-1728B52AA6E4}">
                  <adec:decorative xmlns:adec="http://schemas.microsoft.com/office/drawing/2017/decorative" val="1"/>
                </a:ext>
              </a:extLst>
            </p:cNvPr>
            <p:cNvSpPr/>
            <p:nvPr userDrawn="1"/>
          </p:nvSpPr>
          <p:spPr>
            <a:xfrm rot="2700000">
              <a:off x="9046350"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2" name="Isosceles Triangle 1">
              <a:extLst>
                <a:ext uri="{FF2B5EF4-FFF2-40B4-BE49-F238E27FC236}">
                  <a16:creationId xmlns:a16="http://schemas.microsoft.com/office/drawing/2014/main" id="{57CB1D1A-227D-9040-AB7C-86ABF97CBC6B}"/>
                </a:ext>
                <a:ext uri="{C183D7F6-B498-43B3-948B-1728B52AA6E4}">
                  <adec:decorative xmlns:adec="http://schemas.microsoft.com/office/drawing/2017/decorative" val="1"/>
                </a:ext>
              </a:extLst>
            </p:cNvPr>
            <p:cNvSpPr/>
            <p:nvPr userDrawn="1"/>
          </p:nvSpPr>
          <p:spPr>
            <a:xfrm>
              <a:off x="894327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3" name="Freeform: Shape 27">
              <a:extLst>
                <a:ext uri="{FF2B5EF4-FFF2-40B4-BE49-F238E27FC236}">
                  <a16:creationId xmlns:a16="http://schemas.microsoft.com/office/drawing/2014/main" id="{B2FE9A9E-4684-3148-8554-74DA936D366F}"/>
                </a:ext>
                <a:ext uri="{C183D7F6-B498-43B3-948B-1728B52AA6E4}">
                  <adec:decorative xmlns:adec="http://schemas.microsoft.com/office/drawing/2017/decorative" val="1"/>
                </a:ext>
              </a:extLst>
            </p:cNvPr>
            <p:cNvSpPr/>
            <p:nvPr userDrawn="1"/>
          </p:nvSpPr>
          <p:spPr>
            <a:xfrm rot="10800000">
              <a:off x="-1" y="-1"/>
              <a:ext cx="10873127" cy="6868836"/>
            </a:xfrm>
            <a:custGeom>
              <a:avLst/>
              <a:gdLst>
                <a:gd name="connsiteX0" fmla="*/ 10873127 w 10873127"/>
                <a:gd name="connsiteY0" fmla="*/ 6868836 h 6868836"/>
                <a:gd name="connsiteX1" fmla="*/ 0 w 10873127"/>
                <a:gd name="connsiteY1" fmla="*/ 6868836 h 6868836"/>
                <a:gd name="connsiteX2" fmla="*/ 6863947 w 10873127"/>
                <a:gd name="connsiteY2" fmla="*/ 0 h 6868836"/>
                <a:gd name="connsiteX3" fmla="*/ 10873127 w 10873127"/>
                <a:gd name="connsiteY3" fmla="*/ 0 h 6868836"/>
              </a:gdLst>
              <a:ahLst/>
              <a:cxnLst>
                <a:cxn ang="0">
                  <a:pos x="connsiteX0" y="connsiteY0"/>
                </a:cxn>
                <a:cxn ang="0">
                  <a:pos x="connsiteX1" y="connsiteY1"/>
                </a:cxn>
                <a:cxn ang="0">
                  <a:pos x="connsiteX2" y="connsiteY2"/>
                </a:cxn>
                <a:cxn ang="0">
                  <a:pos x="connsiteX3" y="connsiteY3"/>
                </a:cxn>
              </a:cxnLst>
              <a:rect l="l" t="t" r="r" b="b"/>
              <a:pathLst>
                <a:path w="10873127" h="6868836">
                  <a:moveTo>
                    <a:pt x="10873127" y="6868836"/>
                  </a:moveTo>
                  <a:lnTo>
                    <a:pt x="0" y="6868836"/>
                  </a:lnTo>
                  <a:lnTo>
                    <a:pt x="6863947" y="0"/>
                  </a:lnTo>
                  <a:lnTo>
                    <a:pt x="1087312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4" name="Mask">
              <a:extLst>
                <a:ext uri="{FF2B5EF4-FFF2-40B4-BE49-F238E27FC236}">
                  <a16:creationId xmlns:a16="http://schemas.microsoft.com/office/drawing/2014/main" id="{422114DE-537D-5040-95CE-7B50A9F51150}"/>
                </a:ext>
              </a:extLst>
            </p:cNvPr>
            <p:cNvSpPr/>
            <p:nvPr userDrawn="1"/>
          </p:nvSpPr>
          <p:spPr>
            <a:xfrm flipV="1">
              <a:off x="0" y="-1147317"/>
              <a:ext cx="13073277" cy="9169882"/>
            </a:xfrm>
            <a:custGeom>
              <a:avLst/>
              <a:gdLst>
                <a:gd name="connsiteX0" fmla="*/ 0 w 13073277"/>
                <a:gd name="connsiteY0" fmla="*/ 9169882 h 9169882"/>
                <a:gd name="connsiteX1" fmla="*/ 12404785 w 13073277"/>
                <a:gd name="connsiteY1" fmla="*/ 9169882 h 9169882"/>
                <a:gd name="connsiteX2" fmla="*/ 12404785 w 13073277"/>
                <a:gd name="connsiteY2" fmla="*/ 9169882 h 9169882"/>
                <a:gd name="connsiteX3" fmla="*/ 13073277 w 13073277"/>
                <a:gd name="connsiteY3" fmla="*/ 9169882 h 9169882"/>
                <a:gd name="connsiteX4" fmla="*/ 13073277 w 13073277"/>
                <a:gd name="connsiteY4" fmla="*/ 0 h 9169882"/>
                <a:gd name="connsiteX5" fmla="*/ 12188824 w 13073277"/>
                <a:gd name="connsiteY5" fmla="*/ 0 h 9169882"/>
                <a:gd name="connsiteX6" fmla="*/ 12188824 w 13073277"/>
                <a:gd name="connsiteY6" fmla="*/ 8625 h 9169882"/>
                <a:gd name="connsiteX7" fmla="*/ 0 w 13073277"/>
                <a:gd name="connsiteY7" fmla="*/ 8625 h 9169882"/>
                <a:gd name="connsiteX8" fmla="*/ 0 w 13073277"/>
                <a:gd name="connsiteY8" fmla="*/ 1164565 h 9169882"/>
                <a:gd name="connsiteX9" fmla="*/ 12188824 w 13073277"/>
                <a:gd name="connsiteY9" fmla="*/ 1164565 h 9169882"/>
                <a:gd name="connsiteX10" fmla="*/ 12188824 w 13073277"/>
                <a:gd name="connsiteY10" fmla="*/ 8013942 h 9169882"/>
                <a:gd name="connsiteX11" fmla="*/ 0 w 13073277"/>
                <a:gd name="connsiteY11" fmla="*/ 8013942 h 916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3277" h="9169882">
                  <a:moveTo>
                    <a:pt x="0" y="9169882"/>
                  </a:moveTo>
                  <a:lnTo>
                    <a:pt x="12404785" y="9169882"/>
                  </a:lnTo>
                  <a:lnTo>
                    <a:pt x="12404785" y="9169882"/>
                  </a:lnTo>
                  <a:lnTo>
                    <a:pt x="13073277" y="9169882"/>
                  </a:lnTo>
                  <a:lnTo>
                    <a:pt x="13073277" y="0"/>
                  </a:lnTo>
                  <a:lnTo>
                    <a:pt x="12188824" y="0"/>
                  </a:lnTo>
                  <a:lnTo>
                    <a:pt x="12188824" y="8625"/>
                  </a:lnTo>
                  <a:lnTo>
                    <a:pt x="0" y="8625"/>
                  </a:lnTo>
                  <a:lnTo>
                    <a:pt x="0" y="1164565"/>
                  </a:lnTo>
                  <a:lnTo>
                    <a:pt x="12188824" y="1164565"/>
                  </a:lnTo>
                  <a:lnTo>
                    <a:pt x="12188824" y="8013942"/>
                  </a:lnTo>
                  <a:lnTo>
                    <a:pt x="0" y="8013942"/>
                  </a:lnTo>
                  <a:close/>
                </a:path>
              </a:pathLst>
            </a:cu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sp>
        <p:nvSpPr>
          <p:cNvPr id="17" name="Title 1">
            <a:extLst>
              <a:ext uri="{FF2B5EF4-FFF2-40B4-BE49-F238E27FC236}">
                <a16:creationId xmlns:a16="http://schemas.microsoft.com/office/drawing/2014/main" id="{2AC6091C-E947-4C0C-85B0-C87C084ACBB4}"/>
              </a:ext>
            </a:extLst>
          </p:cNvPr>
          <p:cNvSpPr>
            <a:spLocks noGrp="1"/>
          </p:cNvSpPr>
          <p:nvPr>
            <p:ph type="title" hasCustomPrompt="1"/>
          </p:nvPr>
        </p:nvSpPr>
        <p:spPr>
          <a:xfrm>
            <a:off x="589108" y="938794"/>
            <a:ext cx="6427626" cy="1229360"/>
          </a:xfrm>
        </p:spPr>
        <p:txBody>
          <a:bodyPr wrap="square" anchor="b"/>
          <a:lstStyle>
            <a:lvl1pPr algn="l">
              <a:defRPr sz="3598" b="0" cap="none" baseline="0">
                <a:solidFill>
                  <a:schemeClr val="accent2"/>
                </a:solidFill>
              </a:defRPr>
            </a:lvl1pPr>
          </a:lstStyle>
          <a:p>
            <a:r>
              <a:rPr lang="en-US"/>
              <a:t>Add Section Title Here</a:t>
            </a:r>
          </a:p>
        </p:txBody>
      </p:sp>
      <p:sp>
        <p:nvSpPr>
          <p:cNvPr id="18" name="Subtitle">
            <a:extLst>
              <a:ext uri="{FF2B5EF4-FFF2-40B4-BE49-F238E27FC236}">
                <a16:creationId xmlns:a16="http://schemas.microsoft.com/office/drawing/2014/main" id="{A2044BBD-0109-43FF-A52D-8FA2841A4DF6}"/>
              </a:ext>
            </a:extLst>
          </p:cNvPr>
          <p:cNvSpPr>
            <a:spLocks noGrp="1"/>
          </p:cNvSpPr>
          <p:nvPr>
            <p:ph type="subTitle" idx="10" hasCustomPrompt="1"/>
          </p:nvPr>
        </p:nvSpPr>
        <p:spPr>
          <a:xfrm>
            <a:off x="602966" y="2267712"/>
            <a:ext cx="6414522" cy="700882"/>
          </a:xfrm>
        </p:spPr>
        <p:txBody>
          <a:bodyPr/>
          <a:lstStyle>
            <a:lvl1pPr marL="0" indent="0" algn="l">
              <a:buNone/>
              <a:defRPr sz="2398">
                <a:solidFill>
                  <a:schemeClr val="tx2"/>
                </a:solidFill>
                <a:latin typeface="+mj-lt"/>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Add section sub-title here</a:t>
            </a:r>
          </a:p>
        </p:txBody>
      </p:sp>
      <p:pic>
        <p:nvPicPr>
          <p:cNvPr id="15" name="Graphic 14">
            <a:extLst>
              <a:ext uri="{FF2B5EF4-FFF2-40B4-BE49-F238E27FC236}">
                <a16:creationId xmlns:a16="http://schemas.microsoft.com/office/drawing/2014/main" id="{F4569604-923F-E14A-B400-72ABFA856CC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087" y="6218399"/>
            <a:ext cx="1539751" cy="557784"/>
          </a:xfrm>
          <a:prstGeom prst="rect">
            <a:avLst/>
          </a:prstGeom>
        </p:spPr>
      </p:pic>
      <p:sp>
        <p:nvSpPr>
          <p:cNvPr id="16" name="Copyright" descr="Confidential copyright VMware, Inc. 2021">
            <a:extLst>
              <a:ext uri="{FF2B5EF4-FFF2-40B4-BE49-F238E27FC236}">
                <a16:creationId xmlns:a16="http://schemas.microsoft.com/office/drawing/2014/main" id="{EA525EA8-CE01-AC47-A328-ED5914532992}"/>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
        <p:nvSpPr>
          <p:cNvPr id="19" name="page number">
            <a:extLst>
              <a:ext uri="{FF2B5EF4-FFF2-40B4-BE49-F238E27FC236}">
                <a16:creationId xmlns:a16="http://schemas.microsoft.com/office/drawing/2014/main" id="{B7596FE4-59D4-0A4E-B5E4-08B14C453988}"/>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a:p>
        </p:txBody>
      </p:sp>
    </p:spTree>
    <p:extLst>
      <p:ext uri="{BB962C8B-B14F-4D97-AF65-F5344CB8AC3E}">
        <p14:creationId xmlns:p14="http://schemas.microsoft.com/office/powerpoint/2010/main" val="207713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5.xml"/><Relationship Id="rId117" Type="http://schemas.openxmlformats.org/officeDocument/2006/relationships/slideLayout" Target="../slideLayouts/slideLayout156.xml"/><Relationship Id="rId21" Type="http://schemas.openxmlformats.org/officeDocument/2006/relationships/slideLayout" Target="../slideLayouts/slideLayout60.xml"/><Relationship Id="rId42" Type="http://schemas.openxmlformats.org/officeDocument/2006/relationships/slideLayout" Target="../slideLayouts/slideLayout81.xml"/><Relationship Id="rId47" Type="http://schemas.openxmlformats.org/officeDocument/2006/relationships/slideLayout" Target="../slideLayouts/slideLayout86.xml"/><Relationship Id="rId63" Type="http://schemas.openxmlformats.org/officeDocument/2006/relationships/slideLayout" Target="../slideLayouts/slideLayout102.xml"/><Relationship Id="rId68" Type="http://schemas.openxmlformats.org/officeDocument/2006/relationships/slideLayout" Target="../slideLayouts/slideLayout107.xml"/><Relationship Id="rId84" Type="http://schemas.openxmlformats.org/officeDocument/2006/relationships/slideLayout" Target="../slideLayouts/slideLayout123.xml"/><Relationship Id="rId89" Type="http://schemas.openxmlformats.org/officeDocument/2006/relationships/slideLayout" Target="../slideLayouts/slideLayout128.xml"/><Relationship Id="rId112" Type="http://schemas.openxmlformats.org/officeDocument/2006/relationships/slideLayout" Target="../slideLayouts/slideLayout151.xml"/><Relationship Id="rId133" Type="http://schemas.openxmlformats.org/officeDocument/2006/relationships/slideLayout" Target="../slideLayouts/slideLayout172.xml"/><Relationship Id="rId138" Type="http://schemas.openxmlformats.org/officeDocument/2006/relationships/slideLayout" Target="../slideLayouts/slideLayout177.xml"/><Relationship Id="rId154" Type="http://schemas.openxmlformats.org/officeDocument/2006/relationships/slideLayout" Target="../slideLayouts/slideLayout193.xml"/><Relationship Id="rId159" Type="http://schemas.openxmlformats.org/officeDocument/2006/relationships/slideLayout" Target="../slideLayouts/slideLayout198.xml"/><Relationship Id="rId175" Type="http://schemas.openxmlformats.org/officeDocument/2006/relationships/slideLayout" Target="../slideLayouts/slideLayout214.xml"/><Relationship Id="rId170" Type="http://schemas.openxmlformats.org/officeDocument/2006/relationships/slideLayout" Target="../slideLayouts/slideLayout209.xml"/><Relationship Id="rId16" Type="http://schemas.openxmlformats.org/officeDocument/2006/relationships/slideLayout" Target="../slideLayouts/slideLayout55.xml"/><Relationship Id="rId107" Type="http://schemas.openxmlformats.org/officeDocument/2006/relationships/slideLayout" Target="../slideLayouts/slideLayout146.xml"/><Relationship Id="rId11" Type="http://schemas.openxmlformats.org/officeDocument/2006/relationships/slideLayout" Target="../slideLayouts/slideLayout50.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53" Type="http://schemas.openxmlformats.org/officeDocument/2006/relationships/slideLayout" Target="../slideLayouts/slideLayout92.xml"/><Relationship Id="rId58" Type="http://schemas.openxmlformats.org/officeDocument/2006/relationships/slideLayout" Target="../slideLayouts/slideLayout97.xml"/><Relationship Id="rId74" Type="http://schemas.openxmlformats.org/officeDocument/2006/relationships/slideLayout" Target="../slideLayouts/slideLayout113.xml"/><Relationship Id="rId79" Type="http://schemas.openxmlformats.org/officeDocument/2006/relationships/slideLayout" Target="../slideLayouts/slideLayout118.xml"/><Relationship Id="rId102" Type="http://schemas.openxmlformats.org/officeDocument/2006/relationships/slideLayout" Target="../slideLayouts/slideLayout141.xml"/><Relationship Id="rId123" Type="http://schemas.openxmlformats.org/officeDocument/2006/relationships/slideLayout" Target="../slideLayouts/slideLayout162.xml"/><Relationship Id="rId128" Type="http://schemas.openxmlformats.org/officeDocument/2006/relationships/slideLayout" Target="../slideLayouts/slideLayout167.xml"/><Relationship Id="rId144" Type="http://schemas.openxmlformats.org/officeDocument/2006/relationships/slideLayout" Target="../slideLayouts/slideLayout183.xml"/><Relationship Id="rId149" Type="http://schemas.openxmlformats.org/officeDocument/2006/relationships/slideLayout" Target="../slideLayouts/slideLayout188.xml"/><Relationship Id="rId5" Type="http://schemas.openxmlformats.org/officeDocument/2006/relationships/slideLayout" Target="../slideLayouts/slideLayout44.xml"/><Relationship Id="rId90" Type="http://schemas.openxmlformats.org/officeDocument/2006/relationships/slideLayout" Target="../slideLayouts/slideLayout129.xml"/><Relationship Id="rId95" Type="http://schemas.openxmlformats.org/officeDocument/2006/relationships/slideLayout" Target="../slideLayouts/slideLayout134.xml"/><Relationship Id="rId160" Type="http://schemas.openxmlformats.org/officeDocument/2006/relationships/slideLayout" Target="../slideLayouts/slideLayout199.xml"/><Relationship Id="rId165" Type="http://schemas.openxmlformats.org/officeDocument/2006/relationships/slideLayout" Target="../slideLayouts/slideLayout204.xml"/><Relationship Id="rId181" Type="http://schemas.openxmlformats.org/officeDocument/2006/relationships/slideLayout" Target="../slideLayouts/slideLayout220.xml"/><Relationship Id="rId186" Type="http://schemas.openxmlformats.org/officeDocument/2006/relationships/image" Target="../media/image2.svg"/><Relationship Id="rId22" Type="http://schemas.openxmlformats.org/officeDocument/2006/relationships/slideLayout" Target="../slideLayouts/slideLayout61.xml"/><Relationship Id="rId27" Type="http://schemas.openxmlformats.org/officeDocument/2006/relationships/slideLayout" Target="../slideLayouts/slideLayout66.xml"/><Relationship Id="rId43" Type="http://schemas.openxmlformats.org/officeDocument/2006/relationships/slideLayout" Target="../slideLayouts/slideLayout82.xml"/><Relationship Id="rId48" Type="http://schemas.openxmlformats.org/officeDocument/2006/relationships/slideLayout" Target="../slideLayouts/slideLayout87.xml"/><Relationship Id="rId64" Type="http://schemas.openxmlformats.org/officeDocument/2006/relationships/slideLayout" Target="../slideLayouts/slideLayout103.xml"/><Relationship Id="rId69" Type="http://schemas.openxmlformats.org/officeDocument/2006/relationships/slideLayout" Target="../slideLayouts/slideLayout108.xml"/><Relationship Id="rId113" Type="http://schemas.openxmlformats.org/officeDocument/2006/relationships/slideLayout" Target="../slideLayouts/slideLayout152.xml"/><Relationship Id="rId118" Type="http://schemas.openxmlformats.org/officeDocument/2006/relationships/slideLayout" Target="../slideLayouts/slideLayout157.xml"/><Relationship Id="rId134" Type="http://schemas.openxmlformats.org/officeDocument/2006/relationships/slideLayout" Target="../slideLayouts/slideLayout173.xml"/><Relationship Id="rId139" Type="http://schemas.openxmlformats.org/officeDocument/2006/relationships/slideLayout" Target="../slideLayouts/slideLayout178.xml"/><Relationship Id="rId80" Type="http://schemas.openxmlformats.org/officeDocument/2006/relationships/slideLayout" Target="../slideLayouts/slideLayout119.xml"/><Relationship Id="rId85" Type="http://schemas.openxmlformats.org/officeDocument/2006/relationships/slideLayout" Target="../slideLayouts/slideLayout124.xml"/><Relationship Id="rId150" Type="http://schemas.openxmlformats.org/officeDocument/2006/relationships/slideLayout" Target="../slideLayouts/slideLayout189.xml"/><Relationship Id="rId155" Type="http://schemas.openxmlformats.org/officeDocument/2006/relationships/slideLayout" Target="../slideLayouts/slideLayout194.xml"/><Relationship Id="rId171" Type="http://schemas.openxmlformats.org/officeDocument/2006/relationships/slideLayout" Target="../slideLayouts/slideLayout210.xml"/><Relationship Id="rId176" Type="http://schemas.openxmlformats.org/officeDocument/2006/relationships/slideLayout" Target="../slideLayouts/slideLayout215.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59" Type="http://schemas.openxmlformats.org/officeDocument/2006/relationships/slideLayout" Target="../slideLayouts/slideLayout98.xml"/><Relationship Id="rId103" Type="http://schemas.openxmlformats.org/officeDocument/2006/relationships/slideLayout" Target="../slideLayouts/slideLayout142.xml"/><Relationship Id="rId108" Type="http://schemas.openxmlformats.org/officeDocument/2006/relationships/slideLayout" Target="../slideLayouts/slideLayout147.xml"/><Relationship Id="rId124" Type="http://schemas.openxmlformats.org/officeDocument/2006/relationships/slideLayout" Target="../slideLayouts/slideLayout163.xml"/><Relationship Id="rId129" Type="http://schemas.openxmlformats.org/officeDocument/2006/relationships/slideLayout" Target="../slideLayouts/slideLayout168.xml"/><Relationship Id="rId54" Type="http://schemas.openxmlformats.org/officeDocument/2006/relationships/slideLayout" Target="../slideLayouts/slideLayout93.xml"/><Relationship Id="rId70" Type="http://schemas.openxmlformats.org/officeDocument/2006/relationships/slideLayout" Target="../slideLayouts/slideLayout109.xml"/><Relationship Id="rId75" Type="http://schemas.openxmlformats.org/officeDocument/2006/relationships/slideLayout" Target="../slideLayouts/slideLayout114.xml"/><Relationship Id="rId91" Type="http://schemas.openxmlformats.org/officeDocument/2006/relationships/slideLayout" Target="../slideLayouts/slideLayout130.xml"/><Relationship Id="rId96" Type="http://schemas.openxmlformats.org/officeDocument/2006/relationships/slideLayout" Target="../slideLayouts/slideLayout135.xml"/><Relationship Id="rId140" Type="http://schemas.openxmlformats.org/officeDocument/2006/relationships/slideLayout" Target="../slideLayouts/slideLayout179.xml"/><Relationship Id="rId145" Type="http://schemas.openxmlformats.org/officeDocument/2006/relationships/slideLayout" Target="../slideLayouts/slideLayout184.xml"/><Relationship Id="rId161" Type="http://schemas.openxmlformats.org/officeDocument/2006/relationships/slideLayout" Target="../slideLayouts/slideLayout200.xml"/><Relationship Id="rId166" Type="http://schemas.openxmlformats.org/officeDocument/2006/relationships/slideLayout" Target="../slideLayouts/slideLayout205.xml"/><Relationship Id="rId182" Type="http://schemas.openxmlformats.org/officeDocument/2006/relationships/slideLayout" Target="../slideLayouts/slideLayout221.xml"/><Relationship Id="rId187" Type="http://schemas.openxmlformats.org/officeDocument/2006/relationships/image" Target="../media/image4.png"/><Relationship Id="rId1" Type="http://schemas.openxmlformats.org/officeDocument/2006/relationships/slideLayout" Target="../slideLayouts/slideLayout40.xml"/><Relationship Id="rId6" Type="http://schemas.openxmlformats.org/officeDocument/2006/relationships/slideLayout" Target="../slideLayouts/slideLayout45.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49" Type="http://schemas.openxmlformats.org/officeDocument/2006/relationships/slideLayout" Target="../slideLayouts/slideLayout88.xml"/><Relationship Id="rId114" Type="http://schemas.openxmlformats.org/officeDocument/2006/relationships/slideLayout" Target="../slideLayouts/slideLayout153.xml"/><Relationship Id="rId119" Type="http://schemas.openxmlformats.org/officeDocument/2006/relationships/slideLayout" Target="../slideLayouts/slideLayout158.xml"/><Relationship Id="rId44" Type="http://schemas.openxmlformats.org/officeDocument/2006/relationships/slideLayout" Target="../slideLayouts/slideLayout83.xml"/><Relationship Id="rId60" Type="http://schemas.openxmlformats.org/officeDocument/2006/relationships/slideLayout" Target="../slideLayouts/slideLayout99.xml"/><Relationship Id="rId65" Type="http://schemas.openxmlformats.org/officeDocument/2006/relationships/slideLayout" Target="../slideLayouts/slideLayout104.xml"/><Relationship Id="rId81" Type="http://schemas.openxmlformats.org/officeDocument/2006/relationships/slideLayout" Target="../slideLayouts/slideLayout120.xml"/><Relationship Id="rId86" Type="http://schemas.openxmlformats.org/officeDocument/2006/relationships/slideLayout" Target="../slideLayouts/slideLayout125.xml"/><Relationship Id="rId130" Type="http://schemas.openxmlformats.org/officeDocument/2006/relationships/slideLayout" Target="../slideLayouts/slideLayout169.xml"/><Relationship Id="rId135" Type="http://schemas.openxmlformats.org/officeDocument/2006/relationships/slideLayout" Target="../slideLayouts/slideLayout174.xml"/><Relationship Id="rId151" Type="http://schemas.openxmlformats.org/officeDocument/2006/relationships/slideLayout" Target="../slideLayouts/slideLayout190.xml"/><Relationship Id="rId156" Type="http://schemas.openxmlformats.org/officeDocument/2006/relationships/slideLayout" Target="../slideLayouts/slideLayout195.xml"/><Relationship Id="rId177" Type="http://schemas.openxmlformats.org/officeDocument/2006/relationships/slideLayout" Target="../slideLayouts/slideLayout216.xml"/><Relationship Id="rId172" Type="http://schemas.openxmlformats.org/officeDocument/2006/relationships/slideLayout" Target="../slideLayouts/slideLayout211.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9" Type="http://schemas.openxmlformats.org/officeDocument/2006/relationships/slideLayout" Target="../slideLayouts/slideLayout78.xml"/><Relationship Id="rId109" Type="http://schemas.openxmlformats.org/officeDocument/2006/relationships/slideLayout" Target="../slideLayouts/slideLayout148.xml"/><Relationship Id="rId34" Type="http://schemas.openxmlformats.org/officeDocument/2006/relationships/slideLayout" Target="../slideLayouts/slideLayout73.xml"/><Relationship Id="rId50" Type="http://schemas.openxmlformats.org/officeDocument/2006/relationships/slideLayout" Target="../slideLayouts/slideLayout89.xml"/><Relationship Id="rId55" Type="http://schemas.openxmlformats.org/officeDocument/2006/relationships/slideLayout" Target="../slideLayouts/slideLayout94.xml"/><Relationship Id="rId76" Type="http://schemas.openxmlformats.org/officeDocument/2006/relationships/slideLayout" Target="../slideLayouts/slideLayout115.xml"/><Relationship Id="rId97" Type="http://schemas.openxmlformats.org/officeDocument/2006/relationships/slideLayout" Target="../slideLayouts/slideLayout136.xml"/><Relationship Id="rId104" Type="http://schemas.openxmlformats.org/officeDocument/2006/relationships/slideLayout" Target="../slideLayouts/slideLayout143.xml"/><Relationship Id="rId120" Type="http://schemas.openxmlformats.org/officeDocument/2006/relationships/slideLayout" Target="../slideLayouts/slideLayout159.xml"/><Relationship Id="rId125" Type="http://schemas.openxmlformats.org/officeDocument/2006/relationships/slideLayout" Target="../slideLayouts/slideLayout164.xml"/><Relationship Id="rId141" Type="http://schemas.openxmlformats.org/officeDocument/2006/relationships/slideLayout" Target="../slideLayouts/slideLayout180.xml"/><Relationship Id="rId146" Type="http://schemas.openxmlformats.org/officeDocument/2006/relationships/slideLayout" Target="../slideLayouts/slideLayout185.xml"/><Relationship Id="rId167" Type="http://schemas.openxmlformats.org/officeDocument/2006/relationships/slideLayout" Target="../slideLayouts/slideLayout206.xml"/><Relationship Id="rId188" Type="http://schemas.openxmlformats.org/officeDocument/2006/relationships/image" Target="../media/image5.svg"/><Relationship Id="rId7" Type="http://schemas.openxmlformats.org/officeDocument/2006/relationships/slideLayout" Target="../slideLayouts/slideLayout46.xml"/><Relationship Id="rId71" Type="http://schemas.openxmlformats.org/officeDocument/2006/relationships/slideLayout" Target="../slideLayouts/slideLayout110.xml"/><Relationship Id="rId92" Type="http://schemas.openxmlformats.org/officeDocument/2006/relationships/slideLayout" Target="../slideLayouts/slideLayout131.xml"/><Relationship Id="rId162" Type="http://schemas.openxmlformats.org/officeDocument/2006/relationships/slideLayout" Target="../slideLayouts/slideLayout201.xml"/><Relationship Id="rId183" Type="http://schemas.openxmlformats.org/officeDocument/2006/relationships/slideLayout" Target="../slideLayouts/slideLayout222.xml"/><Relationship Id="rId2" Type="http://schemas.openxmlformats.org/officeDocument/2006/relationships/slideLayout" Target="../slideLayouts/slideLayout41.xml"/><Relationship Id="rId29" Type="http://schemas.openxmlformats.org/officeDocument/2006/relationships/slideLayout" Target="../slideLayouts/slideLayout68.xml"/><Relationship Id="rId24" Type="http://schemas.openxmlformats.org/officeDocument/2006/relationships/slideLayout" Target="../slideLayouts/slideLayout63.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66" Type="http://schemas.openxmlformats.org/officeDocument/2006/relationships/slideLayout" Target="../slideLayouts/slideLayout105.xml"/><Relationship Id="rId87" Type="http://schemas.openxmlformats.org/officeDocument/2006/relationships/slideLayout" Target="../slideLayouts/slideLayout126.xml"/><Relationship Id="rId110" Type="http://schemas.openxmlformats.org/officeDocument/2006/relationships/slideLayout" Target="../slideLayouts/slideLayout149.xml"/><Relationship Id="rId115" Type="http://schemas.openxmlformats.org/officeDocument/2006/relationships/slideLayout" Target="../slideLayouts/slideLayout154.xml"/><Relationship Id="rId131" Type="http://schemas.openxmlformats.org/officeDocument/2006/relationships/slideLayout" Target="../slideLayouts/slideLayout170.xml"/><Relationship Id="rId136" Type="http://schemas.openxmlformats.org/officeDocument/2006/relationships/slideLayout" Target="../slideLayouts/slideLayout175.xml"/><Relationship Id="rId157" Type="http://schemas.openxmlformats.org/officeDocument/2006/relationships/slideLayout" Target="../slideLayouts/slideLayout196.xml"/><Relationship Id="rId178" Type="http://schemas.openxmlformats.org/officeDocument/2006/relationships/slideLayout" Target="../slideLayouts/slideLayout217.xml"/><Relationship Id="rId61" Type="http://schemas.openxmlformats.org/officeDocument/2006/relationships/slideLayout" Target="../slideLayouts/slideLayout100.xml"/><Relationship Id="rId82" Type="http://schemas.openxmlformats.org/officeDocument/2006/relationships/slideLayout" Target="../slideLayouts/slideLayout121.xml"/><Relationship Id="rId152" Type="http://schemas.openxmlformats.org/officeDocument/2006/relationships/slideLayout" Target="../slideLayouts/slideLayout191.xml"/><Relationship Id="rId173" Type="http://schemas.openxmlformats.org/officeDocument/2006/relationships/slideLayout" Target="../slideLayouts/slideLayout212.xml"/><Relationship Id="rId19" Type="http://schemas.openxmlformats.org/officeDocument/2006/relationships/slideLayout" Target="../slideLayouts/slideLayout58.xml"/><Relationship Id="rId14" Type="http://schemas.openxmlformats.org/officeDocument/2006/relationships/slideLayout" Target="../slideLayouts/slideLayout53.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56" Type="http://schemas.openxmlformats.org/officeDocument/2006/relationships/slideLayout" Target="../slideLayouts/slideLayout95.xml"/><Relationship Id="rId77" Type="http://schemas.openxmlformats.org/officeDocument/2006/relationships/slideLayout" Target="../slideLayouts/slideLayout116.xml"/><Relationship Id="rId100" Type="http://schemas.openxmlformats.org/officeDocument/2006/relationships/slideLayout" Target="../slideLayouts/slideLayout139.xml"/><Relationship Id="rId105" Type="http://schemas.openxmlformats.org/officeDocument/2006/relationships/slideLayout" Target="../slideLayouts/slideLayout144.xml"/><Relationship Id="rId126" Type="http://schemas.openxmlformats.org/officeDocument/2006/relationships/slideLayout" Target="../slideLayouts/slideLayout165.xml"/><Relationship Id="rId147" Type="http://schemas.openxmlformats.org/officeDocument/2006/relationships/slideLayout" Target="../slideLayouts/slideLayout186.xml"/><Relationship Id="rId168" Type="http://schemas.openxmlformats.org/officeDocument/2006/relationships/slideLayout" Target="../slideLayouts/slideLayout207.xml"/><Relationship Id="rId8" Type="http://schemas.openxmlformats.org/officeDocument/2006/relationships/slideLayout" Target="../slideLayouts/slideLayout47.xml"/><Relationship Id="rId51" Type="http://schemas.openxmlformats.org/officeDocument/2006/relationships/slideLayout" Target="../slideLayouts/slideLayout90.xml"/><Relationship Id="rId72" Type="http://schemas.openxmlformats.org/officeDocument/2006/relationships/slideLayout" Target="../slideLayouts/slideLayout111.xml"/><Relationship Id="rId93" Type="http://schemas.openxmlformats.org/officeDocument/2006/relationships/slideLayout" Target="../slideLayouts/slideLayout132.xml"/><Relationship Id="rId98" Type="http://schemas.openxmlformats.org/officeDocument/2006/relationships/slideLayout" Target="../slideLayouts/slideLayout137.xml"/><Relationship Id="rId121" Type="http://schemas.openxmlformats.org/officeDocument/2006/relationships/slideLayout" Target="../slideLayouts/slideLayout160.xml"/><Relationship Id="rId142" Type="http://schemas.openxmlformats.org/officeDocument/2006/relationships/slideLayout" Target="../slideLayouts/slideLayout181.xml"/><Relationship Id="rId163" Type="http://schemas.openxmlformats.org/officeDocument/2006/relationships/slideLayout" Target="../slideLayouts/slideLayout202.xml"/><Relationship Id="rId184" Type="http://schemas.openxmlformats.org/officeDocument/2006/relationships/theme" Target="../theme/theme2.xml"/><Relationship Id="rId3" Type="http://schemas.openxmlformats.org/officeDocument/2006/relationships/slideLayout" Target="../slideLayouts/slideLayout42.xml"/><Relationship Id="rId25" Type="http://schemas.openxmlformats.org/officeDocument/2006/relationships/slideLayout" Target="../slideLayouts/slideLayout64.xml"/><Relationship Id="rId46" Type="http://schemas.openxmlformats.org/officeDocument/2006/relationships/slideLayout" Target="../slideLayouts/slideLayout85.xml"/><Relationship Id="rId67" Type="http://schemas.openxmlformats.org/officeDocument/2006/relationships/slideLayout" Target="../slideLayouts/slideLayout106.xml"/><Relationship Id="rId116" Type="http://schemas.openxmlformats.org/officeDocument/2006/relationships/slideLayout" Target="../slideLayouts/slideLayout155.xml"/><Relationship Id="rId137" Type="http://schemas.openxmlformats.org/officeDocument/2006/relationships/slideLayout" Target="../slideLayouts/slideLayout176.xml"/><Relationship Id="rId158" Type="http://schemas.openxmlformats.org/officeDocument/2006/relationships/slideLayout" Target="../slideLayouts/slideLayout197.xml"/><Relationship Id="rId20" Type="http://schemas.openxmlformats.org/officeDocument/2006/relationships/slideLayout" Target="../slideLayouts/slideLayout59.xml"/><Relationship Id="rId41" Type="http://schemas.openxmlformats.org/officeDocument/2006/relationships/slideLayout" Target="../slideLayouts/slideLayout80.xml"/><Relationship Id="rId62" Type="http://schemas.openxmlformats.org/officeDocument/2006/relationships/slideLayout" Target="../slideLayouts/slideLayout101.xml"/><Relationship Id="rId83" Type="http://schemas.openxmlformats.org/officeDocument/2006/relationships/slideLayout" Target="../slideLayouts/slideLayout122.xml"/><Relationship Id="rId88" Type="http://schemas.openxmlformats.org/officeDocument/2006/relationships/slideLayout" Target="../slideLayouts/slideLayout127.xml"/><Relationship Id="rId111" Type="http://schemas.openxmlformats.org/officeDocument/2006/relationships/slideLayout" Target="../slideLayouts/slideLayout150.xml"/><Relationship Id="rId132" Type="http://schemas.openxmlformats.org/officeDocument/2006/relationships/slideLayout" Target="../slideLayouts/slideLayout171.xml"/><Relationship Id="rId153" Type="http://schemas.openxmlformats.org/officeDocument/2006/relationships/slideLayout" Target="../slideLayouts/slideLayout192.xml"/><Relationship Id="rId174" Type="http://schemas.openxmlformats.org/officeDocument/2006/relationships/slideLayout" Target="../slideLayouts/slideLayout213.xml"/><Relationship Id="rId179" Type="http://schemas.openxmlformats.org/officeDocument/2006/relationships/slideLayout" Target="../slideLayouts/slideLayout218.xml"/><Relationship Id="rId15" Type="http://schemas.openxmlformats.org/officeDocument/2006/relationships/slideLayout" Target="../slideLayouts/slideLayout54.xml"/><Relationship Id="rId36" Type="http://schemas.openxmlformats.org/officeDocument/2006/relationships/slideLayout" Target="../slideLayouts/slideLayout75.xml"/><Relationship Id="rId57" Type="http://schemas.openxmlformats.org/officeDocument/2006/relationships/slideLayout" Target="../slideLayouts/slideLayout96.xml"/><Relationship Id="rId106" Type="http://schemas.openxmlformats.org/officeDocument/2006/relationships/slideLayout" Target="../slideLayouts/slideLayout145.xml"/><Relationship Id="rId127" Type="http://schemas.openxmlformats.org/officeDocument/2006/relationships/slideLayout" Target="../slideLayouts/slideLayout166.xml"/><Relationship Id="rId10" Type="http://schemas.openxmlformats.org/officeDocument/2006/relationships/slideLayout" Target="../slideLayouts/slideLayout49.xml"/><Relationship Id="rId31" Type="http://schemas.openxmlformats.org/officeDocument/2006/relationships/slideLayout" Target="../slideLayouts/slideLayout70.xml"/><Relationship Id="rId52" Type="http://schemas.openxmlformats.org/officeDocument/2006/relationships/slideLayout" Target="../slideLayouts/slideLayout91.xml"/><Relationship Id="rId73" Type="http://schemas.openxmlformats.org/officeDocument/2006/relationships/slideLayout" Target="../slideLayouts/slideLayout112.xml"/><Relationship Id="rId78" Type="http://schemas.openxmlformats.org/officeDocument/2006/relationships/slideLayout" Target="../slideLayouts/slideLayout117.xml"/><Relationship Id="rId94" Type="http://schemas.openxmlformats.org/officeDocument/2006/relationships/slideLayout" Target="../slideLayouts/slideLayout133.xml"/><Relationship Id="rId99" Type="http://schemas.openxmlformats.org/officeDocument/2006/relationships/slideLayout" Target="../slideLayouts/slideLayout138.xml"/><Relationship Id="rId101" Type="http://schemas.openxmlformats.org/officeDocument/2006/relationships/slideLayout" Target="../slideLayouts/slideLayout140.xml"/><Relationship Id="rId122" Type="http://schemas.openxmlformats.org/officeDocument/2006/relationships/slideLayout" Target="../slideLayouts/slideLayout161.xml"/><Relationship Id="rId143" Type="http://schemas.openxmlformats.org/officeDocument/2006/relationships/slideLayout" Target="../slideLayouts/slideLayout182.xml"/><Relationship Id="rId148" Type="http://schemas.openxmlformats.org/officeDocument/2006/relationships/slideLayout" Target="../slideLayouts/slideLayout187.xml"/><Relationship Id="rId164" Type="http://schemas.openxmlformats.org/officeDocument/2006/relationships/slideLayout" Target="../slideLayouts/slideLayout203.xml"/><Relationship Id="rId169" Type="http://schemas.openxmlformats.org/officeDocument/2006/relationships/slideLayout" Target="../slideLayouts/slideLayout208.xml"/><Relationship Id="rId185" Type="http://schemas.openxmlformats.org/officeDocument/2006/relationships/image" Target="../media/image1.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80" Type="http://schemas.openxmlformats.org/officeDocument/2006/relationships/slideLayout" Target="../slideLayouts/slideLayout2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8450DCA-9700-4C93-9CAA-A9FF31B0A6A3}"/>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1" y="6766560"/>
            <a:ext cx="12188825" cy="95225"/>
          </a:xfrm>
          <a:prstGeom prst="rect">
            <a:avLst/>
          </a:prstGeom>
        </p:spPr>
      </p:pic>
      <p:sp>
        <p:nvSpPr>
          <p:cNvPr id="2" name="Title Placeholder 1"/>
          <p:cNvSpPr>
            <a:spLocks noGrp="1"/>
          </p:cNvSpPr>
          <p:nvPr>
            <p:ph type="title"/>
          </p:nvPr>
        </p:nvSpPr>
        <p:spPr>
          <a:xfrm>
            <a:off x="579809" y="412751"/>
            <a:ext cx="11001004" cy="381000"/>
          </a:xfrm>
          <a:prstGeom prst="rect">
            <a:avLst/>
          </a:prstGeom>
        </p:spPr>
        <p:txBody>
          <a:bodyPr vert="horz" wrap="none"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609441" y="1600203"/>
            <a:ext cx="10969943" cy="458046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A6C16E6-5A1F-46F7-8642-A7F025A5BDCF}"/>
              </a:ext>
            </a:extLst>
          </p:cNvPr>
          <p:cNvSpPr>
            <a:spLocks noGrp="1"/>
          </p:cNvSpPr>
          <p:nvPr>
            <p:ph type="ftr" sz="quarter" idx="3"/>
          </p:nvPr>
        </p:nvSpPr>
        <p:spPr>
          <a:xfrm>
            <a:off x="4037013" y="735203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a:extLst>
              <a:ext uri="{FF2B5EF4-FFF2-40B4-BE49-F238E27FC236}">
                <a16:creationId xmlns:a16="http://schemas.microsoft.com/office/drawing/2014/main" id="{3E586C86-F823-4766-9B10-773EDC51CC66}"/>
              </a:ext>
            </a:extLst>
          </p:cNvPr>
          <p:cNvSpPr>
            <a:spLocks noGrp="1"/>
          </p:cNvSpPr>
          <p:nvPr>
            <p:ph type="sldNum" sz="quarter" idx="4"/>
          </p:nvPr>
        </p:nvSpPr>
        <p:spPr>
          <a:xfrm>
            <a:off x="8609013" y="735203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295A3-96FB-4E80-91AF-4225D266C57B}" type="slidenum">
              <a:rPr lang="en-US" smtClean="0"/>
              <a:t>‹#›</a:t>
            </a:fld>
            <a:endParaRPr lang="en-US"/>
          </a:p>
        </p:txBody>
      </p:sp>
      <p:grpSp>
        <p:nvGrpSpPr>
          <p:cNvPr id="18" name="Group 17">
            <a:extLst>
              <a:ext uri="{FF2B5EF4-FFF2-40B4-BE49-F238E27FC236}">
                <a16:creationId xmlns:a16="http://schemas.microsoft.com/office/drawing/2014/main" id="{3485A9D7-B248-4F26-9897-A1C7A54FAF89}"/>
              </a:ext>
            </a:extLst>
          </p:cNvPr>
          <p:cNvGrpSpPr/>
          <p:nvPr userDrawn="1"/>
        </p:nvGrpSpPr>
        <p:grpSpPr>
          <a:xfrm>
            <a:off x="608012" y="6445106"/>
            <a:ext cx="1184397" cy="186690"/>
            <a:chOff x="863272" y="6563918"/>
            <a:chExt cx="861082" cy="135727"/>
          </a:xfrm>
          <a:solidFill>
            <a:schemeClr val="bg1"/>
          </a:solidFill>
        </p:grpSpPr>
        <p:sp>
          <p:nvSpPr>
            <p:cNvPr id="27" name="Freeform 6">
              <a:extLst>
                <a:ext uri="{FF2B5EF4-FFF2-40B4-BE49-F238E27FC236}">
                  <a16:creationId xmlns:a16="http://schemas.microsoft.com/office/drawing/2014/main" id="{3813DC77-8C0C-44B4-AE3B-61F5A801402A}"/>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8" name="Freeform 7">
              <a:extLst>
                <a:ext uri="{FF2B5EF4-FFF2-40B4-BE49-F238E27FC236}">
                  <a16:creationId xmlns:a16="http://schemas.microsoft.com/office/drawing/2014/main" id="{4D7DC1A2-819A-4366-8BE9-387CC000905C}"/>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29" name="Freeform 8">
              <a:extLst>
                <a:ext uri="{FF2B5EF4-FFF2-40B4-BE49-F238E27FC236}">
                  <a16:creationId xmlns:a16="http://schemas.microsoft.com/office/drawing/2014/main" id="{0373EF47-4DA1-4EF4-AE4F-54BCB38FC20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30" name="Freeform 9">
              <a:extLst>
                <a:ext uri="{FF2B5EF4-FFF2-40B4-BE49-F238E27FC236}">
                  <a16:creationId xmlns:a16="http://schemas.microsoft.com/office/drawing/2014/main" id="{ABC15050-D5E4-4FBD-806D-1CEC1AF606F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31" name="Freeform 10">
              <a:extLst>
                <a:ext uri="{FF2B5EF4-FFF2-40B4-BE49-F238E27FC236}">
                  <a16:creationId xmlns:a16="http://schemas.microsoft.com/office/drawing/2014/main" id="{953BA047-B60F-46CD-AFCB-49101F4D74C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32" name="Freeform 11">
              <a:extLst>
                <a:ext uri="{FF2B5EF4-FFF2-40B4-BE49-F238E27FC236}">
                  <a16:creationId xmlns:a16="http://schemas.microsoft.com/office/drawing/2014/main" id="{E5E07D7E-E36B-4549-9FB3-3BA1E225948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sp>
          <p:nvSpPr>
            <p:cNvPr id="33" name="Freeform 12">
              <a:extLst>
                <a:ext uri="{FF2B5EF4-FFF2-40B4-BE49-F238E27FC236}">
                  <a16:creationId xmlns:a16="http://schemas.microsoft.com/office/drawing/2014/main" id="{3352F97F-F3A2-4B3E-9917-55B62713FDC5}"/>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a:p>
          </p:txBody>
        </p:sp>
      </p:grpSp>
      <p:sp>
        <p:nvSpPr>
          <p:cNvPr id="34" name="TextBox 33">
            <a:extLst>
              <a:ext uri="{FF2B5EF4-FFF2-40B4-BE49-F238E27FC236}">
                <a16:creationId xmlns:a16="http://schemas.microsoft.com/office/drawing/2014/main" id="{20A2C43B-3928-4C21-81F0-0AA332C8F322}"/>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©2019 VMware, Inc.</a:t>
            </a:r>
          </a:p>
        </p:txBody>
      </p:sp>
    </p:spTree>
    <p:extLst>
      <p:ext uri="{BB962C8B-B14F-4D97-AF65-F5344CB8AC3E}">
        <p14:creationId xmlns:p14="http://schemas.microsoft.com/office/powerpoint/2010/main" val="928140892"/>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9" r:id="rId8"/>
    <p:sldLayoutId id="2147483990" r:id="rId9"/>
    <p:sldLayoutId id="2147483991"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8" r:id="rId22"/>
    <p:sldLayoutId id="2147483969" r:id="rId23"/>
    <p:sldLayoutId id="2147483970" r:id="rId24"/>
    <p:sldLayoutId id="2147483971" r:id="rId25"/>
    <p:sldLayoutId id="2147483972" r:id="rId26"/>
    <p:sldLayoutId id="2147483973" r:id="rId27"/>
    <p:sldLayoutId id="2147483974" r:id="rId28"/>
    <p:sldLayoutId id="2147483975" r:id="rId29"/>
    <p:sldLayoutId id="2147483976" r:id="rId30"/>
    <p:sldLayoutId id="2147483977" r:id="rId31"/>
    <p:sldLayoutId id="2147483978" r:id="rId32"/>
    <p:sldLayoutId id="2147483979" r:id="rId33"/>
    <p:sldLayoutId id="2147483980" r:id="rId34"/>
    <p:sldLayoutId id="2147483981" r:id="rId35"/>
    <p:sldLayoutId id="2147483982" r:id="rId36"/>
    <p:sldLayoutId id="2147483983" r:id="rId37"/>
    <p:sldLayoutId id="2147483984" r:id="rId38"/>
    <p:sldLayoutId id="2147483985"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1872">
          <p15:clr>
            <a:srgbClr val="F26B43"/>
          </p15:clr>
        </p15:guide>
        <p15:guide id="4" orient="horz" pos="1584">
          <p15:clr>
            <a:srgbClr val="F26B43"/>
          </p15:clr>
        </p15:guide>
        <p15:guide id="5" orient="horz" pos="1296">
          <p15:clr>
            <a:srgbClr val="F26B43"/>
          </p15:clr>
        </p15:guide>
        <p15:guide id="6" orient="horz" pos="1008">
          <p15:clr>
            <a:srgbClr val="F26B43"/>
          </p15:clr>
        </p15:guide>
        <p15:guide id="7" orient="horz" pos="720">
          <p15:clr>
            <a:srgbClr val="F26B43"/>
          </p15:clr>
        </p15:guide>
        <p15:guide id="8" orient="horz" pos="576">
          <p15:clr>
            <a:srgbClr val="F26B43"/>
          </p15:clr>
        </p15:guide>
        <p15:guide id="9" orient="horz" pos="288">
          <p15:clr>
            <a:srgbClr val="F26B43"/>
          </p15:clr>
        </p15:guide>
        <p15:guide id="10" orient="horz">
          <p15:clr>
            <a:srgbClr val="F26B43"/>
          </p15:clr>
        </p15:guide>
        <p15:guide id="11" orient="horz" pos="2448">
          <p15:clr>
            <a:srgbClr val="F26B43"/>
          </p15:clr>
        </p15:guide>
        <p15:guide id="12" orient="horz" pos="2736">
          <p15:clr>
            <a:srgbClr val="F26B43"/>
          </p15:clr>
        </p15:guide>
        <p15:guide id="13" orient="horz" pos="3024">
          <p15:clr>
            <a:srgbClr val="F26B43"/>
          </p15:clr>
        </p15:guide>
        <p15:guide id="14" orient="horz" pos="3312">
          <p15:clr>
            <a:srgbClr val="F26B43"/>
          </p15:clr>
        </p15:guide>
        <p15:guide id="15" orient="horz" pos="3600">
          <p15:clr>
            <a:srgbClr val="F26B43"/>
          </p15:clr>
        </p15:guide>
        <p15:guide id="16" orient="horz" pos="3888">
          <p15:clr>
            <a:srgbClr val="F26B43"/>
          </p15:clr>
        </p15:guide>
        <p15:guide id="17" orient="horz" pos="4032">
          <p15:clr>
            <a:srgbClr val="F26B43"/>
          </p15:clr>
        </p15:guide>
        <p15:guide id="18" pos="3551">
          <p15:clr>
            <a:srgbClr val="F26B43"/>
          </p15:clr>
        </p15:guide>
        <p15:guide id="19" pos="3263">
          <p15:clr>
            <a:srgbClr val="F26B43"/>
          </p15:clr>
        </p15:guide>
        <p15:guide id="20" pos="2975">
          <p15:clr>
            <a:srgbClr val="F26B43"/>
          </p15:clr>
        </p15:guide>
        <p15:guide id="21" pos="2687">
          <p15:clr>
            <a:srgbClr val="F26B43"/>
          </p15:clr>
        </p15:guide>
        <p15:guide id="22" pos="2399">
          <p15:clr>
            <a:srgbClr val="F26B43"/>
          </p15:clr>
        </p15:guide>
        <p15:guide id="23" pos="2111">
          <p15:clr>
            <a:srgbClr val="F26B43"/>
          </p15:clr>
        </p15:guide>
        <p15:guide id="24" pos="1823">
          <p15:clr>
            <a:srgbClr val="F26B43"/>
          </p15:clr>
        </p15:guide>
        <p15:guide id="25" pos="1535">
          <p15:clr>
            <a:srgbClr val="F26B43"/>
          </p15:clr>
        </p15:guide>
        <p15:guide id="26" pos="1247">
          <p15:clr>
            <a:srgbClr val="F26B43"/>
          </p15:clr>
        </p15:guide>
        <p15:guide id="27" pos="959">
          <p15:clr>
            <a:srgbClr val="F26B43"/>
          </p15:clr>
        </p15:guide>
        <p15:guide id="28" pos="671">
          <p15:clr>
            <a:srgbClr val="F26B43"/>
          </p15:clr>
        </p15:guide>
        <p15:guide id="29" pos="383">
          <p15:clr>
            <a:srgbClr val="F26B43"/>
          </p15:clr>
        </p15:guide>
        <p15:guide id="30" pos="4127">
          <p15:clr>
            <a:srgbClr val="F26B43"/>
          </p15:clr>
        </p15:guide>
        <p15:guide id="31" pos="4415">
          <p15:clr>
            <a:srgbClr val="F26B43"/>
          </p15:clr>
        </p15:guide>
        <p15:guide id="32" pos="4703">
          <p15:clr>
            <a:srgbClr val="F26B43"/>
          </p15:clr>
        </p15:guide>
        <p15:guide id="33" pos="4991">
          <p15:clr>
            <a:srgbClr val="F26B43"/>
          </p15:clr>
        </p15:guide>
        <p15:guide id="34" pos="5279">
          <p15:clr>
            <a:srgbClr val="F26B43"/>
          </p15:clr>
        </p15:guide>
        <p15:guide id="35" pos="5567">
          <p15:clr>
            <a:srgbClr val="F26B43"/>
          </p15:clr>
        </p15:guide>
        <p15:guide id="36" pos="5855">
          <p15:clr>
            <a:srgbClr val="F26B43"/>
          </p15:clr>
        </p15:guide>
        <p15:guide id="37" pos="6143">
          <p15:clr>
            <a:srgbClr val="F26B43"/>
          </p15:clr>
        </p15:guide>
        <p15:guide id="38" pos="6431">
          <p15:clr>
            <a:srgbClr val="F26B43"/>
          </p15:clr>
        </p15:guide>
        <p15:guide id="39" pos="6719">
          <p15:clr>
            <a:srgbClr val="F26B43"/>
          </p15:clr>
        </p15:guide>
        <p15:guide id="40" pos="7007">
          <p15:clr>
            <a:srgbClr val="F26B43"/>
          </p15:clr>
        </p15:guide>
        <p15:guide id="41" pos="7295">
          <p15:clr>
            <a:srgbClr val="F26B43"/>
          </p15:clr>
        </p15:guide>
        <p15:guide id="42" pos="7678">
          <p15:clr>
            <a:srgbClr val="F26B43"/>
          </p15:clr>
        </p15:guide>
        <p15:guide id="43" orient="horz" pos="4320">
          <p15:clr>
            <a:srgbClr val="F26B43"/>
          </p15:clr>
        </p15:guide>
        <p15:guide id="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Click to edit title"/>
          <p:cNvSpPr>
            <a:spLocks noGrp="1"/>
          </p:cNvSpPr>
          <p:nvPr>
            <p:ph type="title"/>
          </p:nvPr>
        </p:nvSpPr>
        <p:spPr>
          <a:xfrm>
            <a:off x="579809" y="412751"/>
            <a:ext cx="11001004" cy="381000"/>
          </a:xfrm>
          <a:prstGeom prst="rect">
            <a:avLst/>
          </a:prstGeom>
        </p:spPr>
        <p:txBody>
          <a:bodyPr vert="horz" wrap="none" lIns="0" tIns="0" rIns="0" bIns="0" rtlCol="0" anchor="b">
            <a:noAutofit/>
          </a:bodyPr>
          <a:lstStyle/>
          <a:p>
            <a:r>
              <a:rPr lang="en-US"/>
              <a:t>Click to edit Master default content style</a:t>
            </a:r>
          </a:p>
        </p:txBody>
      </p:sp>
      <p:sp>
        <p:nvSpPr>
          <p:cNvPr id="3" name="Click to edit content box"/>
          <p:cNvSpPr>
            <a:spLocks noGrp="1"/>
          </p:cNvSpPr>
          <p:nvPr>
            <p:ph type="body" idx="1"/>
          </p:nvPr>
        </p:nvSpPr>
        <p:spPr>
          <a:xfrm>
            <a:off x="609443" y="1600203"/>
            <a:ext cx="10969943" cy="458046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Gradient-colored box">
            <a:extLst>
              <a:ext uri="{FF2B5EF4-FFF2-40B4-BE49-F238E27FC236}">
                <a16:creationId xmlns:a16="http://schemas.microsoft.com/office/drawing/2014/main" id="{68450DCA-9700-4C93-9CAA-A9FF31B0A6A3}"/>
              </a:ext>
              <a:ext uri="{C183D7F6-B498-43B3-948B-1728B52AA6E4}">
                <adec:decorative xmlns:adec="http://schemas.microsoft.com/office/drawing/2017/decorative" val="1"/>
              </a:ext>
            </a:extLst>
          </p:cNvPr>
          <p:cNvPicPr>
            <a:picLocks noChangeAspect="1"/>
          </p:cNvPicPr>
          <p:nvPr userDrawn="1"/>
        </p:nvPicPr>
        <p:blipFill>
          <a:blip r:embed="rId185" cstate="screen">
            <a:extLst>
              <a:ext uri="{28A0092B-C50C-407E-A947-70E740481C1C}">
                <a14:useLocalDpi xmlns:a14="http://schemas.microsoft.com/office/drawing/2010/main"/>
              </a:ext>
              <a:ext uri="{96DAC541-7B7A-43D3-8B79-37D633B846F1}">
                <asvg:svgBlip xmlns:asvg="http://schemas.microsoft.com/office/drawing/2016/SVG/main" r:embed="rId186"/>
              </a:ext>
            </a:extLst>
          </a:blip>
          <a:stretch>
            <a:fillRect/>
          </a:stretch>
        </p:blipFill>
        <p:spPr>
          <a:xfrm>
            <a:off x="-1" y="6766564"/>
            <a:ext cx="12188825" cy="95225"/>
          </a:xfrm>
          <a:prstGeom prst="rect">
            <a:avLst/>
          </a:prstGeom>
        </p:spPr>
      </p:pic>
      <p:sp>
        <p:nvSpPr>
          <p:cNvPr id="4" name="Footer Placeholder 3">
            <a:extLst>
              <a:ext uri="{FF2B5EF4-FFF2-40B4-BE49-F238E27FC236}">
                <a16:creationId xmlns:a16="http://schemas.microsoft.com/office/drawing/2014/main" id="{AA6C16E6-5A1F-46F7-8642-A7F025A5BDCF}"/>
              </a:ext>
            </a:extLst>
          </p:cNvPr>
          <p:cNvSpPr>
            <a:spLocks noGrp="1"/>
          </p:cNvSpPr>
          <p:nvPr>
            <p:ph type="ftr" sz="quarter" idx="3"/>
          </p:nvPr>
        </p:nvSpPr>
        <p:spPr>
          <a:xfrm>
            <a:off x="4037013" y="735203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a:extLst>
              <a:ext uri="{FF2B5EF4-FFF2-40B4-BE49-F238E27FC236}">
                <a16:creationId xmlns:a16="http://schemas.microsoft.com/office/drawing/2014/main" id="{3E586C86-F823-4766-9B10-773EDC51CC66}"/>
              </a:ext>
            </a:extLst>
          </p:cNvPr>
          <p:cNvSpPr>
            <a:spLocks noGrp="1"/>
          </p:cNvSpPr>
          <p:nvPr>
            <p:ph type="sldNum" sz="quarter" idx="4"/>
          </p:nvPr>
        </p:nvSpPr>
        <p:spPr>
          <a:xfrm>
            <a:off x="8609013" y="7352034"/>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295A3-96FB-4E80-91AF-4225D266C57B}" type="slidenum">
              <a:rPr lang="en-US" smtClean="0"/>
              <a:t>‹#›</a:t>
            </a:fld>
            <a:endParaRPr lang="en-US"/>
          </a:p>
        </p:txBody>
      </p:sp>
      <p:pic>
        <p:nvPicPr>
          <p:cNvPr id="8" name="Graphic 7">
            <a:extLst>
              <a:ext uri="{FF2B5EF4-FFF2-40B4-BE49-F238E27FC236}">
                <a16:creationId xmlns:a16="http://schemas.microsoft.com/office/drawing/2014/main" id="{0D3598D0-20F3-D64A-A86A-110C1B1A8EC4}"/>
              </a:ext>
            </a:extLst>
          </p:cNvPr>
          <p:cNvPicPr>
            <a:picLocks noChangeAspect="1"/>
          </p:cNvPicPr>
          <p:nvPr userDrawn="1"/>
        </p:nvPicPr>
        <p:blipFill>
          <a:blip r:embed="rId187" cstate="screen">
            <a:extLst>
              <a:ext uri="{28A0092B-C50C-407E-A947-70E740481C1C}">
                <a14:useLocalDpi xmlns:a14="http://schemas.microsoft.com/office/drawing/2010/main"/>
              </a:ext>
              <a:ext uri="{96DAC541-7B7A-43D3-8B79-37D633B846F1}">
                <asvg:svgBlip xmlns:asvg="http://schemas.microsoft.com/office/drawing/2016/SVG/main" r:embed="rId188"/>
              </a:ext>
            </a:extLst>
          </a:blip>
          <a:stretch>
            <a:fillRect/>
          </a:stretch>
        </p:blipFill>
        <p:spPr>
          <a:xfrm>
            <a:off x="419087" y="6218399"/>
            <a:ext cx="1539751" cy="557784"/>
          </a:xfrm>
          <a:prstGeom prst="rect">
            <a:avLst/>
          </a:prstGeom>
        </p:spPr>
      </p:pic>
      <p:sp>
        <p:nvSpPr>
          <p:cNvPr id="10" name="Copyright" descr="Confidential copyright VMware, Inc. 2021">
            <a:extLst>
              <a:ext uri="{FF2B5EF4-FFF2-40B4-BE49-F238E27FC236}">
                <a16:creationId xmlns:a16="http://schemas.microsoft.com/office/drawing/2014/main" id="{ED759A84-28CF-E54A-9FD6-F079AA84A625}"/>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a:solidFill>
                  <a:schemeClr val="tx2"/>
                </a:solidFill>
                <a:latin typeface="+mj-lt"/>
                <a:ea typeface="Verdana" panose="020B0604030504040204" pitchFamily="34" charset="0"/>
                <a:cs typeface="Verdana" panose="020B0604030504040204" pitchFamily="34" charset="0"/>
              </a:rPr>
              <a:t>Confidential </a:t>
            </a:r>
            <a:r>
              <a:rPr lang="en-US" sz="700">
                <a:solidFill>
                  <a:schemeClr val="tx2"/>
                </a:solidFill>
                <a:latin typeface="+mj-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Arial" panose="020B0604020202020204" pitchFamily="34" charset="0"/>
              </a:rPr>
              <a:t>│</a:t>
            </a:r>
            <a:r>
              <a:rPr lang="en-US" sz="800" kern="1200">
                <a:solidFill>
                  <a:schemeClr val="tx2"/>
                </a:solidFill>
                <a:latin typeface="+mn-lt"/>
                <a:ea typeface="Verdana" panose="020B0604030504040204" pitchFamily="34" charset="0"/>
                <a:cs typeface="Verdana" panose="020B0604030504040204" pitchFamily="34" charset="0"/>
              </a:rPr>
              <a:t> </a:t>
            </a:r>
            <a:r>
              <a:rPr lang="en-US" sz="800">
                <a:solidFill>
                  <a:schemeClr val="tx2"/>
                </a:solidFill>
                <a:latin typeface="+mj-lt"/>
                <a:ea typeface="Verdana" panose="020B0604030504040204" pitchFamily="34" charset="0"/>
                <a:cs typeface="Verdana" panose="020B0604030504040204" pitchFamily="34" charset="0"/>
              </a:rPr>
              <a:t>©2022 VMware, Inc.</a:t>
            </a:r>
          </a:p>
        </p:txBody>
      </p:sp>
    </p:spTree>
    <p:extLst>
      <p:ext uri="{BB962C8B-B14F-4D97-AF65-F5344CB8AC3E}">
        <p14:creationId xmlns:p14="http://schemas.microsoft.com/office/powerpoint/2010/main" val="162853646"/>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 id="2147484304" r:id="rId17"/>
    <p:sldLayoutId id="2147484305" r:id="rId18"/>
    <p:sldLayoutId id="2147484306" r:id="rId19"/>
    <p:sldLayoutId id="2147484307" r:id="rId20"/>
    <p:sldLayoutId id="2147484308" r:id="rId21"/>
    <p:sldLayoutId id="2147484309" r:id="rId22"/>
    <p:sldLayoutId id="2147484310" r:id="rId23"/>
    <p:sldLayoutId id="2147484311" r:id="rId24"/>
    <p:sldLayoutId id="2147484312" r:id="rId25"/>
    <p:sldLayoutId id="2147484313" r:id="rId26"/>
    <p:sldLayoutId id="2147484314" r:id="rId27"/>
    <p:sldLayoutId id="2147484151" r:id="rId28"/>
    <p:sldLayoutId id="2147484152" r:id="rId29"/>
    <p:sldLayoutId id="2147484153" r:id="rId30"/>
    <p:sldLayoutId id="2147484154" r:id="rId31"/>
    <p:sldLayoutId id="2147484155" r:id="rId32"/>
    <p:sldLayoutId id="2147484156" r:id="rId33"/>
    <p:sldLayoutId id="2147484157" r:id="rId34"/>
    <p:sldLayoutId id="2147484158" r:id="rId35"/>
    <p:sldLayoutId id="2147484159" r:id="rId36"/>
    <p:sldLayoutId id="2147484160" r:id="rId37"/>
    <p:sldLayoutId id="2147484161" r:id="rId38"/>
    <p:sldLayoutId id="2147484162" r:id="rId39"/>
    <p:sldLayoutId id="2147484163" r:id="rId40"/>
    <p:sldLayoutId id="2147484164" r:id="rId41"/>
    <p:sldLayoutId id="2147484165" r:id="rId42"/>
    <p:sldLayoutId id="2147484166" r:id="rId43"/>
    <p:sldLayoutId id="2147484167" r:id="rId44"/>
    <p:sldLayoutId id="2147484168" r:id="rId45"/>
    <p:sldLayoutId id="2147484169" r:id="rId46"/>
    <p:sldLayoutId id="2147484170" r:id="rId47"/>
    <p:sldLayoutId id="2147484171" r:id="rId48"/>
    <p:sldLayoutId id="2147484172" r:id="rId49"/>
    <p:sldLayoutId id="2147484173" r:id="rId50"/>
    <p:sldLayoutId id="2147484174" r:id="rId51"/>
    <p:sldLayoutId id="2147484175" r:id="rId52"/>
    <p:sldLayoutId id="2147484176" r:id="rId53"/>
    <p:sldLayoutId id="2147484177" r:id="rId54"/>
    <p:sldLayoutId id="2147485377" r:id="rId55"/>
    <p:sldLayoutId id="2147485378" r:id="rId56"/>
    <p:sldLayoutId id="2147485379" r:id="rId57"/>
    <p:sldLayoutId id="2147485380" r:id="rId58"/>
    <p:sldLayoutId id="2147485381" r:id="rId59"/>
    <p:sldLayoutId id="2147485382" r:id="rId60"/>
    <p:sldLayoutId id="2147485383" r:id="rId61"/>
    <p:sldLayoutId id="2147485384" r:id="rId62"/>
    <p:sldLayoutId id="2147485385" r:id="rId63"/>
    <p:sldLayoutId id="2147485386" r:id="rId64"/>
    <p:sldLayoutId id="2147485387" r:id="rId65"/>
    <p:sldLayoutId id="2147484253" r:id="rId66"/>
    <p:sldLayoutId id="2147484254" r:id="rId67"/>
    <p:sldLayoutId id="2147484255" r:id="rId68"/>
    <p:sldLayoutId id="2147484256" r:id="rId69"/>
    <p:sldLayoutId id="2147484257" r:id="rId70"/>
    <p:sldLayoutId id="2147484258" r:id="rId71"/>
    <p:sldLayoutId id="2147484259" r:id="rId72"/>
    <p:sldLayoutId id="2147484260" r:id="rId73"/>
    <p:sldLayoutId id="2147484261" r:id="rId74"/>
    <p:sldLayoutId id="2147484262" r:id="rId75"/>
    <p:sldLayoutId id="2147484263" r:id="rId76"/>
    <p:sldLayoutId id="2147484264" r:id="rId77"/>
    <p:sldLayoutId id="2147484265" r:id="rId78"/>
    <p:sldLayoutId id="2147484266" r:id="rId79"/>
    <p:sldLayoutId id="2147484267" r:id="rId80"/>
    <p:sldLayoutId id="2147484268" r:id="rId81"/>
    <p:sldLayoutId id="2147484208" r:id="rId82"/>
    <p:sldLayoutId id="2147484209" r:id="rId83"/>
    <p:sldLayoutId id="2147484210" r:id="rId84"/>
    <p:sldLayoutId id="2147484211" r:id="rId85"/>
    <p:sldLayoutId id="2147484212" r:id="rId86"/>
    <p:sldLayoutId id="2147484213" r:id="rId87"/>
    <p:sldLayoutId id="2147484214" r:id="rId88"/>
    <p:sldLayoutId id="2147484215" r:id="rId89"/>
    <p:sldLayoutId id="2147484216" r:id="rId90"/>
    <p:sldLayoutId id="2147484217" r:id="rId91"/>
    <p:sldLayoutId id="2147484218" r:id="rId92"/>
    <p:sldLayoutId id="2147484219" r:id="rId93"/>
    <p:sldLayoutId id="2147484220" r:id="rId94"/>
    <p:sldLayoutId id="2147484221" r:id="rId95"/>
    <p:sldLayoutId id="2147484222" r:id="rId96"/>
    <p:sldLayoutId id="2147484223" r:id="rId97"/>
    <p:sldLayoutId id="2147484224" r:id="rId98"/>
    <p:sldLayoutId id="2147484225" r:id="rId99"/>
    <p:sldLayoutId id="2147484226" r:id="rId100"/>
    <p:sldLayoutId id="2147484227" r:id="rId101"/>
    <p:sldLayoutId id="2147484228" r:id="rId102"/>
    <p:sldLayoutId id="2147484229" r:id="rId103"/>
    <p:sldLayoutId id="2147484230" r:id="rId104"/>
    <p:sldLayoutId id="2147484231" r:id="rId105"/>
    <p:sldLayoutId id="2147484232" r:id="rId106"/>
    <p:sldLayoutId id="2147484233" r:id="rId107"/>
    <p:sldLayoutId id="2147484234" r:id="rId108"/>
    <p:sldLayoutId id="2147484269" r:id="rId109"/>
    <p:sldLayoutId id="2147484315" r:id="rId110"/>
    <p:sldLayoutId id="2147484316" r:id="rId111"/>
    <p:sldLayoutId id="2147484317" r:id="rId112"/>
    <p:sldLayoutId id="2147484318" r:id="rId113"/>
    <p:sldLayoutId id="2147484319" r:id="rId114"/>
    <p:sldLayoutId id="2147484178" r:id="rId115"/>
    <p:sldLayoutId id="2147484179" r:id="rId116"/>
    <p:sldLayoutId id="2147484180" r:id="rId117"/>
    <p:sldLayoutId id="2147484181" r:id="rId118"/>
    <p:sldLayoutId id="2147484182" r:id="rId119"/>
    <p:sldLayoutId id="2147484270" r:id="rId120"/>
    <p:sldLayoutId id="2147484271" r:id="rId121"/>
    <p:sldLayoutId id="2147484272" r:id="rId122"/>
    <p:sldLayoutId id="2147484273" r:id="rId123"/>
    <p:sldLayoutId id="2147484274" r:id="rId124"/>
    <p:sldLayoutId id="2147484235" r:id="rId125"/>
    <p:sldLayoutId id="2147484236" r:id="rId126"/>
    <p:sldLayoutId id="2147484237" r:id="rId127"/>
    <p:sldLayoutId id="2147484238" r:id="rId128"/>
    <p:sldLayoutId id="2147484239" r:id="rId129"/>
    <p:sldLayoutId id="2147484275" r:id="rId130"/>
    <p:sldLayoutId id="2147484320" r:id="rId131"/>
    <p:sldLayoutId id="2147484321" r:id="rId132"/>
    <p:sldLayoutId id="2147484322" r:id="rId133"/>
    <p:sldLayoutId id="2147484323" r:id="rId134"/>
    <p:sldLayoutId id="2147484324" r:id="rId135"/>
    <p:sldLayoutId id="2147484325" r:id="rId136"/>
    <p:sldLayoutId id="2147484326" r:id="rId137"/>
    <p:sldLayoutId id="2147484327" r:id="rId138"/>
    <p:sldLayoutId id="2147484328" r:id="rId139"/>
    <p:sldLayoutId id="2147484329" r:id="rId140"/>
    <p:sldLayoutId id="2147484330" r:id="rId141"/>
    <p:sldLayoutId id="2147484183" r:id="rId142"/>
    <p:sldLayoutId id="2147484184" r:id="rId143"/>
    <p:sldLayoutId id="2147484185" r:id="rId144"/>
    <p:sldLayoutId id="2147484186" r:id="rId145"/>
    <p:sldLayoutId id="2147484187" r:id="rId146"/>
    <p:sldLayoutId id="2147484188" r:id="rId147"/>
    <p:sldLayoutId id="2147484189" r:id="rId148"/>
    <p:sldLayoutId id="2147484190" r:id="rId149"/>
    <p:sldLayoutId id="2147484192" r:id="rId150"/>
    <p:sldLayoutId id="2147484193" r:id="rId151"/>
    <p:sldLayoutId id="2147484194" r:id="rId152"/>
    <p:sldLayoutId id="2147484276" r:id="rId153"/>
    <p:sldLayoutId id="2147484277" r:id="rId154"/>
    <p:sldLayoutId id="2147484278" r:id="rId155"/>
    <p:sldLayoutId id="2147484279" r:id="rId156"/>
    <p:sldLayoutId id="2147484280" r:id="rId157"/>
    <p:sldLayoutId id="2147484281" r:id="rId158"/>
    <p:sldLayoutId id="2147484282" r:id="rId159"/>
    <p:sldLayoutId id="2147484283" r:id="rId160"/>
    <p:sldLayoutId id="2147484284" r:id="rId161"/>
    <p:sldLayoutId id="2147484285" r:id="rId162"/>
    <p:sldLayoutId id="2147484286" r:id="rId163"/>
    <p:sldLayoutId id="2147484240" r:id="rId164"/>
    <p:sldLayoutId id="2147484241" r:id="rId165"/>
    <p:sldLayoutId id="2147484242" r:id="rId166"/>
    <p:sldLayoutId id="2147484243" r:id="rId167"/>
    <p:sldLayoutId id="2147484244" r:id="rId168"/>
    <p:sldLayoutId id="2147484245" r:id="rId169"/>
    <p:sldLayoutId id="2147484246" r:id="rId170"/>
    <p:sldLayoutId id="2147484247" r:id="rId171"/>
    <p:sldLayoutId id="2147484248" r:id="rId172"/>
    <p:sldLayoutId id="2147484249" r:id="rId173"/>
    <p:sldLayoutId id="2147484250" r:id="rId174"/>
    <p:sldLayoutId id="2147484251" r:id="rId175"/>
    <p:sldLayoutId id="2147484287" r:id="rId176"/>
    <p:sldLayoutId id="2147484331" r:id="rId177"/>
    <p:sldLayoutId id="2147484195" r:id="rId178"/>
    <p:sldLayoutId id="2147485423" r:id="rId179"/>
    <p:sldLayoutId id="2147485431" r:id="rId180"/>
    <p:sldLayoutId id="2147484252" r:id="rId181"/>
    <p:sldLayoutId id="2147484196" r:id="rId182"/>
    <p:sldLayoutId id="2147485432" r:id="rId18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3852" rtl="0" eaLnBrk="1" latinLnBrk="0" hangingPunct="1">
        <a:lnSpc>
          <a:spcPct val="90000"/>
        </a:lnSpc>
        <a:spcBef>
          <a:spcPct val="0"/>
        </a:spcBef>
        <a:buNone/>
        <a:defRPr sz="2798" b="0" kern="1200">
          <a:solidFill>
            <a:schemeClr val="accent2"/>
          </a:solidFill>
          <a:latin typeface="+mj-lt"/>
          <a:ea typeface="+mj-ea"/>
          <a:cs typeface="+mj-cs"/>
        </a:defRPr>
      </a:lvl1pPr>
    </p:titleStyle>
    <p:bodyStyle>
      <a:lvl1pPr marL="0" indent="0" algn="l" defTabSz="913852" rtl="0" eaLnBrk="1" latinLnBrk="0" hangingPunct="1">
        <a:lnSpc>
          <a:spcPct val="100000"/>
        </a:lnSpc>
        <a:spcBef>
          <a:spcPts val="1200"/>
        </a:spcBef>
        <a:buClr>
          <a:schemeClr val="tx1">
            <a:lumMod val="60000"/>
            <a:lumOff val="40000"/>
          </a:schemeClr>
        </a:buClr>
        <a:buSzPct val="90000"/>
        <a:buFont typeface="Arial" panose="020B0604020202020204" pitchFamily="34" charset="0"/>
        <a:buChar char="​"/>
        <a:defRPr sz="1998" kern="1200">
          <a:solidFill>
            <a:schemeClr val="tx2"/>
          </a:solidFill>
          <a:latin typeface="+mn-lt"/>
          <a:ea typeface="+mn-ea"/>
          <a:cs typeface="+mn-cs"/>
        </a:defRPr>
      </a:lvl1pPr>
      <a:lvl2pPr marL="456926" indent="-184040" algn="l" defTabSz="913852" rtl="0" eaLnBrk="1" latinLnBrk="0" hangingPunct="1">
        <a:lnSpc>
          <a:spcPct val="100000"/>
        </a:lnSpc>
        <a:spcBef>
          <a:spcPts val="1200"/>
        </a:spcBef>
        <a:buClr>
          <a:schemeClr val="tx1"/>
        </a:buClr>
        <a:buSzPct val="90000"/>
        <a:buFont typeface="Arial" panose="020B0604020202020204" pitchFamily="34" charset="0"/>
        <a:buChar char="•"/>
        <a:defRPr sz="1798" kern="1200">
          <a:solidFill>
            <a:schemeClr val="tx2"/>
          </a:solidFill>
          <a:latin typeface="+mn-lt"/>
          <a:ea typeface="+mn-ea"/>
          <a:cs typeface="+mn-cs"/>
        </a:defRPr>
      </a:lvl2pPr>
      <a:lvl3pPr marL="744092" indent="-169761" algn="l" defTabSz="913852" rtl="0" eaLnBrk="1" latinLnBrk="0" hangingPunct="1">
        <a:lnSpc>
          <a:spcPct val="100000"/>
        </a:lnSpc>
        <a:spcBef>
          <a:spcPts val="1200"/>
        </a:spcBef>
        <a:spcAft>
          <a:spcPts val="0"/>
        </a:spcAft>
        <a:buClr>
          <a:schemeClr val="tx1"/>
        </a:buClr>
        <a:buSzPct val="90000"/>
        <a:buFont typeface="Camphor Std" panose="020B0504030404020204" pitchFamily="34" charset="0"/>
        <a:buChar char="–"/>
        <a:defRPr sz="1600" kern="1200">
          <a:solidFill>
            <a:schemeClr val="tx2"/>
          </a:solidFill>
          <a:latin typeface="+mn-lt"/>
          <a:ea typeface="+mn-ea"/>
          <a:cs typeface="+mn-cs"/>
        </a:defRPr>
      </a:lvl3pPr>
      <a:lvl4pPr marL="969381" indent="-166588" algn="l" defTabSz="913852" rtl="0" eaLnBrk="1" latinLnBrk="0" hangingPunct="1">
        <a:lnSpc>
          <a:spcPct val="100000"/>
        </a:lnSpc>
        <a:spcBef>
          <a:spcPts val="1200"/>
        </a:spcBef>
        <a:buClr>
          <a:schemeClr val="tx1"/>
        </a:buClr>
        <a:buSzPct val="90000"/>
        <a:buFont typeface="Arial" panose="020B0604020202020204" pitchFamily="34" charset="0"/>
        <a:buChar char="•"/>
        <a:defRPr sz="1400" kern="1200">
          <a:solidFill>
            <a:schemeClr val="tx2"/>
          </a:solidFill>
          <a:latin typeface="+mn-lt"/>
          <a:ea typeface="+mn-ea"/>
          <a:cs typeface="+mn-cs"/>
        </a:defRPr>
      </a:lvl4pPr>
      <a:lvl5pPr marL="1142314" indent="-138031" algn="l" defTabSz="913852" rtl="0" eaLnBrk="1" latinLnBrk="0" hangingPunct="1">
        <a:lnSpc>
          <a:spcPct val="100000"/>
        </a:lnSpc>
        <a:spcBef>
          <a:spcPts val="1200"/>
        </a:spcBef>
        <a:buClr>
          <a:schemeClr val="tx1"/>
        </a:buClr>
        <a:buSzPct val="90000"/>
        <a:buFont typeface="Camphor Std" panose="020B0504030404020204" pitchFamily="34" charset="0"/>
        <a:buChar char="–"/>
        <a:tabLst/>
        <a:defRPr sz="1400" kern="1200">
          <a:solidFill>
            <a:schemeClr val="tx2"/>
          </a:solidFill>
          <a:latin typeface="+mn-lt"/>
          <a:ea typeface="+mn-ea"/>
          <a:cs typeface="+mn-cs"/>
        </a:defRPr>
      </a:lvl5pPr>
      <a:lvl6pPr marL="1258132" indent="-111059" algn="l" defTabSz="913852"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6pPr>
      <a:lvl7pPr marL="1378710" indent="-120578" algn="l" defTabSz="913852"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7pPr>
      <a:lvl8pPr marL="1550058" indent="-120578" algn="l" defTabSz="913852"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8pPr>
      <a:lvl9pPr marL="1721404" indent="-120578" algn="l" defTabSz="913852"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9pPr>
    </p:bodyStyle>
    <p:otherStyle>
      <a:defPPr>
        <a:defRPr lang="en-US"/>
      </a:defPPr>
      <a:lvl1pPr marL="0" algn="l" defTabSz="913852" rtl="0" eaLnBrk="1" latinLnBrk="0" hangingPunct="1">
        <a:defRPr sz="1798" kern="1200">
          <a:solidFill>
            <a:schemeClr val="tx1"/>
          </a:solidFill>
          <a:latin typeface="+mn-lt"/>
          <a:ea typeface="+mn-ea"/>
          <a:cs typeface="+mn-cs"/>
        </a:defRPr>
      </a:lvl1pPr>
      <a:lvl2pPr marL="456926" algn="l" defTabSz="913852" rtl="0" eaLnBrk="1" latinLnBrk="0" hangingPunct="1">
        <a:defRPr sz="1798" kern="1200">
          <a:solidFill>
            <a:schemeClr val="tx1"/>
          </a:solidFill>
          <a:latin typeface="+mn-lt"/>
          <a:ea typeface="+mn-ea"/>
          <a:cs typeface="+mn-cs"/>
        </a:defRPr>
      </a:lvl2pPr>
      <a:lvl3pPr marL="913852" algn="l" defTabSz="913852" rtl="0" eaLnBrk="1" latinLnBrk="0" hangingPunct="1">
        <a:defRPr sz="1798" kern="1200">
          <a:solidFill>
            <a:schemeClr val="tx1"/>
          </a:solidFill>
          <a:latin typeface="+mn-lt"/>
          <a:ea typeface="+mn-ea"/>
          <a:cs typeface="+mn-cs"/>
        </a:defRPr>
      </a:lvl3pPr>
      <a:lvl4pPr marL="1370778" algn="l" defTabSz="913852" rtl="0" eaLnBrk="1" latinLnBrk="0" hangingPunct="1">
        <a:defRPr sz="1798" kern="1200">
          <a:solidFill>
            <a:schemeClr val="tx1"/>
          </a:solidFill>
          <a:latin typeface="+mn-lt"/>
          <a:ea typeface="+mn-ea"/>
          <a:cs typeface="+mn-cs"/>
        </a:defRPr>
      </a:lvl4pPr>
      <a:lvl5pPr marL="1827703" algn="l" defTabSz="913852" rtl="0" eaLnBrk="1" latinLnBrk="0" hangingPunct="1">
        <a:defRPr sz="1798" kern="1200">
          <a:solidFill>
            <a:schemeClr val="tx1"/>
          </a:solidFill>
          <a:latin typeface="+mn-lt"/>
          <a:ea typeface="+mn-ea"/>
          <a:cs typeface="+mn-cs"/>
        </a:defRPr>
      </a:lvl5pPr>
      <a:lvl6pPr marL="2284628" algn="l" defTabSz="913852" rtl="0" eaLnBrk="1" latinLnBrk="0" hangingPunct="1">
        <a:defRPr sz="1798" kern="1200">
          <a:solidFill>
            <a:schemeClr val="tx1"/>
          </a:solidFill>
          <a:latin typeface="+mn-lt"/>
          <a:ea typeface="+mn-ea"/>
          <a:cs typeface="+mn-cs"/>
        </a:defRPr>
      </a:lvl6pPr>
      <a:lvl7pPr marL="2741554" algn="l" defTabSz="913852" rtl="0" eaLnBrk="1" latinLnBrk="0" hangingPunct="1">
        <a:defRPr sz="1798" kern="1200">
          <a:solidFill>
            <a:schemeClr val="tx1"/>
          </a:solidFill>
          <a:latin typeface="+mn-lt"/>
          <a:ea typeface="+mn-ea"/>
          <a:cs typeface="+mn-cs"/>
        </a:defRPr>
      </a:lvl7pPr>
      <a:lvl8pPr marL="3198480" algn="l" defTabSz="913852" rtl="0" eaLnBrk="1" latinLnBrk="0" hangingPunct="1">
        <a:defRPr sz="1798" kern="1200">
          <a:solidFill>
            <a:schemeClr val="tx1"/>
          </a:solidFill>
          <a:latin typeface="+mn-lt"/>
          <a:ea typeface="+mn-ea"/>
          <a:cs typeface="+mn-cs"/>
        </a:defRPr>
      </a:lvl8pPr>
      <a:lvl9pPr marL="3655406" algn="l" defTabSz="91385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8" userDrawn="1">
          <p15:clr>
            <a:srgbClr val="F26B43"/>
          </p15:clr>
        </p15:guide>
        <p15:guide id="3" orient="horz" pos="1872" userDrawn="1">
          <p15:clr>
            <a:srgbClr val="F26B43"/>
          </p15:clr>
        </p15:guide>
        <p15:guide id="4" orient="horz" pos="1584" userDrawn="1">
          <p15:clr>
            <a:srgbClr val="F26B43"/>
          </p15:clr>
        </p15:guide>
        <p15:guide id="5" orient="horz" pos="1296" userDrawn="1">
          <p15:clr>
            <a:srgbClr val="F26B43"/>
          </p15:clr>
        </p15:guide>
        <p15:guide id="6" orient="horz" pos="1008" userDrawn="1">
          <p15:clr>
            <a:srgbClr val="F26B43"/>
          </p15:clr>
        </p15:guide>
        <p15:guide id="7" orient="horz" pos="720" userDrawn="1">
          <p15:clr>
            <a:srgbClr val="F26B43"/>
          </p15:clr>
        </p15:guide>
        <p15:guide id="8" orient="horz" pos="576" userDrawn="1">
          <p15:clr>
            <a:srgbClr val="F26B43"/>
          </p15:clr>
        </p15:guide>
        <p15:guide id="9" orient="horz" pos="288" userDrawn="1">
          <p15:clr>
            <a:srgbClr val="F26B43"/>
          </p15:clr>
        </p15:guide>
        <p15:guide id="10" orient="horz" userDrawn="1">
          <p15:clr>
            <a:srgbClr val="F26B43"/>
          </p15:clr>
        </p15:guide>
        <p15:guide id="11" orient="horz" pos="2448" userDrawn="1">
          <p15:clr>
            <a:srgbClr val="F26B43"/>
          </p15:clr>
        </p15:guide>
        <p15:guide id="12" orient="horz" pos="2736" userDrawn="1">
          <p15:clr>
            <a:srgbClr val="F26B43"/>
          </p15:clr>
        </p15:guide>
        <p15:guide id="13" orient="horz" pos="3024" userDrawn="1">
          <p15:clr>
            <a:srgbClr val="F26B43"/>
          </p15:clr>
        </p15:guide>
        <p15:guide id="14" orient="horz" pos="3312" userDrawn="1">
          <p15:clr>
            <a:srgbClr val="F26B43"/>
          </p15:clr>
        </p15:guide>
        <p15:guide id="15" orient="horz" pos="3600" userDrawn="1">
          <p15:clr>
            <a:srgbClr val="F26B43"/>
          </p15:clr>
        </p15:guide>
        <p15:guide id="16" orient="horz" pos="3888" userDrawn="1">
          <p15:clr>
            <a:srgbClr val="F26B43"/>
          </p15:clr>
        </p15:guide>
        <p15:guide id="17" orient="horz" pos="4032" userDrawn="1">
          <p15:clr>
            <a:srgbClr val="F26B43"/>
          </p15:clr>
        </p15:guide>
        <p15:guide id="18" pos="3550" userDrawn="1">
          <p15:clr>
            <a:srgbClr val="F26B43"/>
          </p15:clr>
        </p15:guide>
        <p15:guide id="19" pos="3262" userDrawn="1">
          <p15:clr>
            <a:srgbClr val="F26B43"/>
          </p15:clr>
        </p15:guide>
        <p15:guide id="20" pos="2974" userDrawn="1">
          <p15:clr>
            <a:srgbClr val="F26B43"/>
          </p15:clr>
        </p15:guide>
        <p15:guide id="21" pos="2686" userDrawn="1">
          <p15:clr>
            <a:srgbClr val="F26B43"/>
          </p15:clr>
        </p15:guide>
        <p15:guide id="22" pos="2398" userDrawn="1">
          <p15:clr>
            <a:srgbClr val="F26B43"/>
          </p15:clr>
        </p15:guide>
        <p15:guide id="23" pos="2110" userDrawn="1">
          <p15:clr>
            <a:srgbClr val="F26B43"/>
          </p15:clr>
        </p15:guide>
        <p15:guide id="24" pos="1823" userDrawn="1">
          <p15:clr>
            <a:srgbClr val="F26B43"/>
          </p15:clr>
        </p15:guide>
        <p15:guide id="25" pos="1535" userDrawn="1">
          <p15:clr>
            <a:srgbClr val="F26B43"/>
          </p15:clr>
        </p15:guide>
        <p15:guide id="26" pos="1247" userDrawn="1">
          <p15:clr>
            <a:srgbClr val="F26B43"/>
          </p15:clr>
        </p15:guide>
        <p15:guide id="27" pos="959" userDrawn="1">
          <p15:clr>
            <a:srgbClr val="F26B43"/>
          </p15:clr>
        </p15:guide>
        <p15:guide id="28" pos="671" userDrawn="1">
          <p15:clr>
            <a:srgbClr val="F26B43"/>
          </p15:clr>
        </p15:guide>
        <p15:guide id="29" pos="383" userDrawn="1">
          <p15:clr>
            <a:srgbClr val="F26B43"/>
          </p15:clr>
        </p15:guide>
        <p15:guide id="30" pos="4126" userDrawn="1">
          <p15:clr>
            <a:srgbClr val="F26B43"/>
          </p15:clr>
        </p15:guide>
        <p15:guide id="31" pos="4414" userDrawn="1">
          <p15:clr>
            <a:srgbClr val="F26B43"/>
          </p15:clr>
        </p15:guide>
        <p15:guide id="32" pos="4702" userDrawn="1">
          <p15:clr>
            <a:srgbClr val="F26B43"/>
          </p15:clr>
        </p15:guide>
        <p15:guide id="33" pos="4990" userDrawn="1">
          <p15:clr>
            <a:srgbClr val="F26B43"/>
          </p15:clr>
        </p15:guide>
        <p15:guide id="34" pos="5278" userDrawn="1">
          <p15:clr>
            <a:srgbClr val="F26B43"/>
          </p15:clr>
        </p15:guide>
        <p15:guide id="35" pos="5566" userDrawn="1">
          <p15:clr>
            <a:srgbClr val="F26B43"/>
          </p15:clr>
        </p15:guide>
        <p15:guide id="36" pos="5853" userDrawn="1">
          <p15:clr>
            <a:srgbClr val="F26B43"/>
          </p15:clr>
        </p15:guide>
        <p15:guide id="37" pos="6141" userDrawn="1">
          <p15:clr>
            <a:srgbClr val="F26B43"/>
          </p15:clr>
        </p15:guide>
        <p15:guide id="38" pos="6429" userDrawn="1">
          <p15:clr>
            <a:srgbClr val="F26B43"/>
          </p15:clr>
        </p15:guide>
        <p15:guide id="39" pos="6717" userDrawn="1">
          <p15:clr>
            <a:srgbClr val="F26B43"/>
          </p15:clr>
        </p15:guide>
        <p15:guide id="40" pos="7005" userDrawn="1">
          <p15:clr>
            <a:srgbClr val="F26B43"/>
          </p15:clr>
        </p15:guide>
        <p15:guide id="41" pos="7293" userDrawn="1">
          <p15:clr>
            <a:srgbClr val="F26B43"/>
          </p15:clr>
        </p15:guide>
        <p15:guide id="42" pos="7676" userDrawn="1">
          <p15:clr>
            <a:srgbClr val="F26B43"/>
          </p15:clr>
        </p15:guide>
        <p15:guide id="43" orient="horz" pos="4320" userDrawn="1">
          <p15:clr>
            <a:srgbClr val="F26B43"/>
          </p15:clr>
        </p15:guide>
        <p15:guide id="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ault.vmware.com/group/vault-main-library/vmware-carbon-black" TargetMode="External"/><Relationship Id="rId2" Type="http://schemas.openxmlformats.org/officeDocument/2006/relationships/slideLayout" Target="../slideLayouts/slideLayout131.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1.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1.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1.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8" Type="http://schemas.openxmlformats.org/officeDocument/2006/relationships/hyperlink" Target="https://store-us.vmware.com/workload-free-trial" TargetMode="External"/><Relationship Id="rId13" Type="http://schemas.openxmlformats.org/officeDocument/2006/relationships/hyperlink" Target="https://onevmw.sharepoint.com/:p:/s/SBUSalesAssets/EanEcE6r7JZKojTbQv9YzwsBrQ9-cFTf2W-0WVRDabRDWw?e=y13r8p" TargetMode="External"/><Relationship Id="rId18" Type="http://schemas.openxmlformats.org/officeDocument/2006/relationships/hyperlink" Target="https://carbonblack.slack.com/archives/C01AZ5TMDAT" TargetMode="External"/><Relationship Id="rId3" Type="http://schemas.openxmlformats.org/officeDocument/2006/relationships/hyperlink" Target="https://vault.vmware.com/group/vault-main-library/document-preview/-/document_library/6KC5yhh3TpWl/view_file/74316961" TargetMode="External"/><Relationship Id="rId7" Type="http://schemas.openxmlformats.org/officeDocument/2006/relationships/hyperlink" Target="https://onevmw.sharepoint.com/sites/SBUSalesAssets/Shared%20Documents/Forms/AllItems.aspx?id=%2Fsites%2FSBUSalesAssets%2FShared%20Documents%2FPublic%2FInternal%20Sales%20Resources%2FUK%20PoP%20Sales%20Resources%2FUK%20PoP%20May%202022%20%2D%20Internal%20FAQ%20%281%29%2Epdf&amp;parent=%2Fsites%2FSBUSalesAssets%2FShared%20Documents%2FPublic%2FInternal%20Sales%20Resources%2FUK%20PoP%20Sales%20Resources" TargetMode="External"/><Relationship Id="rId12" Type="http://schemas.openxmlformats.org/officeDocument/2006/relationships/hyperlink" Target="https://onevmw.sharepoint.com/:b:/s/SBUSalesAssets/EVtL016OqHhFqj-t0pYItvwBa5v5kjRus20qY5K5ErrPRA?e=gKig0K" TargetMode="External"/><Relationship Id="rId17" Type="http://schemas.openxmlformats.org/officeDocument/2006/relationships/hyperlink" Target="https://vault.vmware.com/group/vault-main-library/id-184739" TargetMode="External"/><Relationship Id="rId2" Type="http://schemas.openxmlformats.org/officeDocument/2006/relationships/slideLayout" Target="../slideLayouts/slideLayout139.xml"/><Relationship Id="rId16" Type="http://schemas.openxmlformats.org/officeDocument/2006/relationships/hyperlink" Target="mailto:sbu_pricing_packaging@vmware.com" TargetMode="External"/><Relationship Id="rId20" Type="http://schemas.openxmlformats.org/officeDocument/2006/relationships/hyperlink" Target="https://carbonblack.slack.com/archives/C01S14D5LLQ" TargetMode="External"/><Relationship Id="rId1" Type="http://schemas.openxmlformats.org/officeDocument/2006/relationships/themeOverride" Target="../theme/themeOverride1.xml"/><Relationship Id="rId6" Type="http://schemas.openxmlformats.org/officeDocument/2006/relationships/hyperlink" Target="https://vault.vmware.com/group/vault-main-library/document-preview/-/document_library/6KC5yhh3TpWl/view_file/74317625" TargetMode="External"/><Relationship Id="rId11" Type="http://schemas.openxmlformats.org/officeDocument/2006/relationships/hyperlink" Target="https://onevmw.sharepoint.com/:w:/s/SBUSalesAssets/EQW_0DUFFtpCm9bL0yEQyXMBOPl4Wqrep5jSd095kiqohg?e=HNTVAZ" TargetMode="External"/><Relationship Id="rId5" Type="http://schemas.openxmlformats.org/officeDocument/2006/relationships/hyperlink" Target="https://vault.vmware.com/group/vault-main-library/document-preview/-/document_library/6KC5yhh3TpWl/view_file/74317343" TargetMode="External"/><Relationship Id="rId15" Type="http://schemas.openxmlformats.org/officeDocument/2006/relationships/hyperlink" Target="https://onevmw.sharepoint.com/:w:/s/SBUSalesAssets/Eba0L00JkylNsGWzYATC_ZIBb4i5im4gqPYt2uxcWXmNvQ?e=1Cowzn" TargetMode="External"/><Relationship Id="rId10" Type="http://schemas.openxmlformats.org/officeDocument/2006/relationships/hyperlink" Target="https://onevmw.sharepoint.com/:w:/s/SBUSalesAssets/ERcOKc2dBWJNgIbFmwa4-0YBJFPKT6UOfFLXfyR25GQ52g?e=unxRcK" TargetMode="External"/><Relationship Id="rId19" Type="http://schemas.openxmlformats.org/officeDocument/2006/relationships/hyperlink" Target="https://carbonblack.slack.com/archives/C01F1E93XC6" TargetMode="External"/><Relationship Id="rId4" Type="http://schemas.openxmlformats.org/officeDocument/2006/relationships/hyperlink" Target="https://vmware.sabacloud.com/Saba/Web_spf/NA1PRD0121/app/shared;spf-url=common%2Fledetail%2Fcours000000000064276" TargetMode="External"/><Relationship Id="rId9" Type="http://schemas.openxmlformats.org/officeDocument/2006/relationships/hyperlink" Target="https://onevmw.sharepoint.com/sites/SBUSalesAssets/Shared%20Documents/Forms/AllItems.aspx?id=%2Fsites%2FSBUSalesAssets%2FShared%20Documents%2FPublic%2FInternal%20Sales%20Resources%2FSecurity%20Franchise%20Marketing%20Initiatives%2FWorkload%20Free%20Trial%20Resources&amp;viewid=80f38394%2D43b6%2D400f%2D8703%2D745cf050745e" TargetMode="External"/><Relationship Id="rId14" Type="http://schemas.openxmlformats.org/officeDocument/2006/relationships/hyperlink" Target="https://onevmw.sharepoint.com/:p:/s/SBUSalesAssets/EZqYojRamExAvByeMydr1fgB2lUa6R7ENgt8qc7GmATO_w?e=eWJIBz"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1.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1.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notesSlide" Target="../notesSlides/notesSlide6.xml"/><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slideLayout" Target="../slideLayouts/slideLayout51.xml"/><Relationship Id="rId1" Type="http://schemas.openxmlformats.org/officeDocument/2006/relationships/themeOverride" Target="../theme/themeOverride2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1.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1.xml"/><Relationship Id="rId1" Type="http://schemas.openxmlformats.org/officeDocument/2006/relationships/themeOverride" Target="../theme/themeOverride23.xml"/><Relationship Id="rId5" Type="http://schemas.openxmlformats.org/officeDocument/2006/relationships/image" Target="../media/image27.sv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2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1.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1.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317" y="2256832"/>
            <a:ext cx="7033976" cy="1234440"/>
          </a:xfrm>
        </p:spPr>
        <p:txBody>
          <a:bodyPr/>
          <a:lstStyle/>
          <a:p>
            <a:pPr algn="r"/>
            <a:r>
              <a:rPr lang="en-US"/>
              <a:t>VMware Carbon Black</a:t>
            </a:r>
            <a:br>
              <a:rPr lang="en-US"/>
            </a:br>
            <a:r>
              <a:rPr lang="en-US"/>
              <a:t>Product Packaging Overview</a:t>
            </a:r>
          </a:p>
        </p:txBody>
      </p:sp>
      <p:sp>
        <p:nvSpPr>
          <p:cNvPr id="6" name="Text Placeholder 5"/>
          <p:cNvSpPr>
            <a:spLocks noGrp="1"/>
          </p:cNvSpPr>
          <p:nvPr>
            <p:ph type="body" sz="quarter" idx="13"/>
          </p:nvPr>
        </p:nvSpPr>
        <p:spPr>
          <a:xfrm>
            <a:off x="7894429" y="5232560"/>
            <a:ext cx="3657600" cy="267221"/>
          </a:xfrm>
        </p:spPr>
        <p:txBody>
          <a:bodyPr vert="horz" lIns="0" tIns="0" rIns="0" bIns="0" rtlCol="0" anchor="t">
            <a:noAutofit/>
          </a:bodyPr>
          <a:lstStyle/>
          <a:p>
            <a:pPr algn="r"/>
            <a:r>
              <a:rPr lang="en-US" sz="1600"/>
              <a:t>2H 2022</a:t>
            </a:r>
          </a:p>
        </p:txBody>
      </p:sp>
    </p:spTree>
    <p:extLst>
      <p:ext uri="{BB962C8B-B14F-4D97-AF65-F5344CB8AC3E}">
        <p14:creationId xmlns:p14="http://schemas.microsoft.com/office/powerpoint/2010/main" val="305446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C47CD-84E9-AE46-B896-217FFDF496FF}"/>
              </a:ext>
            </a:extLst>
          </p:cNvPr>
          <p:cNvSpPr>
            <a:spLocks noGrp="1"/>
          </p:cNvSpPr>
          <p:nvPr>
            <p:ph type="title"/>
          </p:nvPr>
        </p:nvSpPr>
        <p:spPr/>
        <p:txBody>
          <a:bodyPr/>
          <a:lstStyle/>
          <a:p>
            <a:r>
              <a:rPr lang="en-US"/>
              <a:t>VMware Carbon Black Vulnerability Management </a:t>
            </a:r>
          </a:p>
        </p:txBody>
      </p:sp>
      <p:sp>
        <p:nvSpPr>
          <p:cNvPr id="3" name="Subtitle 2">
            <a:extLst>
              <a:ext uri="{FF2B5EF4-FFF2-40B4-BE49-F238E27FC236}">
                <a16:creationId xmlns:a16="http://schemas.microsoft.com/office/drawing/2014/main" id="{947CF5E7-88A9-B64A-B32A-1D1AAF2B57F4}"/>
              </a:ext>
            </a:extLst>
          </p:cNvPr>
          <p:cNvSpPr>
            <a:spLocks noGrp="1"/>
          </p:cNvSpPr>
          <p:nvPr>
            <p:ph type="subTitle" idx="10"/>
          </p:nvPr>
        </p:nvSpPr>
        <p:spPr/>
        <p:txBody>
          <a:bodyPr/>
          <a:lstStyle/>
          <a:p>
            <a:r>
              <a:rPr lang="en-US" i="1">
                <a:solidFill>
                  <a:srgbClr val="3F3F3F"/>
                </a:solidFill>
              </a:rPr>
              <a:t>GA:8/5/21</a:t>
            </a:r>
          </a:p>
        </p:txBody>
      </p:sp>
      <p:grpSp>
        <p:nvGrpSpPr>
          <p:cNvPr id="13" name="Group 12">
            <a:extLst>
              <a:ext uri="{FF2B5EF4-FFF2-40B4-BE49-F238E27FC236}">
                <a16:creationId xmlns:a16="http://schemas.microsoft.com/office/drawing/2014/main" id="{4953B1F8-8C1A-F44C-ADB4-95D175E3F3E6}"/>
              </a:ext>
            </a:extLst>
          </p:cNvPr>
          <p:cNvGrpSpPr/>
          <p:nvPr/>
        </p:nvGrpSpPr>
        <p:grpSpPr>
          <a:xfrm>
            <a:off x="579809" y="1865194"/>
            <a:ext cx="3831023" cy="3412066"/>
            <a:chOff x="368427" y="2760192"/>
            <a:chExt cx="3392292" cy="3021315"/>
          </a:xfrm>
        </p:grpSpPr>
        <p:grpSp>
          <p:nvGrpSpPr>
            <p:cNvPr id="5" name="Group 4">
              <a:extLst>
                <a:ext uri="{FF2B5EF4-FFF2-40B4-BE49-F238E27FC236}">
                  <a16:creationId xmlns:a16="http://schemas.microsoft.com/office/drawing/2014/main" id="{E52F7E5B-1087-2A4B-83AE-CB455901141C}"/>
                </a:ext>
              </a:extLst>
            </p:cNvPr>
            <p:cNvGrpSpPr/>
            <p:nvPr/>
          </p:nvGrpSpPr>
          <p:grpSpPr>
            <a:xfrm>
              <a:off x="368427" y="2760192"/>
              <a:ext cx="3383280" cy="2768182"/>
              <a:chOff x="1594409" y="3198940"/>
              <a:chExt cx="2833902" cy="2768903"/>
            </a:xfrm>
          </p:grpSpPr>
          <p:sp>
            <p:nvSpPr>
              <p:cNvPr id="6" name="Rectangle 5">
                <a:extLst>
                  <a:ext uri="{FF2B5EF4-FFF2-40B4-BE49-F238E27FC236}">
                    <a16:creationId xmlns:a16="http://schemas.microsoft.com/office/drawing/2014/main" id="{1CAFFAE3-BBE2-0D4B-A56A-A15F4EA83AE6}"/>
                  </a:ext>
                </a:extLst>
              </p:cNvPr>
              <p:cNvSpPr/>
              <p:nvPr/>
            </p:nvSpPr>
            <p:spPr>
              <a:xfrm>
                <a:off x="1594409" y="3198940"/>
                <a:ext cx="2833902" cy="27689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 name="Rectangle 6">
                <a:extLst>
                  <a:ext uri="{FF2B5EF4-FFF2-40B4-BE49-F238E27FC236}">
                    <a16:creationId xmlns:a16="http://schemas.microsoft.com/office/drawing/2014/main" id="{76993B85-ACFA-F345-956D-2833CD015268}"/>
                  </a:ext>
                </a:extLst>
              </p:cNvPr>
              <p:cNvSpPr/>
              <p:nvPr/>
            </p:nvSpPr>
            <p:spPr>
              <a:xfrm>
                <a:off x="1594409" y="3198940"/>
                <a:ext cx="2833152" cy="77268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 name="TextBox 7">
                <a:extLst>
                  <a:ext uri="{FF2B5EF4-FFF2-40B4-BE49-F238E27FC236}">
                    <a16:creationId xmlns:a16="http://schemas.microsoft.com/office/drawing/2014/main" id="{456223A9-F160-3F4C-931D-5F41D3E6E39D}"/>
                  </a:ext>
                </a:extLst>
              </p:cNvPr>
              <p:cNvSpPr txBox="1"/>
              <p:nvPr/>
            </p:nvSpPr>
            <p:spPr>
              <a:xfrm>
                <a:off x="2097175" y="3331367"/>
                <a:ext cx="1820266" cy="449791"/>
              </a:xfrm>
              <a:prstGeom prst="rect">
                <a:avLst/>
              </a:prstGeom>
            </p:spPr>
            <p:txBody>
              <a:bodyPr wrap="none" lIns="0" tIns="0" rIns="0" bIns="0" rtlCol="0">
                <a:spAutoFit/>
              </a:bodyPr>
              <a:lstStyle/>
              <a:p>
                <a:pPr algn="ctr">
                  <a:spcAft>
                    <a:spcPts val="600"/>
                  </a:spcAft>
                </a:pPr>
                <a:r>
                  <a:rPr lang="en-US" sz="1400">
                    <a:solidFill>
                      <a:schemeClr val="bg1"/>
                    </a:solidFill>
                  </a:rPr>
                  <a:t>VMware Carbon Black Cloud</a:t>
                </a:r>
              </a:p>
              <a:p>
                <a:pPr algn="ctr">
                  <a:spcAft>
                    <a:spcPts val="600"/>
                  </a:spcAft>
                </a:pPr>
                <a:r>
                  <a:rPr lang="en-US" sz="1400" b="1">
                    <a:solidFill>
                      <a:schemeClr val="bg1"/>
                    </a:solidFill>
                  </a:rPr>
                  <a:t>Vulnerability Management</a:t>
                </a:r>
              </a:p>
            </p:txBody>
          </p:sp>
          <p:sp>
            <p:nvSpPr>
              <p:cNvPr id="9" name="TextBox 8">
                <a:extLst>
                  <a:ext uri="{FF2B5EF4-FFF2-40B4-BE49-F238E27FC236}">
                    <a16:creationId xmlns:a16="http://schemas.microsoft.com/office/drawing/2014/main" id="{78D1A293-E028-B241-AF87-B31CF1F7888A}"/>
                  </a:ext>
                </a:extLst>
              </p:cNvPr>
              <p:cNvSpPr txBox="1"/>
              <p:nvPr/>
            </p:nvSpPr>
            <p:spPr>
              <a:xfrm>
                <a:off x="2144526" y="4150374"/>
                <a:ext cx="1668083" cy="190821"/>
              </a:xfrm>
              <a:prstGeom prst="rect">
                <a:avLst/>
              </a:prstGeom>
            </p:spPr>
            <p:txBody>
              <a:bodyPr wrap="none" lIns="0" tIns="0" rIns="0" bIns="0" rtlCol="0">
                <a:spAutoFit/>
              </a:bodyPr>
              <a:lstStyle/>
              <a:p>
                <a:pPr algn="ctr">
                  <a:spcAft>
                    <a:spcPts val="600"/>
                  </a:spcAft>
                </a:pPr>
                <a:r>
                  <a:rPr lang="en-US" sz="1400">
                    <a:solidFill>
                      <a:schemeClr val="bg1"/>
                    </a:solidFill>
                  </a:rPr>
                  <a:t>Vulnerability Management</a:t>
                </a:r>
              </a:p>
            </p:txBody>
          </p:sp>
          <p:cxnSp>
            <p:nvCxnSpPr>
              <p:cNvPr id="10" name="Straight Connector 9">
                <a:extLst>
                  <a:ext uri="{FF2B5EF4-FFF2-40B4-BE49-F238E27FC236}">
                    <a16:creationId xmlns:a16="http://schemas.microsoft.com/office/drawing/2014/main" id="{68ECCCED-5C87-A243-BD06-726F7E7F6979}"/>
                  </a:ext>
                </a:extLst>
              </p:cNvPr>
              <p:cNvCxnSpPr/>
              <p:nvPr/>
            </p:nvCxnSpPr>
            <p:spPr bwMode="gray">
              <a:xfrm>
                <a:off x="1725864" y="4545009"/>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8E5F75E-B9AC-4F4B-A0DA-16E87C76BA7F}"/>
                  </a:ext>
                </a:extLst>
              </p:cNvPr>
              <p:cNvSpPr txBox="1"/>
              <p:nvPr/>
            </p:nvSpPr>
            <p:spPr>
              <a:xfrm>
                <a:off x="1804129" y="4771542"/>
                <a:ext cx="2452520" cy="654242"/>
              </a:xfrm>
              <a:prstGeom prst="rect">
                <a:avLst/>
              </a:prstGeom>
            </p:spPr>
            <p:txBody>
              <a:bodyPr wrap="square" lIns="0" tIns="0" rIns="0" bIns="0" rtlCol="0">
                <a:spAutoFit/>
              </a:bodyPr>
              <a:lstStyle/>
              <a:p>
                <a:pPr algn="ctr" defTabSz="913852">
                  <a:spcAft>
                    <a:spcPts val="600"/>
                  </a:spcAft>
                </a:pPr>
                <a:r>
                  <a:rPr lang="en-US" sz="1200">
                    <a:solidFill>
                      <a:schemeClr val="bg1"/>
                    </a:solidFill>
                  </a:rPr>
                  <a:t>Risk-prioritized vulnerability assessment. SaaS offering through unified Carbon Black Cloud console and universal agent. Priced by endpoint.</a:t>
                </a:r>
              </a:p>
            </p:txBody>
          </p:sp>
        </p:grpSp>
        <p:sp>
          <p:nvSpPr>
            <p:cNvPr id="12" name="Rectangle 11">
              <a:extLst>
                <a:ext uri="{FF2B5EF4-FFF2-40B4-BE49-F238E27FC236}">
                  <a16:creationId xmlns:a16="http://schemas.microsoft.com/office/drawing/2014/main" id="{712D3D7B-4D35-084F-A587-8A4D035E477F}"/>
                </a:ext>
              </a:extLst>
            </p:cNvPr>
            <p:cNvSpPr/>
            <p:nvPr/>
          </p:nvSpPr>
          <p:spPr>
            <a:xfrm>
              <a:off x="377439" y="5522603"/>
              <a:ext cx="3383280" cy="258904"/>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$18/EP/YR</a:t>
              </a:r>
            </a:p>
          </p:txBody>
        </p:sp>
      </p:grpSp>
      <p:sp>
        <p:nvSpPr>
          <p:cNvPr id="15" name="TextBox 14">
            <a:extLst>
              <a:ext uri="{FF2B5EF4-FFF2-40B4-BE49-F238E27FC236}">
                <a16:creationId xmlns:a16="http://schemas.microsoft.com/office/drawing/2014/main" id="{F5E7BFE5-C066-0A47-B7DA-2A28760417C0}"/>
              </a:ext>
            </a:extLst>
          </p:cNvPr>
          <p:cNvSpPr txBox="1"/>
          <p:nvPr/>
        </p:nvSpPr>
        <p:spPr>
          <a:xfrm>
            <a:off x="11372418" y="481033"/>
            <a:ext cx="640080" cy="323165"/>
          </a:xfrm>
          <a:prstGeom prst="rect">
            <a:avLst/>
          </a:prstGeom>
        </p:spPr>
        <p:txBody>
          <a:bodyPr wrap="square" lIns="0" tIns="0" rIns="0" bIns="0" rtlCol="0">
            <a:spAutoFit/>
          </a:bodyPr>
          <a:lstStyle/>
          <a:p>
            <a:pPr algn="l">
              <a:spcAft>
                <a:spcPts val="600"/>
              </a:spcAft>
            </a:pPr>
            <a:r>
              <a:rPr lang="en-US" sz="1050" b="1">
                <a:solidFill>
                  <a:schemeClr val="bg1"/>
                </a:solidFill>
              </a:rPr>
              <a:t>Endpoint</a:t>
            </a:r>
          </a:p>
        </p:txBody>
      </p:sp>
      <p:sp>
        <p:nvSpPr>
          <p:cNvPr id="53" name="Right Arrow 52">
            <a:extLst>
              <a:ext uri="{FF2B5EF4-FFF2-40B4-BE49-F238E27FC236}">
                <a16:creationId xmlns:a16="http://schemas.microsoft.com/office/drawing/2014/main" id="{4CA70F40-A2C4-6543-A4D8-2A051CAE1402}"/>
              </a:ext>
            </a:extLst>
          </p:cNvPr>
          <p:cNvSpPr/>
          <p:nvPr/>
        </p:nvSpPr>
        <p:spPr>
          <a:xfrm>
            <a:off x="5377380" y="3158899"/>
            <a:ext cx="832436" cy="41232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nvGrpSpPr>
          <p:cNvPr id="36" name="Group 35">
            <a:extLst>
              <a:ext uri="{FF2B5EF4-FFF2-40B4-BE49-F238E27FC236}">
                <a16:creationId xmlns:a16="http://schemas.microsoft.com/office/drawing/2014/main" id="{7DD3147A-87A6-1545-B400-A277BC0C0142}"/>
              </a:ext>
            </a:extLst>
          </p:cNvPr>
          <p:cNvGrpSpPr/>
          <p:nvPr/>
        </p:nvGrpSpPr>
        <p:grpSpPr>
          <a:xfrm>
            <a:off x="11265740" y="162819"/>
            <a:ext cx="822960" cy="822960"/>
            <a:chOff x="11265740" y="162819"/>
            <a:chExt cx="822960" cy="822960"/>
          </a:xfrm>
        </p:grpSpPr>
        <p:sp>
          <p:nvSpPr>
            <p:cNvPr id="40" name="Oval 39">
              <a:extLst>
                <a:ext uri="{FF2B5EF4-FFF2-40B4-BE49-F238E27FC236}">
                  <a16:creationId xmlns:a16="http://schemas.microsoft.com/office/drawing/2014/main" id="{BED0DBE5-2693-584B-B40E-B985CBEB87B8}"/>
                </a:ext>
              </a:extLst>
            </p:cNvPr>
            <p:cNvSpPr/>
            <p:nvPr/>
          </p:nvSpPr>
          <p:spPr>
            <a:xfrm>
              <a:off x="11265740" y="162819"/>
              <a:ext cx="822960" cy="82296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1" name="TextBox 40">
              <a:extLst>
                <a:ext uri="{FF2B5EF4-FFF2-40B4-BE49-F238E27FC236}">
                  <a16:creationId xmlns:a16="http://schemas.microsoft.com/office/drawing/2014/main" id="{7CFBDB42-C1AE-E442-BD69-E83ACC31AA26}"/>
                </a:ext>
              </a:extLst>
            </p:cNvPr>
            <p:cNvSpPr txBox="1"/>
            <p:nvPr/>
          </p:nvSpPr>
          <p:spPr>
            <a:xfrm>
              <a:off x="11272293" y="395135"/>
              <a:ext cx="816407" cy="323165"/>
            </a:xfrm>
            <a:prstGeom prst="rect">
              <a:avLst/>
            </a:prstGeom>
          </p:spPr>
          <p:txBody>
            <a:bodyPr wrap="square" lIns="0" tIns="0" rIns="0" bIns="0" rtlCol="0">
              <a:spAutoFit/>
            </a:bodyPr>
            <a:lstStyle/>
            <a:p>
              <a:pPr algn="ctr">
                <a:spcAft>
                  <a:spcPts val="600"/>
                </a:spcAft>
              </a:pPr>
              <a:r>
                <a:rPr lang="en-US" sz="1050" b="1">
                  <a:solidFill>
                    <a:schemeClr val="bg1"/>
                  </a:solidFill>
                </a:rPr>
                <a:t>Standalone / Add-On</a:t>
              </a:r>
            </a:p>
          </p:txBody>
        </p:sp>
      </p:grpSp>
      <p:sp>
        <p:nvSpPr>
          <p:cNvPr id="2" name="TextBox 1">
            <a:extLst>
              <a:ext uri="{FF2B5EF4-FFF2-40B4-BE49-F238E27FC236}">
                <a16:creationId xmlns:a16="http://schemas.microsoft.com/office/drawing/2014/main" id="{08259E50-DEF7-2F43-85D4-665CE69D720C}"/>
              </a:ext>
            </a:extLst>
          </p:cNvPr>
          <p:cNvSpPr txBox="1"/>
          <p:nvPr/>
        </p:nvSpPr>
        <p:spPr>
          <a:xfrm>
            <a:off x="6708059" y="2248031"/>
            <a:ext cx="4467507" cy="2785378"/>
          </a:xfrm>
          <a:prstGeom prst="rect">
            <a:avLst/>
          </a:prstGeom>
        </p:spPr>
        <p:txBody>
          <a:bodyPr wrap="square" lIns="0" tIns="0" rIns="0" bIns="0" rtlCol="0">
            <a:spAutoFit/>
          </a:bodyPr>
          <a:lstStyle/>
          <a:p>
            <a:pPr algn="ctr">
              <a:spcAft>
                <a:spcPts val="600"/>
              </a:spcAft>
            </a:pPr>
            <a:r>
              <a:rPr lang="en-US" sz="1600"/>
              <a:t>In addition to adding Vulnerability Management as a feature to Endpoint Advanced and Endpoint Enterprise, we are introducing </a:t>
            </a:r>
            <a:r>
              <a:rPr lang="en-US" sz="1600" b="1"/>
              <a:t>VMware Carbon Black Cloud Vulnerability Management. </a:t>
            </a:r>
            <a:r>
              <a:rPr lang="en-US" sz="1600"/>
              <a:t>This product is available for purchase as an </a:t>
            </a:r>
            <a:r>
              <a:rPr lang="en-US" sz="1600" b="1"/>
              <a:t>Add-On</a:t>
            </a:r>
            <a:r>
              <a:rPr lang="en-US" sz="1600"/>
              <a:t> to Endpoint Standard, Audit and Remediation, or Enterprise EDR. </a:t>
            </a:r>
          </a:p>
          <a:p>
            <a:pPr algn="ctr">
              <a:spcAft>
                <a:spcPts val="600"/>
              </a:spcAft>
            </a:pPr>
            <a:r>
              <a:rPr lang="en-US" sz="1600"/>
              <a:t>For more information, please visit </a:t>
            </a:r>
            <a:r>
              <a:rPr lang="en-US" sz="1600">
                <a:hlinkClick r:id="rId3"/>
              </a:rPr>
              <a:t>Vault</a:t>
            </a:r>
            <a:r>
              <a:rPr lang="en-US" sz="1600"/>
              <a:t> under the section “Endpoint Vulnerability Management”. </a:t>
            </a:r>
            <a:endParaRPr lang="en-US" sz="1600" b="1"/>
          </a:p>
        </p:txBody>
      </p:sp>
      <p:sp>
        <p:nvSpPr>
          <p:cNvPr id="45" name="TextBox 44">
            <a:extLst>
              <a:ext uri="{FF2B5EF4-FFF2-40B4-BE49-F238E27FC236}">
                <a16:creationId xmlns:a16="http://schemas.microsoft.com/office/drawing/2014/main" id="{C430A45E-9EE3-8846-81C1-EA54D1F46614}"/>
              </a:ext>
            </a:extLst>
          </p:cNvPr>
          <p:cNvSpPr txBox="1"/>
          <p:nvPr/>
        </p:nvSpPr>
        <p:spPr>
          <a:xfrm>
            <a:off x="1393789" y="1692263"/>
            <a:ext cx="2104458" cy="184666"/>
          </a:xfrm>
          <a:prstGeom prst="rect">
            <a:avLst/>
          </a:prstGeom>
        </p:spPr>
        <p:txBody>
          <a:bodyPr wrap="square" lIns="0" tIns="0" rIns="0" bIns="0" rtlCol="0">
            <a:spAutoFit/>
          </a:bodyPr>
          <a:lstStyle/>
          <a:p>
            <a:pPr algn="ctr">
              <a:spcAft>
                <a:spcPts val="600"/>
              </a:spcAft>
            </a:pPr>
            <a:r>
              <a:rPr lang="en-US" sz="1200" b="1"/>
              <a:t>VSEC-VUL-US-1Y-C</a:t>
            </a:r>
          </a:p>
        </p:txBody>
      </p:sp>
    </p:spTree>
    <p:extLst>
      <p:ext uri="{BB962C8B-B14F-4D97-AF65-F5344CB8AC3E}">
        <p14:creationId xmlns:p14="http://schemas.microsoft.com/office/powerpoint/2010/main" val="658221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197A31-1F8F-4479-838B-2DE773AD42A7}"/>
              </a:ext>
            </a:extLst>
          </p:cNvPr>
          <p:cNvSpPr>
            <a:spLocks noGrp="1"/>
          </p:cNvSpPr>
          <p:nvPr>
            <p:ph type="title"/>
          </p:nvPr>
        </p:nvSpPr>
        <p:spPr/>
        <p:txBody>
          <a:bodyPr/>
          <a:lstStyle/>
          <a:p>
            <a:r>
              <a:rPr lang="en-US"/>
              <a:t>VMware Data Retention for VMware Carbon Black Cloud</a:t>
            </a:r>
          </a:p>
        </p:txBody>
      </p:sp>
      <p:sp>
        <p:nvSpPr>
          <p:cNvPr id="24" name="Subtitle 5">
            <a:extLst>
              <a:ext uri="{FF2B5EF4-FFF2-40B4-BE49-F238E27FC236}">
                <a16:creationId xmlns:a16="http://schemas.microsoft.com/office/drawing/2014/main" id="{E20440D6-6C51-6342-AB59-E33C953F7A23}"/>
              </a:ext>
            </a:extLst>
          </p:cNvPr>
          <p:cNvSpPr>
            <a:spLocks noGrp="1"/>
          </p:cNvSpPr>
          <p:nvPr>
            <p:ph type="subTitle" idx="10"/>
          </p:nvPr>
        </p:nvSpPr>
        <p:spPr>
          <a:xfrm>
            <a:off x="592866" y="811830"/>
            <a:ext cx="11349752" cy="254410"/>
          </a:xfrm>
        </p:spPr>
        <p:txBody>
          <a:bodyPr/>
          <a:lstStyle/>
          <a:p>
            <a:r>
              <a:rPr lang="en-US" i="1">
                <a:solidFill>
                  <a:srgbClr val="3F3F3F"/>
                </a:solidFill>
              </a:rPr>
              <a:t>GA: 5/6/21</a:t>
            </a:r>
          </a:p>
          <a:p>
            <a:endParaRPr lang="en-US" i="1">
              <a:solidFill>
                <a:srgbClr val="3F3F3F"/>
              </a:solidFill>
            </a:endParaRPr>
          </a:p>
        </p:txBody>
      </p:sp>
      <p:sp>
        <p:nvSpPr>
          <p:cNvPr id="41" name="Rectangle 40">
            <a:extLst>
              <a:ext uri="{FF2B5EF4-FFF2-40B4-BE49-F238E27FC236}">
                <a16:creationId xmlns:a16="http://schemas.microsoft.com/office/drawing/2014/main" id="{1F11AE94-7A60-48D6-A0CC-783524D2699B}"/>
              </a:ext>
            </a:extLst>
          </p:cNvPr>
          <p:cNvSpPr/>
          <p:nvPr/>
        </p:nvSpPr>
        <p:spPr>
          <a:xfrm>
            <a:off x="392461" y="6026356"/>
            <a:ext cx="11400184" cy="307777"/>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400" b="1" i="1">
                <a:solidFill>
                  <a:schemeClr val="bg1"/>
                </a:solidFill>
              </a:rPr>
              <a:t>Note: Requires EP Standard, EP Advanced, EP Enterprise, or Enterprise EDR for purchase</a:t>
            </a:r>
          </a:p>
        </p:txBody>
      </p:sp>
      <p:sp>
        <p:nvSpPr>
          <p:cNvPr id="7" name="TextBox 6"/>
          <p:cNvSpPr txBox="1"/>
          <p:nvPr/>
        </p:nvSpPr>
        <p:spPr>
          <a:xfrm>
            <a:off x="11372418" y="481033"/>
            <a:ext cx="640080" cy="323165"/>
          </a:xfrm>
          <a:prstGeom prst="rect">
            <a:avLst/>
          </a:prstGeom>
        </p:spPr>
        <p:txBody>
          <a:bodyPr wrap="square" lIns="0" tIns="0" rIns="0" bIns="0" rtlCol="0">
            <a:spAutoFit/>
          </a:bodyPr>
          <a:lstStyle/>
          <a:p>
            <a:pPr algn="l">
              <a:spcAft>
                <a:spcPts val="600"/>
              </a:spcAft>
            </a:pPr>
            <a:r>
              <a:rPr lang="en-US" sz="1050" b="1">
                <a:solidFill>
                  <a:schemeClr val="bg1"/>
                </a:solidFill>
              </a:rPr>
              <a:t>Endpoint</a:t>
            </a:r>
          </a:p>
        </p:txBody>
      </p:sp>
      <p:sp>
        <p:nvSpPr>
          <p:cNvPr id="61" name="Rectangle 60">
            <a:extLst>
              <a:ext uri="{FF2B5EF4-FFF2-40B4-BE49-F238E27FC236}">
                <a16:creationId xmlns:a16="http://schemas.microsoft.com/office/drawing/2014/main" id="{BA6FD6D8-313F-470E-AC3B-A1298905FF34}"/>
              </a:ext>
            </a:extLst>
          </p:cNvPr>
          <p:cNvSpPr/>
          <p:nvPr/>
        </p:nvSpPr>
        <p:spPr>
          <a:xfrm>
            <a:off x="382303" y="3737112"/>
            <a:ext cx="3383281" cy="165033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200">
                <a:solidFill>
                  <a:schemeClr val="bg1"/>
                </a:solidFill>
              </a:rPr>
              <a:t>60 Days Event Data Storage. SaaS offering through unified Carbon Black Cloud console and universal agent. Priced by endpoint.</a:t>
            </a:r>
          </a:p>
        </p:txBody>
      </p:sp>
      <p:grpSp>
        <p:nvGrpSpPr>
          <p:cNvPr id="2" name="Group 1">
            <a:extLst>
              <a:ext uri="{FF2B5EF4-FFF2-40B4-BE49-F238E27FC236}">
                <a16:creationId xmlns:a16="http://schemas.microsoft.com/office/drawing/2014/main" id="{023830F9-7D52-004A-A458-25A78A7E64A6}"/>
              </a:ext>
            </a:extLst>
          </p:cNvPr>
          <p:cNvGrpSpPr/>
          <p:nvPr/>
        </p:nvGrpSpPr>
        <p:grpSpPr>
          <a:xfrm>
            <a:off x="382303" y="2825606"/>
            <a:ext cx="3382386" cy="914400"/>
            <a:chOff x="382303" y="2399368"/>
            <a:chExt cx="3382386" cy="914400"/>
          </a:xfrm>
        </p:grpSpPr>
        <p:sp>
          <p:nvSpPr>
            <p:cNvPr id="62" name="Rectangle 61">
              <a:extLst>
                <a:ext uri="{FF2B5EF4-FFF2-40B4-BE49-F238E27FC236}">
                  <a16:creationId xmlns:a16="http://schemas.microsoft.com/office/drawing/2014/main" id="{DA8C9745-B3A3-4799-8266-E198F340CB0A}"/>
                </a:ext>
              </a:extLst>
            </p:cNvPr>
            <p:cNvSpPr/>
            <p:nvPr/>
          </p:nvSpPr>
          <p:spPr>
            <a:xfrm>
              <a:off x="382303" y="2399368"/>
              <a:ext cx="3382386" cy="9144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846397" y="2456458"/>
              <a:ext cx="2454198" cy="800219"/>
            </a:xfrm>
            <a:prstGeom prst="rect">
              <a:avLst/>
            </a:prstGeom>
          </p:spPr>
          <p:txBody>
            <a:bodyPr wrap="none" lIns="0" tIns="0" rIns="0" bIns="0" rtlCol="0">
              <a:spAutoFit/>
            </a:bodyPr>
            <a:lstStyle/>
            <a:p>
              <a:pPr algn="ctr">
                <a:spcAft>
                  <a:spcPts val="600"/>
                </a:spcAft>
              </a:pPr>
              <a:r>
                <a:rPr lang="en-US" sz="1400">
                  <a:solidFill>
                    <a:schemeClr val="bg1"/>
                  </a:solidFill>
                </a:rPr>
                <a:t>VMware Data Retention for </a:t>
              </a:r>
            </a:p>
            <a:p>
              <a:pPr algn="ctr">
                <a:spcAft>
                  <a:spcPts val="600"/>
                </a:spcAft>
              </a:pPr>
              <a:r>
                <a:rPr lang="en-US" sz="1400">
                  <a:solidFill>
                    <a:schemeClr val="bg1"/>
                  </a:solidFill>
                </a:rPr>
                <a:t>VMware Carbon Black Cloud</a:t>
              </a:r>
            </a:p>
            <a:p>
              <a:pPr algn="ctr">
                <a:spcAft>
                  <a:spcPts val="600"/>
                </a:spcAft>
              </a:pPr>
              <a:r>
                <a:rPr lang="en-US" sz="1400" b="1">
                  <a:solidFill>
                    <a:schemeClr val="bg1"/>
                  </a:solidFill>
                </a:rPr>
                <a:t>60 Day</a:t>
              </a:r>
            </a:p>
          </p:txBody>
        </p:sp>
      </p:grpSp>
      <p:sp>
        <p:nvSpPr>
          <p:cNvPr id="66" name="TextBox 65">
            <a:extLst>
              <a:ext uri="{FF2B5EF4-FFF2-40B4-BE49-F238E27FC236}">
                <a16:creationId xmlns:a16="http://schemas.microsoft.com/office/drawing/2014/main" id="{0A0EC3D7-8127-4BDE-AB3F-4196E40EA24A}"/>
              </a:ext>
            </a:extLst>
          </p:cNvPr>
          <p:cNvSpPr txBox="1"/>
          <p:nvPr/>
        </p:nvSpPr>
        <p:spPr>
          <a:xfrm>
            <a:off x="632679" y="4191458"/>
            <a:ext cx="2927964" cy="184666"/>
          </a:xfrm>
          <a:prstGeom prst="rect">
            <a:avLst/>
          </a:prstGeom>
        </p:spPr>
        <p:txBody>
          <a:bodyPr wrap="square" lIns="0" tIns="0" rIns="0" bIns="0" rtlCol="0">
            <a:spAutoFit/>
          </a:bodyPr>
          <a:lstStyle/>
          <a:p>
            <a:pPr algn="ctr" defTabSz="913852">
              <a:spcAft>
                <a:spcPts val="600"/>
              </a:spcAft>
            </a:pPr>
            <a:endParaRPr lang="en-US" sz="1200">
              <a:solidFill>
                <a:schemeClr val="bg1"/>
              </a:solidFill>
            </a:endParaRPr>
          </a:p>
        </p:txBody>
      </p:sp>
      <p:sp>
        <p:nvSpPr>
          <p:cNvPr id="68" name="Rectangle 67">
            <a:extLst>
              <a:ext uri="{FF2B5EF4-FFF2-40B4-BE49-F238E27FC236}">
                <a16:creationId xmlns:a16="http://schemas.microsoft.com/office/drawing/2014/main" id="{BCB6CB2C-923A-4B60-B6D4-C3F9A3BEF468}"/>
              </a:ext>
            </a:extLst>
          </p:cNvPr>
          <p:cNvSpPr/>
          <p:nvPr/>
        </p:nvSpPr>
        <p:spPr>
          <a:xfrm>
            <a:off x="4382212" y="2814390"/>
            <a:ext cx="3383280" cy="25730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200">
                <a:solidFill>
                  <a:schemeClr val="bg1"/>
                </a:solidFill>
              </a:rPr>
              <a:t>90 Days Event Data Storage. SaaS offering through unified Carbon Black Cloud console and universal agent. Priced by endpoint.</a:t>
            </a:r>
          </a:p>
        </p:txBody>
      </p:sp>
      <p:grpSp>
        <p:nvGrpSpPr>
          <p:cNvPr id="3" name="Group 2">
            <a:extLst>
              <a:ext uri="{FF2B5EF4-FFF2-40B4-BE49-F238E27FC236}">
                <a16:creationId xmlns:a16="http://schemas.microsoft.com/office/drawing/2014/main" id="{538C5894-249F-1443-A0E0-2473077255CF}"/>
              </a:ext>
            </a:extLst>
          </p:cNvPr>
          <p:cNvGrpSpPr/>
          <p:nvPr/>
        </p:nvGrpSpPr>
        <p:grpSpPr>
          <a:xfrm>
            <a:off x="4382660" y="1899990"/>
            <a:ext cx="3382385" cy="914400"/>
            <a:chOff x="4382660" y="1615033"/>
            <a:chExt cx="3382385" cy="914400"/>
          </a:xfrm>
        </p:grpSpPr>
        <p:sp>
          <p:nvSpPr>
            <p:cNvPr id="69" name="Rectangle 68">
              <a:extLst>
                <a:ext uri="{FF2B5EF4-FFF2-40B4-BE49-F238E27FC236}">
                  <a16:creationId xmlns:a16="http://schemas.microsoft.com/office/drawing/2014/main" id="{C5EAFCE8-8D32-4272-AC5A-6D062BAD4926}"/>
                </a:ext>
              </a:extLst>
            </p:cNvPr>
            <p:cNvSpPr/>
            <p:nvPr/>
          </p:nvSpPr>
          <p:spPr>
            <a:xfrm>
              <a:off x="4382660" y="1615033"/>
              <a:ext cx="3382385" cy="9144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0" name="TextBox 69">
              <a:extLst>
                <a:ext uri="{FF2B5EF4-FFF2-40B4-BE49-F238E27FC236}">
                  <a16:creationId xmlns:a16="http://schemas.microsoft.com/office/drawing/2014/main" id="{735F8716-5BB8-49D4-BDA4-ED430B5261AE}"/>
                </a:ext>
              </a:extLst>
            </p:cNvPr>
            <p:cNvSpPr txBox="1"/>
            <p:nvPr/>
          </p:nvSpPr>
          <p:spPr>
            <a:xfrm>
              <a:off x="4428205" y="1672123"/>
              <a:ext cx="3328696" cy="800219"/>
            </a:xfrm>
            <a:prstGeom prst="rect">
              <a:avLst/>
            </a:prstGeom>
          </p:spPr>
          <p:txBody>
            <a:bodyPr wrap="square" lIns="0" tIns="0" rIns="0" bIns="0" rtlCol="0">
              <a:spAutoFit/>
            </a:bodyPr>
            <a:lstStyle/>
            <a:p>
              <a:pPr algn="ctr">
                <a:spcAft>
                  <a:spcPts val="600"/>
                </a:spcAft>
              </a:pPr>
              <a:r>
                <a:rPr lang="en-US" sz="1400">
                  <a:solidFill>
                    <a:schemeClr val="bg1"/>
                  </a:solidFill>
                </a:rPr>
                <a:t>VMware Data Retention for </a:t>
              </a:r>
            </a:p>
            <a:p>
              <a:pPr algn="ctr">
                <a:spcAft>
                  <a:spcPts val="600"/>
                </a:spcAft>
              </a:pPr>
              <a:r>
                <a:rPr lang="en-US" sz="1400">
                  <a:solidFill>
                    <a:schemeClr val="bg1"/>
                  </a:solidFill>
                </a:rPr>
                <a:t>VMware Carbon Black Cloud</a:t>
              </a:r>
            </a:p>
            <a:p>
              <a:pPr algn="ctr">
                <a:spcAft>
                  <a:spcPts val="600"/>
                </a:spcAft>
              </a:pPr>
              <a:r>
                <a:rPr lang="en-US" sz="1400" b="1">
                  <a:solidFill>
                    <a:schemeClr val="bg1"/>
                  </a:solidFill>
                </a:rPr>
                <a:t>90 Day</a:t>
              </a:r>
            </a:p>
          </p:txBody>
        </p:sp>
      </p:grpSp>
      <p:sp>
        <p:nvSpPr>
          <p:cNvPr id="71" name="TextBox 70">
            <a:extLst>
              <a:ext uri="{FF2B5EF4-FFF2-40B4-BE49-F238E27FC236}">
                <a16:creationId xmlns:a16="http://schemas.microsoft.com/office/drawing/2014/main" id="{98E25A70-79E4-45FA-8895-4F553706F98C}"/>
              </a:ext>
            </a:extLst>
          </p:cNvPr>
          <p:cNvSpPr txBox="1"/>
          <p:nvPr/>
        </p:nvSpPr>
        <p:spPr>
          <a:xfrm>
            <a:off x="6073820" y="2840708"/>
            <a:ext cx="64" cy="215444"/>
          </a:xfrm>
          <a:prstGeom prst="rect">
            <a:avLst/>
          </a:prstGeom>
        </p:spPr>
        <p:txBody>
          <a:bodyPr wrap="none" lIns="0" tIns="0" rIns="0" bIns="0" rtlCol="0">
            <a:spAutoFit/>
          </a:bodyPr>
          <a:lstStyle/>
          <a:p>
            <a:pPr algn="ctr"/>
            <a:endParaRPr lang="en-US" sz="1400">
              <a:solidFill>
                <a:schemeClr val="bg1"/>
              </a:solidFill>
            </a:endParaRPr>
          </a:p>
        </p:txBody>
      </p:sp>
      <p:sp>
        <p:nvSpPr>
          <p:cNvPr id="73" name="TextBox 72">
            <a:extLst>
              <a:ext uri="{FF2B5EF4-FFF2-40B4-BE49-F238E27FC236}">
                <a16:creationId xmlns:a16="http://schemas.microsoft.com/office/drawing/2014/main" id="{24D2D40C-B203-45FA-870D-00FC40EA5E5D}"/>
              </a:ext>
            </a:extLst>
          </p:cNvPr>
          <p:cNvSpPr txBox="1"/>
          <p:nvPr/>
        </p:nvSpPr>
        <p:spPr>
          <a:xfrm>
            <a:off x="4658892" y="3950304"/>
            <a:ext cx="2834917" cy="184666"/>
          </a:xfrm>
          <a:prstGeom prst="rect">
            <a:avLst/>
          </a:prstGeom>
        </p:spPr>
        <p:txBody>
          <a:bodyPr wrap="square" lIns="0" tIns="0" rIns="0" bIns="0" rtlCol="0">
            <a:spAutoFit/>
          </a:bodyPr>
          <a:lstStyle/>
          <a:p>
            <a:pPr lvl="0" algn="ctr" defTabSz="913852">
              <a:spcAft>
                <a:spcPts val="600"/>
              </a:spcAft>
              <a:defRPr/>
            </a:pPr>
            <a:endParaRPr lang="en-US" sz="1200">
              <a:solidFill>
                <a:schemeClr val="bg1"/>
              </a:solidFill>
            </a:endParaRPr>
          </a:p>
        </p:txBody>
      </p:sp>
      <p:grpSp>
        <p:nvGrpSpPr>
          <p:cNvPr id="74" name="Group 73">
            <a:extLst>
              <a:ext uri="{FF2B5EF4-FFF2-40B4-BE49-F238E27FC236}">
                <a16:creationId xmlns:a16="http://schemas.microsoft.com/office/drawing/2014/main" id="{22181947-36E2-41A1-A3AF-52FCF315CBB6}"/>
              </a:ext>
            </a:extLst>
          </p:cNvPr>
          <p:cNvGrpSpPr/>
          <p:nvPr/>
        </p:nvGrpSpPr>
        <p:grpSpPr>
          <a:xfrm>
            <a:off x="8422795" y="996585"/>
            <a:ext cx="3383727" cy="4390862"/>
            <a:chOff x="1588340" y="3017312"/>
            <a:chExt cx="2834276" cy="4392005"/>
          </a:xfrm>
        </p:grpSpPr>
        <p:sp>
          <p:nvSpPr>
            <p:cNvPr id="75" name="Rectangle 74">
              <a:extLst>
                <a:ext uri="{FF2B5EF4-FFF2-40B4-BE49-F238E27FC236}">
                  <a16:creationId xmlns:a16="http://schemas.microsoft.com/office/drawing/2014/main" id="{89CD8734-E17B-4CCA-89D7-69A17B99B2DE}"/>
                </a:ext>
              </a:extLst>
            </p:cNvPr>
            <p:cNvSpPr/>
            <p:nvPr/>
          </p:nvSpPr>
          <p:spPr>
            <a:xfrm>
              <a:off x="1588714" y="3920952"/>
              <a:ext cx="2833902" cy="34883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200">
                  <a:solidFill>
                    <a:schemeClr val="bg1"/>
                  </a:solidFill>
                </a:rPr>
                <a:t>180 Days Event Data Storage. SaaS offering through unified Carbon Black Cloud console and universal agent. Priced by endpoint.</a:t>
              </a:r>
            </a:p>
          </p:txBody>
        </p:sp>
        <p:sp>
          <p:nvSpPr>
            <p:cNvPr id="76" name="Rectangle 75">
              <a:extLst>
                <a:ext uri="{FF2B5EF4-FFF2-40B4-BE49-F238E27FC236}">
                  <a16:creationId xmlns:a16="http://schemas.microsoft.com/office/drawing/2014/main" id="{E87807B3-40BD-43FB-893E-591FC0A503F4}"/>
                </a:ext>
              </a:extLst>
            </p:cNvPr>
            <p:cNvSpPr/>
            <p:nvPr/>
          </p:nvSpPr>
          <p:spPr>
            <a:xfrm>
              <a:off x="1588340" y="3017312"/>
              <a:ext cx="2833902" cy="9146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TextBox 76">
              <a:extLst>
                <a:ext uri="{FF2B5EF4-FFF2-40B4-BE49-F238E27FC236}">
                  <a16:creationId xmlns:a16="http://schemas.microsoft.com/office/drawing/2014/main" id="{A234BF30-3DE1-4E64-A2C5-8B4C7FCD1A7A}"/>
                </a:ext>
              </a:extLst>
            </p:cNvPr>
            <p:cNvSpPr txBox="1"/>
            <p:nvPr/>
          </p:nvSpPr>
          <p:spPr>
            <a:xfrm>
              <a:off x="1611548" y="3073257"/>
              <a:ext cx="2788181" cy="800427"/>
            </a:xfrm>
            <a:prstGeom prst="rect">
              <a:avLst/>
            </a:prstGeom>
          </p:spPr>
          <p:txBody>
            <a:bodyPr wrap="square" lIns="0" tIns="0" rIns="0" bIns="0" rtlCol="0">
              <a:spAutoFit/>
            </a:bodyPr>
            <a:lstStyle/>
            <a:p>
              <a:pPr algn="ctr">
                <a:spcAft>
                  <a:spcPts val="600"/>
                </a:spcAft>
              </a:pPr>
              <a:r>
                <a:rPr lang="en-US" sz="1400">
                  <a:solidFill>
                    <a:schemeClr val="bg1"/>
                  </a:solidFill>
                </a:rPr>
                <a:t>VMware Data Retention for </a:t>
              </a:r>
            </a:p>
            <a:p>
              <a:pPr algn="ctr">
                <a:spcAft>
                  <a:spcPts val="600"/>
                </a:spcAft>
              </a:pPr>
              <a:r>
                <a:rPr lang="en-US" sz="1400">
                  <a:solidFill>
                    <a:schemeClr val="bg1"/>
                  </a:solidFill>
                </a:rPr>
                <a:t>VMware Carbon Black Cloud</a:t>
              </a:r>
            </a:p>
            <a:p>
              <a:pPr algn="ctr">
                <a:spcAft>
                  <a:spcPts val="600"/>
                </a:spcAft>
              </a:pPr>
              <a:r>
                <a:rPr lang="en-US" sz="1400" b="1">
                  <a:solidFill>
                    <a:schemeClr val="bg1"/>
                  </a:solidFill>
                </a:rPr>
                <a:t>180 Day</a:t>
              </a:r>
            </a:p>
          </p:txBody>
        </p:sp>
        <p:sp>
          <p:nvSpPr>
            <p:cNvPr id="78" name="TextBox 77">
              <a:extLst>
                <a:ext uri="{FF2B5EF4-FFF2-40B4-BE49-F238E27FC236}">
                  <a16:creationId xmlns:a16="http://schemas.microsoft.com/office/drawing/2014/main" id="{73D31439-E2A7-47A9-B51A-5C635B50597F}"/>
                </a:ext>
              </a:extLst>
            </p:cNvPr>
            <p:cNvSpPr txBox="1"/>
            <p:nvPr/>
          </p:nvSpPr>
          <p:spPr>
            <a:xfrm>
              <a:off x="3005639" y="4148577"/>
              <a:ext cx="54" cy="430999"/>
            </a:xfrm>
            <a:prstGeom prst="rect">
              <a:avLst/>
            </a:prstGeom>
          </p:spPr>
          <p:txBody>
            <a:bodyPr wrap="none" lIns="0" tIns="0" rIns="0" bIns="0" rtlCol="0">
              <a:spAutoFit/>
            </a:bodyPr>
            <a:lstStyle/>
            <a:p>
              <a:pPr algn="ctr"/>
              <a:br>
                <a:rPr lang="en-US" sz="1400">
                  <a:solidFill>
                    <a:schemeClr val="bg1"/>
                  </a:solidFill>
                </a:rPr>
              </a:br>
              <a:endParaRPr lang="en-US" sz="1400">
                <a:solidFill>
                  <a:schemeClr val="bg1"/>
                </a:solidFill>
              </a:endParaRPr>
            </a:p>
          </p:txBody>
        </p:sp>
      </p:grpSp>
      <p:sp>
        <p:nvSpPr>
          <p:cNvPr id="44" name="Rectangle 43">
            <a:extLst>
              <a:ext uri="{FF2B5EF4-FFF2-40B4-BE49-F238E27FC236}">
                <a16:creationId xmlns:a16="http://schemas.microsoft.com/office/drawing/2014/main" id="{1F11AE94-7A60-48D6-A0CC-783524D2699B}"/>
              </a:ext>
            </a:extLst>
          </p:cNvPr>
          <p:cNvSpPr/>
          <p:nvPr/>
        </p:nvSpPr>
        <p:spPr>
          <a:xfrm>
            <a:off x="391315" y="5381676"/>
            <a:ext cx="3383280"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$30/EP/YR</a:t>
            </a:r>
          </a:p>
        </p:txBody>
      </p:sp>
      <p:sp>
        <p:nvSpPr>
          <p:cNvPr id="45" name="Rectangle 44">
            <a:extLst>
              <a:ext uri="{FF2B5EF4-FFF2-40B4-BE49-F238E27FC236}">
                <a16:creationId xmlns:a16="http://schemas.microsoft.com/office/drawing/2014/main" id="{1F11AE94-7A60-48D6-A0CC-783524D2699B}"/>
              </a:ext>
            </a:extLst>
          </p:cNvPr>
          <p:cNvSpPr/>
          <p:nvPr/>
        </p:nvSpPr>
        <p:spPr>
          <a:xfrm>
            <a:off x="4381765" y="5387447"/>
            <a:ext cx="3383280"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$60/EP/YR</a:t>
            </a:r>
          </a:p>
        </p:txBody>
      </p:sp>
      <p:sp>
        <p:nvSpPr>
          <p:cNvPr id="46" name="Rectangle 45">
            <a:extLst>
              <a:ext uri="{FF2B5EF4-FFF2-40B4-BE49-F238E27FC236}">
                <a16:creationId xmlns:a16="http://schemas.microsoft.com/office/drawing/2014/main" id="{1F11AE94-7A60-48D6-A0CC-783524D2699B}"/>
              </a:ext>
            </a:extLst>
          </p:cNvPr>
          <p:cNvSpPr/>
          <p:nvPr/>
        </p:nvSpPr>
        <p:spPr>
          <a:xfrm>
            <a:off x="8423241" y="5381676"/>
            <a:ext cx="3383280"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$120/EP/YR</a:t>
            </a:r>
          </a:p>
        </p:txBody>
      </p:sp>
      <p:grpSp>
        <p:nvGrpSpPr>
          <p:cNvPr id="27" name="Group 26">
            <a:extLst>
              <a:ext uri="{FF2B5EF4-FFF2-40B4-BE49-F238E27FC236}">
                <a16:creationId xmlns:a16="http://schemas.microsoft.com/office/drawing/2014/main" id="{8AF2722D-5C76-544D-9E46-CF4519DCBAB7}"/>
              </a:ext>
            </a:extLst>
          </p:cNvPr>
          <p:cNvGrpSpPr/>
          <p:nvPr/>
        </p:nvGrpSpPr>
        <p:grpSpPr>
          <a:xfrm>
            <a:off x="11265740" y="162819"/>
            <a:ext cx="822960" cy="822960"/>
            <a:chOff x="11265740" y="162819"/>
            <a:chExt cx="822960" cy="822960"/>
          </a:xfrm>
        </p:grpSpPr>
        <p:sp>
          <p:nvSpPr>
            <p:cNvPr id="28" name="Oval 27">
              <a:extLst>
                <a:ext uri="{FF2B5EF4-FFF2-40B4-BE49-F238E27FC236}">
                  <a16:creationId xmlns:a16="http://schemas.microsoft.com/office/drawing/2014/main" id="{F63D1B80-9E09-AB49-8B8C-4D9B25DD3F66}"/>
                </a:ext>
              </a:extLst>
            </p:cNvPr>
            <p:cNvSpPr/>
            <p:nvPr/>
          </p:nvSpPr>
          <p:spPr>
            <a:xfrm>
              <a:off x="11265740" y="162819"/>
              <a:ext cx="822960" cy="82296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9" name="TextBox 28">
              <a:extLst>
                <a:ext uri="{FF2B5EF4-FFF2-40B4-BE49-F238E27FC236}">
                  <a16:creationId xmlns:a16="http://schemas.microsoft.com/office/drawing/2014/main" id="{441E4B39-E5A1-3045-9D6D-E8903DC98599}"/>
                </a:ext>
              </a:extLst>
            </p:cNvPr>
            <p:cNvSpPr txBox="1"/>
            <p:nvPr/>
          </p:nvSpPr>
          <p:spPr>
            <a:xfrm>
              <a:off x="11272293" y="395135"/>
              <a:ext cx="816407" cy="323165"/>
            </a:xfrm>
            <a:prstGeom prst="rect">
              <a:avLst/>
            </a:prstGeom>
          </p:spPr>
          <p:txBody>
            <a:bodyPr wrap="square" lIns="0" tIns="0" rIns="0" bIns="0" rtlCol="0">
              <a:spAutoFit/>
            </a:bodyPr>
            <a:lstStyle/>
            <a:p>
              <a:pPr algn="ctr">
                <a:spcAft>
                  <a:spcPts val="600"/>
                </a:spcAft>
              </a:pPr>
              <a:r>
                <a:rPr lang="en-US" sz="1050" b="1">
                  <a:solidFill>
                    <a:schemeClr val="bg1"/>
                  </a:solidFill>
                </a:rPr>
                <a:t>Standalone / Add-On</a:t>
              </a:r>
            </a:p>
          </p:txBody>
        </p:sp>
      </p:grpSp>
      <p:sp>
        <p:nvSpPr>
          <p:cNvPr id="30" name="TextBox 29">
            <a:extLst>
              <a:ext uri="{FF2B5EF4-FFF2-40B4-BE49-F238E27FC236}">
                <a16:creationId xmlns:a16="http://schemas.microsoft.com/office/drawing/2014/main" id="{3484FE31-540D-9444-BDD1-A869E0A63098}"/>
              </a:ext>
            </a:extLst>
          </p:cNvPr>
          <p:cNvSpPr txBox="1"/>
          <p:nvPr/>
        </p:nvSpPr>
        <p:spPr>
          <a:xfrm>
            <a:off x="1030726" y="2664966"/>
            <a:ext cx="2104458" cy="184666"/>
          </a:xfrm>
          <a:prstGeom prst="rect">
            <a:avLst/>
          </a:prstGeom>
        </p:spPr>
        <p:txBody>
          <a:bodyPr wrap="square" lIns="0" tIns="0" rIns="0" bIns="0" rtlCol="0">
            <a:spAutoFit/>
          </a:bodyPr>
          <a:lstStyle/>
          <a:p>
            <a:pPr algn="ctr">
              <a:spcAft>
                <a:spcPts val="600"/>
              </a:spcAft>
            </a:pPr>
            <a:r>
              <a:rPr lang="en-US" sz="1200" b="1"/>
              <a:t>VSEC-DR60-US-1Y-C</a:t>
            </a:r>
          </a:p>
        </p:txBody>
      </p:sp>
      <p:sp>
        <p:nvSpPr>
          <p:cNvPr id="31" name="TextBox 30">
            <a:extLst>
              <a:ext uri="{FF2B5EF4-FFF2-40B4-BE49-F238E27FC236}">
                <a16:creationId xmlns:a16="http://schemas.microsoft.com/office/drawing/2014/main" id="{D1D61E44-2CAA-4142-8631-4FFC0C743065}"/>
              </a:ext>
            </a:extLst>
          </p:cNvPr>
          <p:cNvSpPr txBox="1"/>
          <p:nvPr/>
        </p:nvSpPr>
        <p:spPr>
          <a:xfrm>
            <a:off x="5211221" y="1735090"/>
            <a:ext cx="2104458" cy="184666"/>
          </a:xfrm>
          <a:prstGeom prst="rect">
            <a:avLst/>
          </a:prstGeom>
        </p:spPr>
        <p:txBody>
          <a:bodyPr wrap="square" lIns="0" tIns="0" rIns="0" bIns="0" rtlCol="0">
            <a:spAutoFit/>
          </a:bodyPr>
          <a:lstStyle/>
          <a:p>
            <a:pPr algn="ctr">
              <a:spcAft>
                <a:spcPts val="600"/>
              </a:spcAft>
            </a:pPr>
            <a:r>
              <a:rPr lang="en-US" sz="1200" b="1"/>
              <a:t>VSEC-DR90-US-1Y-C</a:t>
            </a:r>
          </a:p>
        </p:txBody>
      </p:sp>
      <p:sp>
        <p:nvSpPr>
          <p:cNvPr id="32" name="TextBox 31">
            <a:extLst>
              <a:ext uri="{FF2B5EF4-FFF2-40B4-BE49-F238E27FC236}">
                <a16:creationId xmlns:a16="http://schemas.microsoft.com/office/drawing/2014/main" id="{AB8F8E98-FA0C-EA49-B545-33AE35F16200}"/>
              </a:ext>
            </a:extLst>
          </p:cNvPr>
          <p:cNvSpPr txBox="1"/>
          <p:nvPr/>
        </p:nvSpPr>
        <p:spPr>
          <a:xfrm>
            <a:off x="8717660" y="818218"/>
            <a:ext cx="2104458" cy="184666"/>
          </a:xfrm>
          <a:prstGeom prst="rect">
            <a:avLst/>
          </a:prstGeom>
        </p:spPr>
        <p:txBody>
          <a:bodyPr wrap="square" lIns="0" tIns="0" rIns="0" bIns="0" rtlCol="0">
            <a:spAutoFit/>
          </a:bodyPr>
          <a:lstStyle/>
          <a:p>
            <a:pPr algn="ctr">
              <a:spcAft>
                <a:spcPts val="600"/>
              </a:spcAft>
            </a:pPr>
            <a:r>
              <a:rPr lang="en-US" sz="1200" b="1"/>
              <a:t>VSEC-DR180-US-1Y-C</a:t>
            </a:r>
          </a:p>
        </p:txBody>
      </p:sp>
    </p:spTree>
    <p:extLst>
      <p:ext uri="{BB962C8B-B14F-4D97-AF65-F5344CB8AC3E}">
        <p14:creationId xmlns:p14="http://schemas.microsoft.com/office/powerpoint/2010/main" val="1123192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197A31-1F8F-4479-838B-2DE773AD42A7}"/>
              </a:ext>
            </a:extLst>
          </p:cNvPr>
          <p:cNvSpPr>
            <a:spLocks noGrp="1"/>
          </p:cNvSpPr>
          <p:nvPr>
            <p:ph type="title"/>
          </p:nvPr>
        </p:nvSpPr>
        <p:spPr>
          <a:xfrm>
            <a:off x="579808" y="412751"/>
            <a:ext cx="11258745" cy="381000"/>
          </a:xfrm>
        </p:spPr>
        <p:txBody>
          <a:bodyPr/>
          <a:lstStyle/>
          <a:p>
            <a:r>
              <a:rPr lang="en-US"/>
              <a:t>VMware Carbon Black On-Premise Security Products  </a:t>
            </a:r>
          </a:p>
        </p:txBody>
      </p:sp>
      <p:sp>
        <p:nvSpPr>
          <p:cNvPr id="6" name="Subtitle 5">
            <a:extLst>
              <a:ext uri="{FF2B5EF4-FFF2-40B4-BE49-F238E27FC236}">
                <a16:creationId xmlns:a16="http://schemas.microsoft.com/office/drawing/2014/main" id="{3EC5EF5A-E2E2-48F4-8085-F232A297ED43}"/>
              </a:ext>
            </a:extLst>
          </p:cNvPr>
          <p:cNvSpPr>
            <a:spLocks noGrp="1"/>
          </p:cNvSpPr>
          <p:nvPr>
            <p:ph type="subTitle" idx="10"/>
          </p:nvPr>
        </p:nvSpPr>
        <p:spPr>
          <a:xfrm>
            <a:off x="592866" y="811830"/>
            <a:ext cx="11349752" cy="254410"/>
          </a:xfrm>
        </p:spPr>
        <p:txBody>
          <a:bodyPr/>
          <a:lstStyle/>
          <a:p>
            <a:r>
              <a:rPr lang="en-US" i="1">
                <a:solidFill>
                  <a:srgbClr val="3F3F3F"/>
                </a:solidFill>
              </a:rPr>
              <a:t>Carbon Black On-Premise security products released Q1-FY21</a:t>
            </a:r>
          </a:p>
          <a:p>
            <a:endParaRPr lang="en-US" i="1">
              <a:solidFill>
                <a:srgbClr val="3F3F3F"/>
              </a:solidFill>
            </a:endParaRPr>
          </a:p>
        </p:txBody>
      </p:sp>
      <p:grpSp>
        <p:nvGrpSpPr>
          <p:cNvPr id="2" name="Group 1">
            <a:extLst>
              <a:ext uri="{FF2B5EF4-FFF2-40B4-BE49-F238E27FC236}">
                <a16:creationId xmlns:a16="http://schemas.microsoft.com/office/drawing/2014/main" id="{2767E657-BF69-9E49-9BD6-1C1F28C8F8E2}"/>
              </a:ext>
            </a:extLst>
          </p:cNvPr>
          <p:cNvGrpSpPr/>
          <p:nvPr/>
        </p:nvGrpSpPr>
        <p:grpSpPr>
          <a:xfrm>
            <a:off x="1516284" y="1573899"/>
            <a:ext cx="9156257" cy="4398301"/>
            <a:chOff x="356684" y="1820479"/>
            <a:chExt cx="9156257" cy="4398301"/>
          </a:xfrm>
        </p:grpSpPr>
        <p:grpSp>
          <p:nvGrpSpPr>
            <p:cNvPr id="60" name="Group 59">
              <a:extLst>
                <a:ext uri="{FF2B5EF4-FFF2-40B4-BE49-F238E27FC236}">
                  <a16:creationId xmlns:a16="http://schemas.microsoft.com/office/drawing/2014/main" id="{80689838-2C5E-47BD-9FE6-C08566CA3827}"/>
                </a:ext>
              </a:extLst>
            </p:cNvPr>
            <p:cNvGrpSpPr/>
            <p:nvPr/>
          </p:nvGrpSpPr>
          <p:grpSpPr>
            <a:xfrm>
              <a:off x="358130" y="1820479"/>
              <a:ext cx="2169946" cy="3349869"/>
              <a:chOff x="1594409" y="3198940"/>
              <a:chExt cx="2833902" cy="1887485"/>
            </a:xfrm>
          </p:grpSpPr>
          <p:sp>
            <p:nvSpPr>
              <p:cNvPr id="61" name="Rectangle 60">
                <a:extLst>
                  <a:ext uri="{FF2B5EF4-FFF2-40B4-BE49-F238E27FC236}">
                    <a16:creationId xmlns:a16="http://schemas.microsoft.com/office/drawing/2014/main" id="{BA6FD6D8-313F-470E-AC3B-A1298905FF34}"/>
                  </a:ext>
                </a:extLst>
              </p:cNvPr>
              <p:cNvSpPr/>
              <p:nvPr/>
            </p:nvSpPr>
            <p:spPr>
              <a:xfrm>
                <a:off x="1594409" y="3198941"/>
                <a:ext cx="2833902" cy="188748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2" name="Rectangle 61">
                <a:extLst>
                  <a:ext uri="{FF2B5EF4-FFF2-40B4-BE49-F238E27FC236}">
                    <a16:creationId xmlns:a16="http://schemas.microsoft.com/office/drawing/2014/main" id="{DA8C9745-B3A3-4799-8266-E198F340CB0A}"/>
                  </a:ext>
                </a:extLst>
              </p:cNvPr>
              <p:cNvSpPr/>
              <p:nvPr/>
            </p:nvSpPr>
            <p:spPr>
              <a:xfrm>
                <a:off x="1594409" y="3198940"/>
                <a:ext cx="2833152" cy="581805"/>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2187803" y="3331367"/>
                <a:ext cx="1639013" cy="286138"/>
              </a:xfrm>
              <a:prstGeom prst="rect">
                <a:avLst/>
              </a:prstGeom>
            </p:spPr>
            <p:txBody>
              <a:bodyPr wrap="none" lIns="0" tIns="0" rIns="0" bIns="0" rtlCol="0">
                <a:spAutoFit/>
              </a:bodyPr>
              <a:lstStyle/>
              <a:p>
                <a:pPr algn="ctr">
                  <a:spcAft>
                    <a:spcPts val="600"/>
                  </a:spcAft>
                </a:pPr>
                <a:r>
                  <a:rPr lang="en-US" sz="1400">
                    <a:solidFill>
                      <a:schemeClr val="bg1"/>
                    </a:solidFill>
                  </a:rPr>
                  <a:t>VMware Carbon Black</a:t>
                </a:r>
              </a:p>
              <a:p>
                <a:pPr algn="ctr">
                  <a:spcAft>
                    <a:spcPts val="600"/>
                  </a:spcAft>
                </a:pPr>
                <a:r>
                  <a:rPr lang="en-US" sz="1400">
                    <a:solidFill>
                      <a:schemeClr val="bg1"/>
                    </a:solidFill>
                  </a:rPr>
                  <a:t> </a:t>
                </a:r>
                <a:r>
                  <a:rPr lang="en-US" sz="1400" b="1">
                    <a:solidFill>
                      <a:schemeClr val="bg1"/>
                    </a:solidFill>
                  </a:rPr>
                  <a:t>App Control</a:t>
                </a:r>
              </a:p>
            </p:txBody>
          </p:sp>
          <p:sp>
            <p:nvSpPr>
              <p:cNvPr id="66" name="TextBox 65">
                <a:extLst>
                  <a:ext uri="{FF2B5EF4-FFF2-40B4-BE49-F238E27FC236}">
                    <a16:creationId xmlns:a16="http://schemas.microsoft.com/office/drawing/2014/main" id="{0A0EC3D7-8127-4BDE-AB3F-4196E40EA24A}"/>
                  </a:ext>
                </a:extLst>
              </p:cNvPr>
              <p:cNvSpPr txBox="1"/>
              <p:nvPr/>
            </p:nvSpPr>
            <p:spPr>
              <a:xfrm>
                <a:off x="1804828" y="3920310"/>
                <a:ext cx="2422414" cy="1144551"/>
              </a:xfrm>
              <a:prstGeom prst="rect">
                <a:avLst/>
              </a:prstGeom>
            </p:spPr>
            <p:txBody>
              <a:bodyPr wrap="square" lIns="0" tIns="0" rIns="0" bIns="0" rtlCol="0">
                <a:spAutoFit/>
              </a:bodyPr>
              <a:lstStyle/>
              <a:p>
                <a:pPr algn="ctr" fontAlgn="ctr"/>
                <a:r>
                  <a:rPr lang="en-US" sz="1200">
                    <a:solidFill>
                      <a:schemeClr val="lt1"/>
                    </a:solidFill>
                  </a:rPr>
                  <a:t>VMware Carbon Black App Control</a:t>
                </a:r>
              </a:p>
              <a:p>
                <a:pPr algn="ctr" fontAlgn="ctr"/>
                <a:r>
                  <a:rPr lang="en-US" sz="1200">
                    <a:solidFill>
                      <a:schemeClr val="lt1"/>
                    </a:solidFill>
                  </a:rPr>
                  <a:t>Market-leading solution focused on whitelisting third-party applications trusted to run on endpoints or servers. On-premise servers and agents. Priced by endpoint.</a:t>
                </a:r>
              </a:p>
              <a:p>
                <a:pPr lvl="0" algn="ctr" fontAlgn="ctr"/>
                <a:endParaRPr lang="en-US" sz="1200">
                  <a:solidFill>
                    <a:schemeClr val="bg1"/>
                  </a:solidFill>
                  <a:latin typeface="Arial" panose="020B0604020202020204" pitchFamily="34" charset="0"/>
                </a:endParaRPr>
              </a:p>
            </p:txBody>
          </p:sp>
        </p:grpSp>
        <p:grpSp>
          <p:nvGrpSpPr>
            <p:cNvPr id="74" name="Group 73">
              <a:extLst>
                <a:ext uri="{FF2B5EF4-FFF2-40B4-BE49-F238E27FC236}">
                  <a16:creationId xmlns:a16="http://schemas.microsoft.com/office/drawing/2014/main" id="{22181947-36E2-41A1-A3AF-52FCF315CBB6}"/>
                </a:ext>
              </a:extLst>
            </p:cNvPr>
            <p:cNvGrpSpPr/>
            <p:nvPr/>
          </p:nvGrpSpPr>
          <p:grpSpPr>
            <a:xfrm>
              <a:off x="7341820" y="1831490"/>
              <a:ext cx="2171121" cy="3369852"/>
              <a:chOff x="1588714" y="3198937"/>
              <a:chExt cx="2833902" cy="4210380"/>
            </a:xfrm>
          </p:grpSpPr>
          <p:sp>
            <p:nvSpPr>
              <p:cNvPr id="75" name="Rectangle 74">
                <a:extLst>
                  <a:ext uri="{FF2B5EF4-FFF2-40B4-BE49-F238E27FC236}">
                    <a16:creationId xmlns:a16="http://schemas.microsoft.com/office/drawing/2014/main" id="{89CD8734-E17B-4CCA-89D7-69A17B99B2DE}"/>
                  </a:ext>
                </a:extLst>
              </p:cNvPr>
              <p:cNvSpPr/>
              <p:nvPr/>
            </p:nvSpPr>
            <p:spPr>
              <a:xfrm>
                <a:off x="1588714" y="3198940"/>
                <a:ext cx="2833902" cy="42103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Rectangle 75">
                <a:extLst>
                  <a:ext uri="{FF2B5EF4-FFF2-40B4-BE49-F238E27FC236}">
                    <a16:creationId xmlns:a16="http://schemas.microsoft.com/office/drawing/2014/main" id="{E87807B3-40BD-43FB-893E-591FC0A503F4}"/>
                  </a:ext>
                </a:extLst>
              </p:cNvPr>
              <p:cNvSpPr/>
              <p:nvPr/>
            </p:nvSpPr>
            <p:spPr>
              <a:xfrm>
                <a:off x="1589089" y="3198937"/>
                <a:ext cx="2833152" cy="131509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TextBox 76">
                <a:extLst>
                  <a:ext uri="{FF2B5EF4-FFF2-40B4-BE49-F238E27FC236}">
                    <a16:creationId xmlns:a16="http://schemas.microsoft.com/office/drawing/2014/main" id="{A234BF30-3DE1-4E64-A2C5-8B4C7FCD1A7A}"/>
                  </a:ext>
                </a:extLst>
              </p:cNvPr>
              <p:cNvSpPr txBox="1"/>
              <p:nvPr/>
            </p:nvSpPr>
            <p:spPr>
              <a:xfrm>
                <a:off x="1611574" y="3483597"/>
                <a:ext cx="2788181" cy="634497"/>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a:t>
                </a:r>
              </a:p>
              <a:p>
                <a:pPr algn="ctr">
                  <a:spcAft>
                    <a:spcPts val="600"/>
                  </a:spcAft>
                </a:pPr>
                <a:r>
                  <a:rPr lang="en-US" sz="1400" b="1">
                    <a:solidFill>
                      <a:schemeClr val="bg1"/>
                    </a:solidFill>
                  </a:rPr>
                  <a:t>Hosted EDR</a:t>
                </a:r>
              </a:p>
            </p:txBody>
          </p:sp>
          <p:sp>
            <p:nvSpPr>
              <p:cNvPr id="80" name="TextBox 79">
                <a:extLst>
                  <a:ext uri="{FF2B5EF4-FFF2-40B4-BE49-F238E27FC236}">
                    <a16:creationId xmlns:a16="http://schemas.microsoft.com/office/drawing/2014/main" id="{0F6CF628-ECD7-45D1-8F39-DD9DD47B14A2}"/>
                  </a:ext>
                </a:extLst>
              </p:cNvPr>
              <p:cNvSpPr txBox="1"/>
              <p:nvPr/>
            </p:nvSpPr>
            <p:spPr>
              <a:xfrm>
                <a:off x="1933468" y="4985261"/>
                <a:ext cx="2179812" cy="1845812"/>
              </a:xfrm>
              <a:prstGeom prst="rect">
                <a:avLst/>
              </a:prstGeom>
            </p:spPr>
            <p:txBody>
              <a:bodyPr wrap="square" lIns="0" tIns="0" rIns="0" bIns="0" rtlCol="0">
                <a:spAutoFit/>
              </a:bodyPr>
              <a:lstStyle/>
              <a:p>
                <a:pPr algn="ctr" fontAlgn="ctr"/>
                <a:r>
                  <a:rPr lang="en-US" sz="1200">
                    <a:solidFill>
                      <a:schemeClr val="lt1"/>
                    </a:solidFill>
                  </a:rPr>
                  <a:t>Advanced endpoint detection and response solution for security operations. Servers hosted in VMware data center. Priced by endpoint.</a:t>
                </a:r>
              </a:p>
              <a:p>
                <a:pPr algn="ctr" fontAlgn="ctr"/>
                <a:endParaRPr lang="en-US" sz="1200">
                  <a:solidFill>
                    <a:schemeClr val="bg1"/>
                  </a:solidFill>
                </a:endParaRPr>
              </a:p>
            </p:txBody>
          </p:sp>
        </p:grpSp>
        <p:grpSp>
          <p:nvGrpSpPr>
            <p:cNvPr id="26" name="Group 25">
              <a:extLst>
                <a:ext uri="{FF2B5EF4-FFF2-40B4-BE49-F238E27FC236}">
                  <a16:creationId xmlns:a16="http://schemas.microsoft.com/office/drawing/2014/main" id="{0A112E23-4CD6-4A10-BD23-2CFA6A12B8C6}"/>
                </a:ext>
              </a:extLst>
            </p:cNvPr>
            <p:cNvGrpSpPr/>
            <p:nvPr/>
          </p:nvGrpSpPr>
          <p:grpSpPr>
            <a:xfrm>
              <a:off x="2661121" y="1824868"/>
              <a:ext cx="2169946" cy="3364686"/>
              <a:chOff x="1588714" y="3198940"/>
              <a:chExt cx="2833902" cy="2444417"/>
            </a:xfrm>
          </p:grpSpPr>
          <p:sp>
            <p:nvSpPr>
              <p:cNvPr id="27" name="Rectangle 26">
                <a:extLst>
                  <a:ext uri="{FF2B5EF4-FFF2-40B4-BE49-F238E27FC236}">
                    <a16:creationId xmlns:a16="http://schemas.microsoft.com/office/drawing/2014/main" id="{BCB6CB2C-923A-4B60-B6D4-C3F9A3BEF468}"/>
                  </a:ext>
                </a:extLst>
              </p:cNvPr>
              <p:cNvSpPr/>
              <p:nvPr/>
            </p:nvSpPr>
            <p:spPr>
              <a:xfrm>
                <a:off x="1588714" y="3198940"/>
                <a:ext cx="2833902" cy="24444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8" name="Rectangle 27">
                <a:extLst>
                  <a:ext uri="{FF2B5EF4-FFF2-40B4-BE49-F238E27FC236}">
                    <a16:creationId xmlns:a16="http://schemas.microsoft.com/office/drawing/2014/main" id="{C5EAFCE8-8D32-4272-AC5A-6D062BAD4926}"/>
                  </a:ext>
                </a:extLst>
              </p:cNvPr>
              <p:cNvSpPr/>
              <p:nvPr/>
            </p:nvSpPr>
            <p:spPr>
              <a:xfrm>
                <a:off x="1589089" y="3201822"/>
                <a:ext cx="2833152" cy="75804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9" name="TextBox 28">
                <a:extLst>
                  <a:ext uri="{FF2B5EF4-FFF2-40B4-BE49-F238E27FC236}">
                    <a16:creationId xmlns:a16="http://schemas.microsoft.com/office/drawing/2014/main" id="{735F8716-5BB8-49D4-BDA4-ED430B5261AE}"/>
                  </a:ext>
                </a:extLst>
              </p:cNvPr>
              <p:cNvSpPr txBox="1"/>
              <p:nvPr/>
            </p:nvSpPr>
            <p:spPr>
              <a:xfrm>
                <a:off x="1611573" y="3376861"/>
                <a:ext cx="2788181" cy="368935"/>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a:t>
                </a:r>
              </a:p>
              <a:p>
                <a:pPr algn="ctr">
                  <a:spcAft>
                    <a:spcPts val="600"/>
                  </a:spcAft>
                </a:pPr>
                <a:r>
                  <a:rPr lang="en-US" sz="1400" b="1">
                    <a:solidFill>
                      <a:schemeClr val="bg1"/>
                    </a:solidFill>
                  </a:rPr>
                  <a:t>EDR</a:t>
                </a:r>
              </a:p>
            </p:txBody>
          </p:sp>
          <p:sp>
            <p:nvSpPr>
              <p:cNvPr id="30" name="TextBox 29">
                <a:extLst>
                  <a:ext uri="{FF2B5EF4-FFF2-40B4-BE49-F238E27FC236}">
                    <a16:creationId xmlns:a16="http://schemas.microsoft.com/office/drawing/2014/main" id="{24D2D40C-B203-45FA-870D-00FC40EA5E5D}"/>
                  </a:ext>
                </a:extLst>
              </p:cNvPr>
              <p:cNvSpPr txBox="1"/>
              <p:nvPr/>
            </p:nvSpPr>
            <p:spPr>
              <a:xfrm>
                <a:off x="1876910" y="4254159"/>
                <a:ext cx="2243447" cy="804950"/>
              </a:xfrm>
              <a:prstGeom prst="rect">
                <a:avLst/>
              </a:prstGeom>
            </p:spPr>
            <p:txBody>
              <a:bodyPr wrap="square" lIns="0" tIns="0" rIns="0" bIns="0" rtlCol="0">
                <a:spAutoFit/>
              </a:bodyPr>
              <a:lstStyle/>
              <a:p>
                <a:pPr lvl="0" algn="ctr" fontAlgn="ctr"/>
                <a:r>
                  <a:rPr lang="en-US" sz="1200">
                    <a:solidFill>
                      <a:schemeClr val="lt1"/>
                    </a:solidFill>
                  </a:rPr>
                  <a:t>Advanced endpoint detection and response solution for security operations. On-premise servers and agents. Priced by endpoint.</a:t>
                </a:r>
              </a:p>
            </p:txBody>
          </p:sp>
        </p:grpSp>
        <p:sp>
          <p:nvSpPr>
            <p:cNvPr id="42" name="Rectangle 41">
              <a:extLst>
                <a:ext uri="{FF2B5EF4-FFF2-40B4-BE49-F238E27FC236}">
                  <a16:creationId xmlns:a16="http://schemas.microsoft.com/office/drawing/2014/main" id="{1F11AE94-7A60-48D6-A0CC-783524D2699B}"/>
                </a:ext>
              </a:extLst>
            </p:cNvPr>
            <p:cNvSpPr/>
            <p:nvPr/>
          </p:nvSpPr>
          <p:spPr>
            <a:xfrm>
              <a:off x="356684" y="5326228"/>
              <a:ext cx="4474096" cy="892552"/>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300" b="1" i="1">
                  <a:solidFill>
                    <a:schemeClr val="bg1"/>
                  </a:solidFill>
                </a:rPr>
                <a:t>Subscription &amp; Perpetual availability. Note: perpetual SKUs not published in channel price books and only available for renewal and expansion opportunities</a:t>
              </a:r>
            </a:p>
          </p:txBody>
        </p:sp>
        <p:grpSp>
          <p:nvGrpSpPr>
            <p:cNvPr id="25" name="Group 24">
              <a:extLst>
                <a:ext uri="{FF2B5EF4-FFF2-40B4-BE49-F238E27FC236}">
                  <a16:creationId xmlns:a16="http://schemas.microsoft.com/office/drawing/2014/main" id="{0A112E23-4CD6-4A10-BD23-2CFA6A12B8C6}"/>
                </a:ext>
              </a:extLst>
            </p:cNvPr>
            <p:cNvGrpSpPr/>
            <p:nvPr/>
          </p:nvGrpSpPr>
          <p:grpSpPr>
            <a:xfrm>
              <a:off x="5007389" y="1828835"/>
              <a:ext cx="2169946" cy="3364686"/>
              <a:chOff x="1588714" y="3198940"/>
              <a:chExt cx="2833902" cy="2444417"/>
            </a:xfrm>
          </p:grpSpPr>
          <p:sp>
            <p:nvSpPr>
              <p:cNvPr id="31" name="Rectangle 30">
                <a:extLst>
                  <a:ext uri="{FF2B5EF4-FFF2-40B4-BE49-F238E27FC236}">
                    <a16:creationId xmlns:a16="http://schemas.microsoft.com/office/drawing/2014/main" id="{BCB6CB2C-923A-4B60-B6D4-C3F9A3BEF468}"/>
                  </a:ext>
                </a:extLst>
              </p:cNvPr>
              <p:cNvSpPr/>
              <p:nvPr/>
            </p:nvSpPr>
            <p:spPr>
              <a:xfrm>
                <a:off x="1588714" y="3198940"/>
                <a:ext cx="2833902" cy="244441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2" name="Rectangle 31">
                <a:extLst>
                  <a:ext uri="{FF2B5EF4-FFF2-40B4-BE49-F238E27FC236}">
                    <a16:creationId xmlns:a16="http://schemas.microsoft.com/office/drawing/2014/main" id="{C5EAFCE8-8D32-4272-AC5A-6D062BAD4926}"/>
                  </a:ext>
                </a:extLst>
              </p:cNvPr>
              <p:cNvSpPr/>
              <p:nvPr/>
            </p:nvSpPr>
            <p:spPr>
              <a:xfrm>
                <a:off x="1589089" y="3201822"/>
                <a:ext cx="2833152" cy="758042"/>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3" name="TextBox 32">
                <a:extLst>
                  <a:ext uri="{FF2B5EF4-FFF2-40B4-BE49-F238E27FC236}">
                    <a16:creationId xmlns:a16="http://schemas.microsoft.com/office/drawing/2014/main" id="{735F8716-5BB8-49D4-BDA4-ED430B5261AE}"/>
                  </a:ext>
                </a:extLst>
              </p:cNvPr>
              <p:cNvSpPr txBox="1"/>
              <p:nvPr/>
            </p:nvSpPr>
            <p:spPr>
              <a:xfrm>
                <a:off x="1611573" y="3376861"/>
                <a:ext cx="2788182" cy="525453"/>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a:t>
                </a:r>
              </a:p>
              <a:p>
                <a:pPr algn="ctr">
                  <a:spcAft>
                    <a:spcPts val="600"/>
                  </a:spcAft>
                </a:pPr>
                <a:r>
                  <a:rPr lang="en-US" sz="1400" b="1">
                    <a:solidFill>
                      <a:schemeClr val="bg1"/>
                    </a:solidFill>
                  </a:rPr>
                  <a:t>File Reputation Service</a:t>
                </a:r>
              </a:p>
            </p:txBody>
          </p:sp>
          <p:sp>
            <p:nvSpPr>
              <p:cNvPr id="34" name="TextBox 33">
                <a:extLst>
                  <a:ext uri="{FF2B5EF4-FFF2-40B4-BE49-F238E27FC236}">
                    <a16:creationId xmlns:a16="http://schemas.microsoft.com/office/drawing/2014/main" id="{24D2D40C-B203-45FA-870D-00FC40EA5E5D}"/>
                  </a:ext>
                </a:extLst>
              </p:cNvPr>
              <p:cNvSpPr txBox="1"/>
              <p:nvPr/>
            </p:nvSpPr>
            <p:spPr>
              <a:xfrm>
                <a:off x="1886834" y="4247823"/>
                <a:ext cx="2243447" cy="939108"/>
              </a:xfrm>
              <a:prstGeom prst="rect">
                <a:avLst/>
              </a:prstGeom>
            </p:spPr>
            <p:txBody>
              <a:bodyPr wrap="square" lIns="0" tIns="0" rIns="0" bIns="0" rtlCol="0">
                <a:spAutoFit/>
              </a:bodyPr>
              <a:lstStyle/>
              <a:p>
                <a:pPr algn="ctr" fontAlgn="ctr">
                  <a:spcAft>
                    <a:spcPts val="600"/>
                  </a:spcAft>
                </a:pPr>
                <a:r>
                  <a:rPr lang="en-US" sz="1200">
                    <a:solidFill>
                      <a:schemeClr val="lt1"/>
                    </a:solidFill>
                  </a:rPr>
                  <a:t>An add-on for perpetual </a:t>
                </a:r>
                <a:r>
                  <a:rPr lang="en-US" sz="1200" err="1">
                    <a:solidFill>
                      <a:schemeClr val="lt1"/>
                    </a:solidFill>
                  </a:rPr>
                  <a:t>on-premise</a:t>
                </a:r>
                <a:r>
                  <a:rPr lang="en-US" sz="1200">
                    <a:solidFill>
                      <a:schemeClr val="lt1"/>
                    </a:solidFill>
                  </a:rPr>
                  <a:t> solutions that provides access to the reputation services provided by our cloud platform prices as a subscription.</a:t>
                </a:r>
              </a:p>
            </p:txBody>
          </p:sp>
        </p:grpSp>
        <p:sp>
          <p:nvSpPr>
            <p:cNvPr id="35" name="Rectangle 34">
              <a:extLst>
                <a:ext uri="{FF2B5EF4-FFF2-40B4-BE49-F238E27FC236}">
                  <a16:creationId xmlns:a16="http://schemas.microsoft.com/office/drawing/2014/main" id="{1F11AE94-7A60-48D6-A0CC-783524D2699B}"/>
                </a:ext>
              </a:extLst>
            </p:cNvPr>
            <p:cNvSpPr/>
            <p:nvPr/>
          </p:nvSpPr>
          <p:spPr>
            <a:xfrm>
              <a:off x="7359333" y="5326227"/>
              <a:ext cx="2153319" cy="492443"/>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300" b="1" i="1">
                  <a:solidFill>
                    <a:schemeClr val="bg1"/>
                  </a:solidFill>
                </a:rPr>
                <a:t>Hosted product but not part of CBC</a:t>
              </a:r>
            </a:p>
          </p:txBody>
        </p:sp>
        <p:sp>
          <p:nvSpPr>
            <p:cNvPr id="37" name="Rectangle 36">
              <a:extLst>
                <a:ext uri="{FF2B5EF4-FFF2-40B4-BE49-F238E27FC236}">
                  <a16:creationId xmlns:a16="http://schemas.microsoft.com/office/drawing/2014/main" id="{1F11AE94-7A60-48D6-A0CC-783524D2699B}"/>
                </a:ext>
              </a:extLst>
            </p:cNvPr>
            <p:cNvSpPr/>
            <p:nvPr/>
          </p:nvSpPr>
          <p:spPr>
            <a:xfrm>
              <a:off x="5006511" y="5326227"/>
              <a:ext cx="2153319" cy="492443"/>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300" b="1" i="1">
                  <a:solidFill>
                    <a:schemeClr val="bg1"/>
                  </a:solidFill>
                </a:rPr>
                <a:t>Cannot be sold standalone.</a:t>
              </a:r>
            </a:p>
          </p:txBody>
        </p:sp>
      </p:grpSp>
      <p:sp>
        <p:nvSpPr>
          <p:cNvPr id="38" name="Oval 37"/>
          <p:cNvSpPr/>
          <p:nvPr/>
        </p:nvSpPr>
        <p:spPr>
          <a:xfrm>
            <a:off x="11265740" y="162819"/>
            <a:ext cx="822960" cy="82296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9" name="TextBox 38"/>
          <p:cNvSpPr txBox="1"/>
          <p:nvPr/>
        </p:nvSpPr>
        <p:spPr>
          <a:xfrm>
            <a:off x="11372418" y="481033"/>
            <a:ext cx="640080" cy="323165"/>
          </a:xfrm>
          <a:prstGeom prst="rect">
            <a:avLst/>
          </a:prstGeom>
        </p:spPr>
        <p:txBody>
          <a:bodyPr wrap="square" lIns="0" tIns="0" rIns="0" bIns="0" rtlCol="0">
            <a:spAutoFit/>
          </a:bodyPr>
          <a:lstStyle/>
          <a:p>
            <a:pPr algn="l">
              <a:spcAft>
                <a:spcPts val="600"/>
              </a:spcAft>
            </a:pPr>
            <a:r>
              <a:rPr lang="en-US" sz="1050" b="1">
                <a:solidFill>
                  <a:schemeClr val="bg1"/>
                </a:solidFill>
              </a:rPr>
              <a:t>Endpoint</a:t>
            </a:r>
          </a:p>
        </p:txBody>
      </p:sp>
    </p:spTree>
    <p:extLst>
      <p:ext uri="{BB962C8B-B14F-4D97-AF65-F5344CB8AC3E}">
        <p14:creationId xmlns:p14="http://schemas.microsoft.com/office/powerpoint/2010/main" val="351155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79809" y="412751"/>
            <a:ext cx="8937339" cy="388045"/>
          </a:xfrm>
        </p:spPr>
        <p:txBody>
          <a:bodyPr wrap="square"/>
          <a:lstStyle/>
          <a:p>
            <a:r>
              <a:rPr lang="en-US"/>
              <a:t>VMware Carbon Black Workload (Per Sensor)</a:t>
            </a:r>
          </a:p>
        </p:txBody>
      </p:sp>
      <p:sp>
        <p:nvSpPr>
          <p:cNvPr id="44" name="Oval 43"/>
          <p:cNvSpPr/>
          <p:nvPr/>
        </p:nvSpPr>
        <p:spPr>
          <a:xfrm>
            <a:off x="11265740" y="51488"/>
            <a:ext cx="822960" cy="8229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5" name="TextBox 44"/>
          <p:cNvSpPr txBox="1"/>
          <p:nvPr/>
        </p:nvSpPr>
        <p:spPr>
          <a:xfrm>
            <a:off x="11372418" y="380835"/>
            <a:ext cx="640080" cy="153888"/>
          </a:xfrm>
          <a:prstGeom prst="rect">
            <a:avLst/>
          </a:prstGeom>
        </p:spPr>
        <p:txBody>
          <a:bodyPr wrap="square" lIns="0" tIns="0" rIns="0" bIns="0" rtlCol="0">
            <a:spAutoFit/>
          </a:bodyPr>
          <a:lstStyle/>
          <a:p>
            <a:pPr algn="l">
              <a:spcAft>
                <a:spcPts val="600"/>
              </a:spcAft>
            </a:pPr>
            <a:r>
              <a:rPr lang="en-US" sz="1000" b="1">
                <a:solidFill>
                  <a:schemeClr val="bg1"/>
                </a:solidFill>
              </a:rPr>
              <a:t>Workload</a:t>
            </a:r>
          </a:p>
        </p:txBody>
      </p:sp>
      <p:sp>
        <p:nvSpPr>
          <p:cNvPr id="61" name="Rectangle 60">
            <a:extLst>
              <a:ext uri="{FF2B5EF4-FFF2-40B4-BE49-F238E27FC236}">
                <a16:creationId xmlns:a16="http://schemas.microsoft.com/office/drawing/2014/main" id="{BA6FD6D8-313F-470E-AC3B-A1298905FF34}"/>
              </a:ext>
            </a:extLst>
          </p:cNvPr>
          <p:cNvSpPr/>
          <p:nvPr/>
        </p:nvSpPr>
        <p:spPr>
          <a:xfrm>
            <a:off x="662995" y="2363849"/>
            <a:ext cx="3178118" cy="32246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2" name="Rectangle 61">
            <a:extLst>
              <a:ext uri="{FF2B5EF4-FFF2-40B4-BE49-F238E27FC236}">
                <a16:creationId xmlns:a16="http://schemas.microsoft.com/office/drawing/2014/main" id="{DA8C9745-B3A3-4799-8266-E198F340CB0A}"/>
              </a:ext>
            </a:extLst>
          </p:cNvPr>
          <p:cNvSpPr/>
          <p:nvPr/>
        </p:nvSpPr>
        <p:spPr>
          <a:xfrm>
            <a:off x="651854" y="1651327"/>
            <a:ext cx="3188412" cy="77248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906877" y="1805986"/>
            <a:ext cx="2658922" cy="507831"/>
          </a:xfrm>
          <a:prstGeom prst="rect">
            <a:avLst/>
          </a:prstGeom>
        </p:spPr>
        <p:txBody>
          <a:bodyPr wrap="none" lIns="0" tIns="0" rIns="0" bIns="0" rtlCol="0">
            <a:spAutoFit/>
          </a:bodyPr>
          <a:lstStyle/>
          <a:p>
            <a:pPr algn="ctr">
              <a:spcAft>
                <a:spcPts val="600"/>
              </a:spcAft>
            </a:pPr>
            <a:r>
              <a:rPr lang="en-US" sz="1400">
                <a:solidFill>
                  <a:schemeClr val="bg1"/>
                </a:solidFill>
              </a:rPr>
              <a:t>VMware Carbon Black Cloud </a:t>
            </a:r>
          </a:p>
          <a:p>
            <a:pPr algn="ctr">
              <a:spcAft>
                <a:spcPts val="600"/>
              </a:spcAft>
            </a:pPr>
            <a:r>
              <a:rPr lang="en-US" sz="1400" b="1">
                <a:solidFill>
                  <a:schemeClr val="bg1"/>
                </a:solidFill>
              </a:rPr>
              <a:t>Workload Essentials</a:t>
            </a:r>
          </a:p>
        </p:txBody>
      </p:sp>
      <p:sp>
        <p:nvSpPr>
          <p:cNvPr id="64" name="TextBox 63">
            <a:extLst>
              <a:ext uri="{FF2B5EF4-FFF2-40B4-BE49-F238E27FC236}">
                <a16:creationId xmlns:a16="http://schemas.microsoft.com/office/drawing/2014/main" id="{59B67E5B-FDF6-43D4-8650-B792C2744AEC}"/>
              </a:ext>
            </a:extLst>
          </p:cNvPr>
          <p:cNvSpPr txBox="1"/>
          <p:nvPr/>
        </p:nvSpPr>
        <p:spPr>
          <a:xfrm>
            <a:off x="1092154" y="2511654"/>
            <a:ext cx="1866921" cy="215444"/>
          </a:xfrm>
          <a:prstGeom prst="rect">
            <a:avLst/>
          </a:prstGeom>
        </p:spPr>
        <p:txBody>
          <a:bodyPr wrap="none" lIns="0" tIns="0" rIns="0" bIns="0" rtlCol="0" anchor="t">
            <a:spAutoFit/>
          </a:bodyPr>
          <a:lstStyle/>
          <a:p>
            <a:pPr algn="ctr">
              <a:spcAft>
                <a:spcPts val="600"/>
              </a:spcAft>
            </a:pPr>
            <a:r>
              <a:rPr lang="en-US" sz="1400" b="1">
                <a:solidFill>
                  <a:schemeClr val="bg1"/>
                </a:solidFill>
              </a:rPr>
              <a:t>MANAGE RISK / HARDEN</a:t>
            </a:r>
          </a:p>
        </p:txBody>
      </p:sp>
      <p:cxnSp>
        <p:nvCxnSpPr>
          <p:cNvPr id="65" name="Straight Connector 64">
            <a:extLst>
              <a:ext uri="{FF2B5EF4-FFF2-40B4-BE49-F238E27FC236}">
                <a16:creationId xmlns:a16="http://schemas.microsoft.com/office/drawing/2014/main" id="{7B7CC415-E47E-47F6-B8E0-DED92BA56D6D}"/>
              </a:ext>
            </a:extLst>
          </p:cNvPr>
          <p:cNvCxnSpPr/>
          <p:nvPr/>
        </p:nvCxnSpPr>
        <p:spPr bwMode="gray">
          <a:xfrm>
            <a:off x="785636" y="2823775"/>
            <a:ext cx="2894327"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A0EC3D7-8127-4BDE-AB3F-4196E40EA24A}"/>
              </a:ext>
            </a:extLst>
          </p:cNvPr>
          <p:cNvSpPr txBox="1"/>
          <p:nvPr/>
        </p:nvSpPr>
        <p:spPr>
          <a:xfrm>
            <a:off x="789309" y="2907858"/>
            <a:ext cx="3051966" cy="2416046"/>
          </a:xfrm>
          <a:prstGeom prst="rect">
            <a:avLst/>
          </a:prstGeom>
        </p:spPr>
        <p:txBody>
          <a:bodyPr wrap="square" lIns="0" tIns="0" rIns="0" bIns="0" rtlCol="0" anchor="t">
            <a:spAutoFit/>
          </a:bodyPr>
          <a:lstStyle/>
          <a:p>
            <a:pPr marL="171450" indent="-171450" defTabSz="913852">
              <a:spcAft>
                <a:spcPts val="300"/>
              </a:spcAft>
              <a:buFont typeface="Arial"/>
              <a:buChar char="•"/>
              <a:defRPr/>
            </a:pPr>
            <a:r>
              <a:rPr lang="en-US" sz="1200">
                <a:solidFill>
                  <a:schemeClr val="bg1"/>
                </a:solidFill>
              </a:rPr>
              <a:t>Asset Inventory</a:t>
            </a:r>
          </a:p>
          <a:p>
            <a:pPr marL="171450" indent="-171450" defTabSz="913852">
              <a:spcAft>
                <a:spcPts val="300"/>
              </a:spcAft>
              <a:buFont typeface="Arial"/>
              <a:buChar char="•"/>
              <a:defRPr/>
            </a:pPr>
            <a:r>
              <a:rPr lang="en-US" sz="1200">
                <a:solidFill>
                  <a:schemeClr val="bg1"/>
                </a:solidFill>
              </a:rPr>
              <a:t>Audit and Remediation</a:t>
            </a:r>
          </a:p>
          <a:p>
            <a:pPr marL="171450" indent="-171450" defTabSz="913852">
              <a:spcAft>
                <a:spcPts val="300"/>
              </a:spcAft>
              <a:buFont typeface="Arial"/>
              <a:buChar char="•"/>
              <a:defRPr/>
            </a:pPr>
            <a:r>
              <a:rPr lang="en-US" sz="1200">
                <a:solidFill>
                  <a:schemeClr val="bg1"/>
                </a:solidFill>
              </a:rPr>
              <a:t>Vulnerability Assessment</a:t>
            </a:r>
          </a:p>
          <a:p>
            <a:pPr marL="171450" indent="-171450" defTabSz="913852">
              <a:spcAft>
                <a:spcPts val="300"/>
              </a:spcAft>
              <a:buFont typeface="Arial"/>
              <a:buChar char="•"/>
              <a:defRPr/>
            </a:pPr>
            <a:r>
              <a:rPr lang="en-US" sz="1200">
                <a:solidFill>
                  <a:schemeClr val="bg1"/>
                </a:solidFill>
              </a:rPr>
              <a:t>vCenter Plug-in (if applicable)</a:t>
            </a:r>
          </a:p>
          <a:p>
            <a:pPr marL="171450" indent="-171450" defTabSz="913852">
              <a:spcAft>
                <a:spcPts val="300"/>
              </a:spcAft>
              <a:buFont typeface="Arial"/>
              <a:buChar char="•"/>
              <a:defRPr/>
            </a:pPr>
            <a:r>
              <a:rPr lang="en-US" sz="1200">
                <a:solidFill>
                  <a:schemeClr val="bg1"/>
                </a:solidFill>
              </a:rPr>
              <a:t>Lifecycle Management</a:t>
            </a:r>
          </a:p>
          <a:p>
            <a:pPr marL="171450" indent="-171450" defTabSz="913852">
              <a:spcAft>
                <a:spcPts val="300"/>
              </a:spcAft>
              <a:buFont typeface="Arial"/>
              <a:buChar char="•"/>
              <a:defRPr/>
            </a:pPr>
            <a:r>
              <a:rPr lang="en-US" sz="1200">
                <a:solidFill>
                  <a:schemeClr val="bg1"/>
                </a:solidFill>
              </a:rPr>
              <a:t>Manage ephemeral AWS instances</a:t>
            </a:r>
          </a:p>
          <a:p>
            <a:pPr marL="171450" indent="-171450" defTabSz="913852">
              <a:spcAft>
                <a:spcPts val="300"/>
              </a:spcAft>
              <a:buFont typeface="Arial"/>
              <a:buChar char="•"/>
              <a:defRPr/>
            </a:pPr>
            <a:r>
              <a:rPr lang="en-US" sz="1200">
                <a:solidFill>
                  <a:schemeClr val="bg1"/>
                </a:solidFill>
              </a:rPr>
              <a:t>List of EC2 instances + rich meta-data</a:t>
            </a:r>
          </a:p>
          <a:p>
            <a:pPr marL="171450" indent="-171450" defTabSz="913852">
              <a:spcAft>
                <a:spcPts val="300"/>
              </a:spcAft>
              <a:buFont typeface="Arial"/>
              <a:buChar char="•"/>
              <a:defRPr/>
            </a:pPr>
            <a:r>
              <a:rPr lang="en-US" sz="1200">
                <a:solidFill>
                  <a:schemeClr val="bg1"/>
                </a:solidFill>
              </a:rPr>
              <a:t>Management functions (search/export)</a:t>
            </a:r>
          </a:p>
          <a:p>
            <a:pPr marL="171450" indent="-171450" defTabSz="913852">
              <a:spcAft>
                <a:spcPts val="300"/>
              </a:spcAft>
              <a:buFont typeface="Arial"/>
              <a:buChar char="•"/>
              <a:defRPr/>
            </a:pPr>
            <a:r>
              <a:rPr lang="en-US" sz="1200">
                <a:solidFill>
                  <a:schemeClr val="bg1"/>
                </a:solidFill>
              </a:rPr>
              <a:t>Additional search fields for AWS</a:t>
            </a:r>
          </a:p>
          <a:p>
            <a:pPr marL="171450" indent="-171450" defTabSz="913852">
              <a:spcAft>
                <a:spcPts val="300"/>
              </a:spcAft>
              <a:buFont typeface="Arial"/>
              <a:buChar char="•"/>
              <a:defRPr/>
            </a:pPr>
            <a:r>
              <a:rPr lang="en-US" sz="1200">
                <a:solidFill>
                  <a:schemeClr val="bg1"/>
                </a:solidFill>
              </a:rPr>
              <a:t>Onboard single or multiple accounts</a:t>
            </a:r>
          </a:p>
          <a:p>
            <a:pPr marL="171450" indent="-171450" defTabSz="913852">
              <a:spcAft>
                <a:spcPts val="300"/>
              </a:spcAft>
              <a:buFont typeface="Arial"/>
              <a:buChar char="•"/>
              <a:defRPr/>
            </a:pPr>
            <a:r>
              <a:rPr lang="en-US" sz="1200">
                <a:solidFill>
                  <a:schemeClr val="bg1"/>
                </a:solidFill>
              </a:rPr>
              <a:t>Auto-generate CI/CD deployment</a:t>
            </a:r>
          </a:p>
        </p:txBody>
      </p:sp>
      <p:sp>
        <p:nvSpPr>
          <p:cNvPr id="68" name="Rectangle 67">
            <a:extLst>
              <a:ext uri="{FF2B5EF4-FFF2-40B4-BE49-F238E27FC236}">
                <a16:creationId xmlns:a16="http://schemas.microsoft.com/office/drawing/2014/main" id="{BCB6CB2C-923A-4B60-B6D4-C3F9A3BEF468}"/>
              </a:ext>
            </a:extLst>
          </p:cNvPr>
          <p:cNvSpPr/>
          <p:nvPr/>
        </p:nvSpPr>
        <p:spPr>
          <a:xfrm>
            <a:off x="4498600" y="1863799"/>
            <a:ext cx="3211541" cy="37246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9" name="Rectangle 68">
            <a:extLst>
              <a:ext uri="{FF2B5EF4-FFF2-40B4-BE49-F238E27FC236}">
                <a16:creationId xmlns:a16="http://schemas.microsoft.com/office/drawing/2014/main" id="{C5EAFCE8-8D32-4272-AC5A-6D062BAD4926}"/>
              </a:ext>
            </a:extLst>
          </p:cNvPr>
          <p:cNvSpPr/>
          <p:nvPr/>
        </p:nvSpPr>
        <p:spPr>
          <a:xfrm>
            <a:off x="4499023" y="1220961"/>
            <a:ext cx="3210694" cy="75784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0" name="TextBox 69">
            <a:extLst>
              <a:ext uri="{FF2B5EF4-FFF2-40B4-BE49-F238E27FC236}">
                <a16:creationId xmlns:a16="http://schemas.microsoft.com/office/drawing/2014/main" id="{735F8716-5BB8-49D4-BDA4-ED430B5261AE}"/>
              </a:ext>
            </a:extLst>
          </p:cNvPr>
          <p:cNvSpPr txBox="1"/>
          <p:nvPr/>
        </p:nvSpPr>
        <p:spPr>
          <a:xfrm>
            <a:off x="4535559" y="1346035"/>
            <a:ext cx="3148766" cy="507699"/>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Cloud </a:t>
            </a:r>
          </a:p>
          <a:p>
            <a:pPr algn="ctr">
              <a:spcAft>
                <a:spcPts val="600"/>
              </a:spcAft>
            </a:pPr>
            <a:r>
              <a:rPr lang="en-US" sz="1400" b="1">
                <a:solidFill>
                  <a:schemeClr val="bg1"/>
                </a:solidFill>
              </a:rPr>
              <a:t>Workload Advanced</a:t>
            </a:r>
          </a:p>
        </p:txBody>
      </p:sp>
      <p:sp>
        <p:nvSpPr>
          <p:cNvPr id="71" name="TextBox 70">
            <a:extLst>
              <a:ext uri="{FF2B5EF4-FFF2-40B4-BE49-F238E27FC236}">
                <a16:creationId xmlns:a16="http://schemas.microsoft.com/office/drawing/2014/main" id="{98E25A70-79E4-45FA-8895-4F553706F98C}"/>
              </a:ext>
            </a:extLst>
          </p:cNvPr>
          <p:cNvSpPr txBox="1"/>
          <p:nvPr/>
        </p:nvSpPr>
        <p:spPr>
          <a:xfrm>
            <a:off x="5501417" y="2056139"/>
            <a:ext cx="1217050" cy="215444"/>
          </a:xfrm>
          <a:prstGeom prst="rect">
            <a:avLst/>
          </a:prstGeom>
        </p:spPr>
        <p:txBody>
          <a:bodyPr wrap="none" lIns="0" tIns="0" rIns="0" bIns="0" rtlCol="0">
            <a:spAutoFit/>
          </a:bodyPr>
          <a:lstStyle/>
          <a:p>
            <a:pPr algn="ctr">
              <a:spcAft>
                <a:spcPts val="600"/>
              </a:spcAft>
            </a:pPr>
            <a:r>
              <a:rPr lang="en-US" sz="1400" b="1">
                <a:solidFill>
                  <a:schemeClr val="bg1"/>
                </a:solidFill>
              </a:rPr>
              <a:t>+ PREVENTION</a:t>
            </a:r>
          </a:p>
        </p:txBody>
      </p:sp>
      <p:cxnSp>
        <p:nvCxnSpPr>
          <p:cNvPr id="72" name="Straight Connector 71">
            <a:extLst>
              <a:ext uri="{FF2B5EF4-FFF2-40B4-BE49-F238E27FC236}">
                <a16:creationId xmlns:a16="http://schemas.microsoft.com/office/drawing/2014/main" id="{852ABD6F-E63D-4162-AC7D-C277254E3ACC}"/>
              </a:ext>
            </a:extLst>
          </p:cNvPr>
          <p:cNvCxnSpPr/>
          <p:nvPr/>
        </p:nvCxnSpPr>
        <p:spPr bwMode="gray">
          <a:xfrm>
            <a:off x="4662778" y="2350754"/>
            <a:ext cx="2894327" cy="0"/>
          </a:xfrm>
          <a:prstGeom prst="line">
            <a:avLst/>
          </a:prstGeom>
          <a:ln w="25400">
            <a:solidFill>
              <a:schemeClr val="accent1">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4D2D40C-B203-45FA-870D-00FC40EA5E5D}"/>
              </a:ext>
            </a:extLst>
          </p:cNvPr>
          <p:cNvSpPr txBox="1"/>
          <p:nvPr/>
        </p:nvSpPr>
        <p:spPr>
          <a:xfrm>
            <a:off x="4630396" y="2510798"/>
            <a:ext cx="3081646" cy="2862322"/>
          </a:xfrm>
          <a:prstGeom prst="rect">
            <a:avLst/>
          </a:prstGeom>
        </p:spPr>
        <p:txBody>
          <a:bodyPr wrap="square" lIns="0" tIns="0" rIns="0" bIns="0" rtlCol="0" anchor="t">
            <a:spAutoFit/>
          </a:bodyPr>
          <a:lstStyle/>
          <a:p>
            <a:pPr marL="171450" indent="-171450" defTabSz="913852">
              <a:spcAft>
                <a:spcPts val="300"/>
              </a:spcAft>
              <a:buFont typeface="Arial"/>
              <a:buChar char="•"/>
              <a:defRPr/>
            </a:pPr>
            <a:r>
              <a:rPr lang="en-US" sz="1200" b="1">
                <a:solidFill>
                  <a:schemeClr val="bg1"/>
                </a:solidFill>
              </a:rPr>
              <a:t>NGAV</a:t>
            </a:r>
            <a:endParaRPr lang="en-US">
              <a:solidFill>
                <a:schemeClr val="bg1"/>
              </a:solidFill>
            </a:endParaRPr>
          </a:p>
          <a:p>
            <a:pPr marL="171450" indent="-171450" defTabSz="913852">
              <a:spcAft>
                <a:spcPts val="300"/>
              </a:spcAft>
              <a:buFont typeface="Arial"/>
              <a:buChar char="•"/>
              <a:defRPr/>
            </a:pPr>
            <a:r>
              <a:rPr lang="en-US" sz="1200" b="1">
                <a:solidFill>
                  <a:schemeClr val="bg1"/>
                </a:solidFill>
              </a:rPr>
              <a:t>Behavioral EDR</a:t>
            </a:r>
          </a:p>
          <a:p>
            <a:pPr marL="171450" indent="-171450" defTabSz="913852">
              <a:spcAft>
                <a:spcPts val="300"/>
              </a:spcAft>
              <a:buFont typeface="Arial"/>
              <a:buChar char="•"/>
              <a:defRPr/>
            </a:pPr>
            <a:r>
              <a:rPr lang="en-US" sz="1200">
                <a:solidFill>
                  <a:schemeClr val="bg1"/>
                </a:solidFill>
              </a:rPr>
              <a:t>Asset Inventory</a:t>
            </a:r>
          </a:p>
          <a:p>
            <a:pPr marL="171450" indent="-171450" defTabSz="913852">
              <a:spcAft>
                <a:spcPts val="300"/>
              </a:spcAft>
              <a:buFont typeface="Arial"/>
              <a:buChar char="•"/>
              <a:defRPr/>
            </a:pPr>
            <a:r>
              <a:rPr lang="en-US" sz="1200">
                <a:solidFill>
                  <a:schemeClr val="bg1"/>
                </a:solidFill>
              </a:rPr>
              <a:t>Audit and Remediation</a:t>
            </a:r>
          </a:p>
          <a:p>
            <a:pPr marL="171450" indent="-171450" defTabSz="913852">
              <a:spcAft>
                <a:spcPts val="300"/>
              </a:spcAft>
              <a:buFont typeface="Arial"/>
              <a:buChar char="•"/>
              <a:defRPr/>
            </a:pPr>
            <a:r>
              <a:rPr lang="en-US" sz="1200">
                <a:solidFill>
                  <a:schemeClr val="bg1"/>
                </a:solidFill>
                <a:ea typeface="+mn-lt"/>
                <a:cs typeface="+mn-lt"/>
              </a:rPr>
              <a:t>Vulnerability Assessment</a:t>
            </a:r>
          </a:p>
          <a:p>
            <a:pPr marL="171450" indent="-171450" defTabSz="913852">
              <a:spcAft>
                <a:spcPts val="300"/>
              </a:spcAft>
              <a:buFont typeface="Arial"/>
              <a:buChar char="•"/>
              <a:defRPr/>
            </a:pPr>
            <a:r>
              <a:rPr lang="en-US" sz="1200">
                <a:solidFill>
                  <a:schemeClr val="bg1"/>
                </a:solidFill>
              </a:rPr>
              <a:t>vCenter Plug-in </a:t>
            </a:r>
            <a:r>
              <a:rPr lang="en-US" sz="1200">
                <a:solidFill>
                  <a:schemeClr val="bg1"/>
                </a:solidFill>
                <a:ea typeface="+mn-lt"/>
                <a:cs typeface="+mn-lt"/>
              </a:rPr>
              <a:t>(if applicable)</a:t>
            </a:r>
          </a:p>
          <a:p>
            <a:pPr marL="171450" indent="-171450" defTabSz="913852">
              <a:spcAft>
                <a:spcPts val="300"/>
              </a:spcAft>
              <a:buFont typeface="Arial"/>
              <a:buChar char="•"/>
              <a:defRPr/>
            </a:pPr>
            <a:r>
              <a:rPr lang="en-US" sz="1200">
                <a:solidFill>
                  <a:schemeClr val="bg1"/>
                </a:solidFill>
              </a:rPr>
              <a:t>Lifecycle Management</a:t>
            </a:r>
          </a:p>
          <a:p>
            <a:pPr marL="171450" indent="-171450" defTabSz="913852">
              <a:spcAft>
                <a:spcPts val="300"/>
              </a:spcAft>
              <a:buFont typeface="Arial"/>
              <a:buChar char="•"/>
              <a:defRPr/>
            </a:pPr>
            <a:r>
              <a:rPr lang="en-US" sz="1200">
                <a:solidFill>
                  <a:schemeClr val="bg1"/>
                </a:solidFill>
              </a:rPr>
              <a:t>Manage ephemeral AWS instances</a:t>
            </a:r>
            <a:endParaRPr lang="en-US" sz="1200">
              <a:solidFill>
                <a:schemeClr val="bg1"/>
              </a:solidFill>
              <a:ea typeface="+mn-lt"/>
              <a:cs typeface="+mn-lt"/>
            </a:endParaRPr>
          </a:p>
          <a:p>
            <a:pPr marL="172085" indent="-171450" defTabSz="913852">
              <a:spcAft>
                <a:spcPts val="300"/>
              </a:spcAft>
              <a:buFont typeface="Arial,Sans-Serif"/>
              <a:buChar char="•"/>
              <a:defRPr/>
            </a:pPr>
            <a:r>
              <a:rPr lang="en-US" sz="1200">
                <a:solidFill>
                  <a:schemeClr val="bg1"/>
                </a:solidFill>
              </a:rPr>
              <a:t>List of EC2 instances + rich meta-data</a:t>
            </a:r>
            <a:endParaRPr lang="en-US" sz="1200">
              <a:solidFill>
                <a:schemeClr val="bg1"/>
              </a:solidFill>
              <a:ea typeface="+mn-lt"/>
              <a:cs typeface="+mn-lt"/>
            </a:endParaRPr>
          </a:p>
          <a:p>
            <a:pPr marL="172085" indent="-171450" defTabSz="913852">
              <a:spcAft>
                <a:spcPts val="300"/>
              </a:spcAft>
              <a:buFont typeface="Arial"/>
              <a:buChar char="•"/>
              <a:defRPr/>
            </a:pPr>
            <a:r>
              <a:rPr lang="en-US" sz="1200">
                <a:solidFill>
                  <a:schemeClr val="bg1"/>
                </a:solidFill>
              </a:rPr>
              <a:t>Management functions </a:t>
            </a:r>
            <a:r>
              <a:rPr lang="en-US" sz="1200">
                <a:solidFill>
                  <a:schemeClr val="bg1"/>
                </a:solidFill>
                <a:ea typeface="+mn-lt"/>
                <a:cs typeface="+mn-lt"/>
              </a:rPr>
              <a:t>(search/export)</a:t>
            </a:r>
          </a:p>
          <a:p>
            <a:pPr marL="172085" indent="-171450" defTabSz="913852">
              <a:spcAft>
                <a:spcPts val="300"/>
              </a:spcAft>
              <a:buFont typeface="Arial,Sans-Serif"/>
              <a:buChar char="•"/>
              <a:defRPr/>
            </a:pPr>
            <a:r>
              <a:rPr lang="en-US" sz="1200">
                <a:solidFill>
                  <a:schemeClr val="bg1"/>
                </a:solidFill>
              </a:rPr>
              <a:t>Additional search fields for AWS</a:t>
            </a:r>
            <a:endParaRPr lang="en-US" sz="1200">
              <a:solidFill>
                <a:schemeClr val="bg1"/>
              </a:solidFill>
              <a:ea typeface="+mn-lt"/>
              <a:cs typeface="+mn-lt"/>
            </a:endParaRPr>
          </a:p>
          <a:p>
            <a:pPr marL="172085" indent="-171450" defTabSz="913852">
              <a:spcAft>
                <a:spcPts val="300"/>
              </a:spcAft>
              <a:buFont typeface="Arial,Sans-Serif"/>
              <a:buChar char="•"/>
              <a:defRPr/>
            </a:pPr>
            <a:r>
              <a:rPr lang="en-US" sz="1200">
                <a:solidFill>
                  <a:schemeClr val="bg1"/>
                </a:solidFill>
              </a:rPr>
              <a:t>Onboard single or multiple accounts</a:t>
            </a:r>
            <a:endParaRPr lang="en-US" sz="1200">
              <a:solidFill>
                <a:schemeClr val="bg1"/>
              </a:solidFill>
              <a:ea typeface="+mn-lt"/>
              <a:cs typeface="+mn-lt"/>
            </a:endParaRPr>
          </a:p>
          <a:p>
            <a:pPr marL="172085" indent="-171450" defTabSz="913852">
              <a:spcAft>
                <a:spcPts val="300"/>
              </a:spcAft>
              <a:buFont typeface="Arial,Sans-Serif"/>
              <a:buChar char="•"/>
              <a:defRPr/>
            </a:pPr>
            <a:r>
              <a:rPr lang="en-US" sz="1200">
                <a:solidFill>
                  <a:schemeClr val="bg1"/>
                </a:solidFill>
              </a:rPr>
              <a:t>Auto-generate CI/CD deployment</a:t>
            </a:r>
            <a:endParaRPr lang="en-US"/>
          </a:p>
        </p:txBody>
      </p:sp>
      <p:sp>
        <p:nvSpPr>
          <p:cNvPr id="75" name="Rectangle 74">
            <a:extLst>
              <a:ext uri="{FF2B5EF4-FFF2-40B4-BE49-F238E27FC236}">
                <a16:creationId xmlns:a16="http://schemas.microsoft.com/office/drawing/2014/main" id="{89CD8734-E17B-4CCA-89D7-69A17B99B2DE}"/>
              </a:ext>
            </a:extLst>
          </p:cNvPr>
          <p:cNvSpPr/>
          <p:nvPr/>
        </p:nvSpPr>
        <p:spPr>
          <a:xfrm>
            <a:off x="8314288" y="1609235"/>
            <a:ext cx="3222683" cy="38418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Rectangle 75">
            <a:extLst>
              <a:ext uri="{FF2B5EF4-FFF2-40B4-BE49-F238E27FC236}">
                <a16:creationId xmlns:a16="http://schemas.microsoft.com/office/drawing/2014/main" id="{E87807B3-40BD-43FB-893E-591FC0A503F4}"/>
              </a:ext>
            </a:extLst>
          </p:cNvPr>
          <p:cNvSpPr/>
          <p:nvPr/>
        </p:nvSpPr>
        <p:spPr>
          <a:xfrm>
            <a:off x="8314711" y="941247"/>
            <a:ext cx="3221836" cy="78361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TextBox 76">
            <a:extLst>
              <a:ext uri="{FF2B5EF4-FFF2-40B4-BE49-F238E27FC236}">
                <a16:creationId xmlns:a16="http://schemas.microsoft.com/office/drawing/2014/main" id="{A234BF30-3DE1-4E64-A2C5-8B4C7FCD1A7A}"/>
              </a:ext>
            </a:extLst>
          </p:cNvPr>
          <p:cNvSpPr txBox="1"/>
          <p:nvPr/>
        </p:nvSpPr>
        <p:spPr>
          <a:xfrm>
            <a:off x="8373530" y="1084772"/>
            <a:ext cx="3148766" cy="507699"/>
          </a:xfrm>
          <a:prstGeom prst="rect">
            <a:avLst/>
          </a:prstGeom>
        </p:spPr>
        <p:txBody>
          <a:bodyPr wrap="square" lIns="0" tIns="0" rIns="0" bIns="0" rtlCol="0" anchor="t">
            <a:spAutoFit/>
          </a:bodyPr>
          <a:lstStyle/>
          <a:p>
            <a:pPr algn="ctr">
              <a:spcAft>
                <a:spcPts val="600"/>
              </a:spcAft>
            </a:pPr>
            <a:r>
              <a:rPr lang="en-US" sz="1400">
                <a:solidFill>
                  <a:schemeClr val="bg1"/>
                </a:solidFill>
              </a:rPr>
              <a:t>VMware Carbon Black Cloud </a:t>
            </a:r>
          </a:p>
          <a:p>
            <a:pPr algn="ctr">
              <a:spcAft>
                <a:spcPts val="600"/>
              </a:spcAft>
            </a:pPr>
            <a:r>
              <a:rPr lang="en-US" sz="1400" b="1">
                <a:solidFill>
                  <a:schemeClr val="bg1"/>
                </a:solidFill>
              </a:rPr>
              <a:t>AWS Workload Enterprise</a:t>
            </a:r>
          </a:p>
        </p:txBody>
      </p:sp>
      <p:sp>
        <p:nvSpPr>
          <p:cNvPr id="78" name="TextBox 77">
            <a:extLst>
              <a:ext uri="{FF2B5EF4-FFF2-40B4-BE49-F238E27FC236}">
                <a16:creationId xmlns:a16="http://schemas.microsoft.com/office/drawing/2014/main" id="{73D31439-E2A7-47A9-B51A-5C635B50597F}"/>
              </a:ext>
            </a:extLst>
          </p:cNvPr>
          <p:cNvSpPr txBox="1"/>
          <p:nvPr/>
        </p:nvSpPr>
        <p:spPr>
          <a:xfrm>
            <a:off x="9154901" y="1846106"/>
            <a:ext cx="1563751" cy="215444"/>
          </a:xfrm>
          <a:prstGeom prst="rect">
            <a:avLst/>
          </a:prstGeom>
        </p:spPr>
        <p:txBody>
          <a:bodyPr wrap="none" lIns="0" tIns="0" rIns="0" bIns="0" rtlCol="0">
            <a:spAutoFit/>
          </a:bodyPr>
          <a:lstStyle/>
          <a:p>
            <a:pPr algn="ctr">
              <a:spcAft>
                <a:spcPts val="600"/>
              </a:spcAft>
            </a:pPr>
            <a:r>
              <a:rPr lang="en-US" sz="1400" b="1">
                <a:solidFill>
                  <a:schemeClr val="bg1"/>
                </a:solidFill>
              </a:rPr>
              <a:t>+ THREATHUNTING</a:t>
            </a:r>
          </a:p>
        </p:txBody>
      </p:sp>
      <p:cxnSp>
        <p:nvCxnSpPr>
          <p:cNvPr id="79" name="Straight Connector 78">
            <a:extLst>
              <a:ext uri="{FF2B5EF4-FFF2-40B4-BE49-F238E27FC236}">
                <a16:creationId xmlns:a16="http://schemas.microsoft.com/office/drawing/2014/main" id="{6EDB90FE-AAFA-4F36-9CAB-8EEF8B00C445}"/>
              </a:ext>
            </a:extLst>
          </p:cNvPr>
          <p:cNvCxnSpPr/>
          <p:nvPr/>
        </p:nvCxnSpPr>
        <p:spPr bwMode="gray">
          <a:xfrm>
            <a:off x="8489608" y="2165002"/>
            <a:ext cx="2894327" cy="0"/>
          </a:xfrm>
          <a:prstGeom prst="line">
            <a:avLst/>
          </a:prstGeom>
          <a:ln w="25400">
            <a:solidFill>
              <a:schemeClr val="accent2">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F6CF628-ECD7-45D1-8F39-DD9DD47B14A2}"/>
              </a:ext>
            </a:extLst>
          </p:cNvPr>
          <p:cNvSpPr txBox="1"/>
          <p:nvPr/>
        </p:nvSpPr>
        <p:spPr>
          <a:xfrm>
            <a:off x="8434943" y="2293617"/>
            <a:ext cx="3070504" cy="3085460"/>
          </a:xfrm>
          <a:prstGeom prst="rect">
            <a:avLst/>
          </a:prstGeom>
        </p:spPr>
        <p:txBody>
          <a:bodyPr wrap="square" lIns="0" tIns="0" rIns="0" bIns="0" rtlCol="0" anchor="t">
            <a:spAutoFit/>
          </a:bodyPr>
          <a:lstStyle/>
          <a:p>
            <a:pPr marL="171450" indent="-171450" defTabSz="913852">
              <a:spcBef>
                <a:spcPts val="300"/>
              </a:spcBef>
              <a:buFont typeface="Arial"/>
              <a:buChar char="•"/>
              <a:defRPr/>
            </a:pPr>
            <a:r>
              <a:rPr lang="en-US" sz="1200" b="1">
                <a:solidFill>
                  <a:schemeClr val="bg1"/>
                </a:solidFill>
              </a:rPr>
              <a:t>Enterprise EDR</a:t>
            </a:r>
            <a:endParaRPr lang="en-US">
              <a:solidFill>
                <a:schemeClr val="bg1"/>
              </a:solidFill>
            </a:endParaRPr>
          </a:p>
          <a:p>
            <a:pPr marL="171450" indent="-171450" defTabSz="913852">
              <a:spcBef>
                <a:spcPts val="300"/>
              </a:spcBef>
              <a:buFont typeface="Arial"/>
              <a:buChar char="•"/>
              <a:defRPr/>
            </a:pPr>
            <a:r>
              <a:rPr lang="en-US" sz="1200">
                <a:solidFill>
                  <a:schemeClr val="bg1"/>
                </a:solidFill>
              </a:rPr>
              <a:t>NGAV</a:t>
            </a:r>
          </a:p>
          <a:p>
            <a:pPr marL="171450" indent="-171450" defTabSz="913852">
              <a:spcBef>
                <a:spcPts val="300"/>
              </a:spcBef>
              <a:buFont typeface="Arial"/>
              <a:buChar char="•"/>
              <a:defRPr/>
            </a:pPr>
            <a:r>
              <a:rPr lang="en-US" sz="1200">
                <a:solidFill>
                  <a:schemeClr val="bg1"/>
                </a:solidFill>
              </a:rPr>
              <a:t>Behavioral EDR</a:t>
            </a:r>
          </a:p>
          <a:p>
            <a:pPr marL="171450" indent="-171450" defTabSz="913852">
              <a:spcBef>
                <a:spcPts val="300"/>
              </a:spcBef>
              <a:buFont typeface="Arial"/>
              <a:buChar char="•"/>
              <a:defRPr/>
            </a:pPr>
            <a:r>
              <a:rPr lang="en-US" sz="1200">
                <a:solidFill>
                  <a:schemeClr val="bg1"/>
                </a:solidFill>
              </a:rPr>
              <a:t>Asset Inventory</a:t>
            </a:r>
          </a:p>
          <a:p>
            <a:pPr marL="171450" indent="-171450" defTabSz="913852">
              <a:spcBef>
                <a:spcPts val="300"/>
              </a:spcBef>
              <a:buFont typeface="Arial"/>
              <a:buChar char="•"/>
              <a:defRPr/>
            </a:pPr>
            <a:r>
              <a:rPr lang="en-US" sz="1200">
                <a:solidFill>
                  <a:schemeClr val="bg1"/>
                </a:solidFill>
              </a:rPr>
              <a:t>Audit and Remediation</a:t>
            </a:r>
          </a:p>
          <a:p>
            <a:pPr marL="171450" indent="-171450" defTabSz="913852">
              <a:spcBef>
                <a:spcPts val="300"/>
              </a:spcBef>
              <a:buFont typeface="Arial"/>
              <a:buChar char="•"/>
              <a:defRPr/>
            </a:pPr>
            <a:r>
              <a:rPr lang="en-US" sz="1200">
                <a:solidFill>
                  <a:schemeClr val="bg1"/>
                </a:solidFill>
                <a:ea typeface="+mn-lt"/>
                <a:cs typeface="+mn-lt"/>
              </a:rPr>
              <a:t>Vulnerability Assessment</a:t>
            </a:r>
          </a:p>
          <a:p>
            <a:pPr marL="171450" indent="-171450" defTabSz="913852">
              <a:spcBef>
                <a:spcPts val="300"/>
              </a:spcBef>
              <a:buFont typeface="Arial"/>
              <a:buChar char="•"/>
              <a:defRPr/>
            </a:pPr>
            <a:r>
              <a:rPr lang="en-US" sz="1200">
                <a:solidFill>
                  <a:schemeClr val="bg1"/>
                </a:solidFill>
              </a:rPr>
              <a:t>vCenter Plug-in </a:t>
            </a:r>
            <a:r>
              <a:rPr lang="en-US" sz="1200">
                <a:solidFill>
                  <a:schemeClr val="bg1"/>
                </a:solidFill>
                <a:ea typeface="+mn-lt"/>
                <a:cs typeface="+mn-lt"/>
              </a:rPr>
              <a:t>(if applicable)</a:t>
            </a:r>
          </a:p>
          <a:p>
            <a:pPr marL="171450" indent="-171450" defTabSz="913852">
              <a:spcBef>
                <a:spcPts val="300"/>
              </a:spcBef>
              <a:buFont typeface="Arial"/>
              <a:buChar char="•"/>
              <a:defRPr/>
            </a:pPr>
            <a:r>
              <a:rPr lang="en-US" sz="1200">
                <a:solidFill>
                  <a:schemeClr val="bg1"/>
                </a:solidFill>
              </a:rPr>
              <a:t>Lifecycle Management</a:t>
            </a:r>
          </a:p>
          <a:p>
            <a:pPr marL="171450" indent="-171450" defTabSz="913852">
              <a:spcBef>
                <a:spcPts val="300"/>
              </a:spcBef>
              <a:buFont typeface="Arial"/>
              <a:buChar char="•"/>
              <a:defRPr/>
            </a:pPr>
            <a:r>
              <a:rPr lang="en-US" sz="1200">
                <a:solidFill>
                  <a:schemeClr val="bg1"/>
                </a:solidFill>
              </a:rPr>
              <a:t>Manage ephemeral AWS instances</a:t>
            </a:r>
          </a:p>
          <a:p>
            <a:pPr marL="171450" indent="-171450" defTabSz="913852">
              <a:spcBef>
                <a:spcPts val="300"/>
              </a:spcBef>
              <a:buFont typeface="Arial"/>
              <a:buChar char="•"/>
              <a:defRPr/>
            </a:pPr>
            <a:r>
              <a:rPr lang="en-US" sz="1200">
                <a:solidFill>
                  <a:schemeClr val="bg1"/>
                </a:solidFill>
              </a:rPr>
              <a:t>List of EC2 instances + rich meta-data</a:t>
            </a:r>
            <a:endParaRPr lang="en-US" sz="1200">
              <a:solidFill>
                <a:schemeClr val="bg1"/>
              </a:solidFill>
              <a:ea typeface="+mn-lt"/>
              <a:cs typeface="+mn-lt"/>
            </a:endParaRPr>
          </a:p>
          <a:p>
            <a:pPr marL="171450" indent="-171450" defTabSz="913852">
              <a:spcBef>
                <a:spcPts val="300"/>
              </a:spcBef>
              <a:buFont typeface="Arial"/>
              <a:buChar char="•"/>
              <a:defRPr/>
            </a:pPr>
            <a:r>
              <a:rPr lang="en-US" sz="1200">
                <a:solidFill>
                  <a:schemeClr val="bg1"/>
                </a:solidFill>
              </a:rPr>
              <a:t>Management functions </a:t>
            </a:r>
            <a:r>
              <a:rPr lang="en-US" sz="1200">
                <a:solidFill>
                  <a:schemeClr val="bg1"/>
                </a:solidFill>
                <a:ea typeface="+mn-lt"/>
                <a:cs typeface="+mn-lt"/>
              </a:rPr>
              <a:t>(search/export)</a:t>
            </a:r>
          </a:p>
          <a:p>
            <a:pPr marL="171450" indent="-171450" defTabSz="913852">
              <a:spcBef>
                <a:spcPts val="300"/>
              </a:spcBef>
              <a:buFont typeface="Arial"/>
              <a:buChar char="•"/>
              <a:defRPr/>
            </a:pPr>
            <a:r>
              <a:rPr lang="en-US" sz="1200">
                <a:solidFill>
                  <a:schemeClr val="bg1"/>
                </a:solidFill>
              </a:rPr>
              <a:t>Additional search fields for AWS</a:t>
            </a:r>
            <a:endParaRPr lang="en-US" sz="1200">
              <a:solidFill>
                <a:schemeClr val="bg1"/>
              </a:solidFill>
              <a:ea typeface="+mn-lt"/>
              <a:cs typeface="+mn-lt"/>
            </a:endParaRPr>
          </a:p>
          <a:p>
            <a:pPr marL="171450" indent="-171450" defTabSz="913852">
              <a:spcBef>
                <a:spcPts val="300"/>
              </a:spcBef>
              <a:buFont typeface="Arial"/>
              <a:buChar char="•"/>
              <a:defRPr/>
            </a:pPr>
            <a:r>
              <a:rPr lang="en-US" sz="1200">
                <a:solidFill>
                  <a:schemeClr val="bg1"/>
                </a:solidFill>
              </a:rPr>
              <a:t>Onboard single or multiple accounts</a:t>
            </a:r>
            <a:endParaRPr lang="en-US">
              <a:solidFill>
                <a:schemeClr val="bg1"/>
              </a:solidFill>
              <a:ea typeface="+mn-lt"/>
              <a:cs typeface="+mn-lt"/>
            </a:endParaRPr>
          </a:p>
          <a:p>
            <a:pPr marL="171450" indent="-171450" defTabSz="913852">
              <a:spcBef>
                <a:spcPts val="300"/>
              </a:spcBef>
              <a:buFont typeface="Arial"/>
              <a:buChar char="•"/>
              <a:defRPr/>
            </a:pPr>
            <a:r>
              <a:rPr lang="en-US" sz="1200">
                <a:solidFill>
                  <a:schemeClr val="bg1"/>
                </a:solidFill>
              </a:rPr>
              <a:t>Auto-generate CI/CD deployment</a:t>
            </a:r>
            <a:endParaRPr lang="en-US">
              <a:solidFill>
                <a:schemeClr val="bg1"/>
              </a:solidFill>
            </a:endParaRPr>
          </a:p>
        </p:txBody>
      </p:sp>
      <p:sp>
        <p:nvSpPr>
          <p:cNvPr id="43" name="Rectangle 42">
            <a:extLst>
              <a:ext uri="{FF2B5EF4-FFF2-40B4-BE49-F238E27FC236}">
                <a16:creationId xmlns:a16="http://schemas.microsoft.com/office/drawing/2014/main" id="{1F11AE94-7A60-48D6-A0CC-783524D2699B}"/>
              </a:ext>
            </a:extLst>
          </p:cNvPr>
          <p:cNvSpPr/>
          <p:nvPr/>
        </p:nvSpPr>
        <p:spPr>
          <a:xfrm>
            <a:off x="651854" y="6058148"/>
            <a:ext cx="10885117" cy="307777"/>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400" b="1" i="1">
                <a:solidFill>
                  <a:schemeClr val="bg1"/>
                </a:solidFill>
              </a:rPr>
              <a:t>Note: Upgrade SKUs available for Essentials </a:t>
            </a:r>
            <a:r>
              <a:rPr lang="en-US" sz="1400" b="1" i="1">
                <a:solidFill>
                  <a:schemeClr val="bg1"/>
                </a:solidFill>
                <a:sym typeface="Wingdings" panose="05000000000000000000" pitchFamily="2" charset="2"/>
              </a:rPr>
              <a:t> Advanced; Essentials  Enterprise; Advanced  Enterprise</a:t>
            </a:r>
            <a:endParaRPr lang="en-US" sz="1400" b="1" i="1">
              <a:solidFill>
                <a:schemeClr val="bg1"/>
              </a:solidFill>
            </a:endParaRPr>
          </a:p>
        </p:txBody>
      </p:sp>
      <p:sp>
        <p:nvSpPr>
          <p:cNvPr id="48" name="Rectangle 47">
            <a:extLst>
              <a:ext uri="{FF2B5EF4-FFF2-40B4-BE49-F238E27FC236}">
                <a16:creationId xmlns:a16="http://schemas.microsoft.com/office/drawing/2014/main" id="{1F11AE94-7A60-48D6-A0CC-783524D2699B}"/>
              </a:ext>
            </a:extLst>
          </p:cNvPr>
          <p:cNvSpPr/>
          <p:nvPr/>
        </p:nvSpPr>
        <p:spPr>
          <a:xfrm>
            <a:off x="8314288" y="5454346"/>
            <a:ext cx="3222683" cy="569387"/>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$120/Sensor/YR</a:t>
            </a:r>
          </a:p>
        </p:txBody>
      </p:sp>
      <p:sp>
        <p:nvSpPr>
          <p:cNvPr id="49" name="Rectangle 48">
            <a:extLst>
              <a:ext uri="{FF2B5EF4-FFF2-40B4-BE49-F238E27FC236}">
                <a16:creationId xmlns:a16="http://schemas.microsoft.com/office/drawing/2014/main" id="{1F11AE94-7A60-48D6-A0CC-783524D2699B}"/>
              </a:ext>
            </a:extLst>
          </p:cNvPr>
          <p:cNvSpPr/>
          <p:nvPr/>
        </p:nvSpPr>
        <p:spPr>
          <a:xfrm>
            <a:off x="4490672" y="5445585"/>
            <a:ext cx="3220685" cy="580520"/>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$90/Sensor/YR</a:t>
            </a:r>
          </a:p>
        </p:txBody>
      </p:sp>
      <p:sp>
        <p:nvSpPr>
          <p:cNvPr id="50" name="Rectangle 49">
            <a:extLst>
              <a:ext uri="{FF2B5EF4-FFF2-40B4-BE49-F238E27FC236}">
                <a16:creationId xmlns:a16="http://schemas.microsoft.com/office/drawing/2014/main" id="{1F11AE94-7A60-48D6-A0CC-783524D2699B}"/>
              </a:ext>
            </a:extLst>
          </p:cNvPr>
          <p:cNvSpPr/>
          <p:nvPr/>
        </p:nvSpPr>
        <p:spPr>
          <a:xfrm>
            <a:off x="660612" y="5454346"/>
            <a:ext cx="3191256" cy="569387"/>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$60/Sensor/YR</a:t>
            </a:r>
          </a:p>
        </p:txBody>
      </p:sp>
      <p:sp>
        <p:nvSpPr>
          <p:cNvPr id="34" name="TextBox 33">
            <a:extLst>
              <a:ext uri="{FF2B5EF4-FFF2-40B4-BE49-F238E27FC236}">
                <a16:creationId xmlns:a16="http://schemas.microsoft.com/office/drawing/2014/main" id="{3400C888-D4FF-B840-A47B-6BCB8423F747}"/>
              </a:ext>
            </a:extLst>
          </p:cNvPr>
          <p:cNvSpPr txBox="1"/>
          <p:nvPr/>
        </p:nvSpPr>
        <p:spPr>
          <a:xfrm>
            <a:off x="637963" y="1463550"/>
            <a:ext cx="3194799" cy="184666"/>
          </a:xfrm>
          <a:prstGeom prst="rect">
            <a:avLst/>
          </a:prstGeom>
        </p:spPr>
        <p:txBody>
          <a:bodyPr wrap="square" lIns="0" tIns="0" rIns="0" bIns="0" rtlCol="0" anchor="t">
            <a:spAutoFit/>
          </a:bodyPr>
          <a:lstStyle/>
          <a:p>
            <a:pPr algn="ctr">
              <a:spcAft>
                <a:spcPts val="600"/>
              </a:spcAft>
            </a:pPr>
            <a:r>
              <a:rPr lang="en-US" sz="1200" b="1"/>
              <a:t>SKU: VSEC-WESS-DIR-US-1Y-C</a:t>
            </a:r>
          </a:p>
        </p:txBody>
      </p:sp>
      <p:sp>
        <p:nvSpPr>
          <p:cNvPr id="35" name="TextBox 34">
            <a:extLst>
              <a:ext uri="{FF2B5EF4-FFF2-40B4-BE49-F238E27FC236}">
                <a16:creationId xmlns:a16="http://schemas.microsoft.com/office/drawing/2014/main" id="{DF8F588D-52DD-F544-9E38-9A802FCB709F}"/>
              </a:ext>
            </a:extLst>
          </p:cNvPr>
          <p:cNvSpPr txBox="1"/>
          <p:nvPr/>
        </p:nvSpPr>
        <p:spPr>
          <a:xfrm>
            <a:off x="4502029" y="996754"/>
            <a:ext cx="3212926" cy="184666"/>
          </a:xfrm>
          <a:prstGeom prst="rect">
            <a:avLst/>
          </a:prstGeom>
        </p:spPr>
        <p:txBody>
          <a:bodyPr wrap="square" lIns="0" tIns="0" rIns="0" bIns="0" rtlCol="0" anchor="t">
            <a:spAutoFit/>
          </a:bodyPr>
          <a:lstStyle/>
          <a:p>
            <a:pPr algn="ctr">
              <a:spcAft>
                <a:spcPts val="600"/>
              </a:spcAft>
            </a:pPr>
            <a:r>
              <a:rPr lang="en-US" sz="1200" b="1"/>
              <a:t>SKU: VSEC-WADS-DIR-US-1Y-C</a:t>
            </a:r>
          </a:p>
        </p:txBody>
      </p:sp>
      <p:sp>
        <p:nvSpPr>
          <p:cNvPr id="36" name="TextBox 35">
            <a:extLst>
              <a:ext uri="{FF2B5EF4-FFF2-40B4-BE49-F238E27FC236}">
                <a16:creationId xmlns:a16="http://schemas.microsoft.com/office/drawing/2014/main" id="{4164D1FE-8B24-2B4F-8105-25F1433F25CE}"/>
              </a:ext>
            </a:extLst>
          </p:cNvPr>
          <p:cNvSpPr txBox="1"/>
          <p:nvPr/>
        </p:nvSpPr>
        <p:spPr>
          <a:xfrm>
            <a:off x="8308528" y="729030"/>
            <a:ext cx="3203764" cy="184666"/>
          </a:xfrm>
          <a:prstGeom prst="rect">
            <a:avLst/>
          </a:prstGeom>
        </p:spPr>
        <p:txBody>
          <a:bodyPr wrap="square" lIns="0" tIns="0" rIns="0" bIns="0" rtlCol="0" anchor="t">
            <a:spAutoFit/>
          </a:bodyPr>
          <a:lstStyle/>
          <a:p>
            <a:pPr algn="ctr">
              <a:spcAft>
                <a:spcPts val="600"/>
              </a:spcAft>
            </a:pPr>
            <a:r>
              <a:rPr lang="en-US" sz="1200" b="1"/>
              <a:t>SKU: VSEC-WENS-DIR-US-1Y-C</a:t>
            </a:r>
          </a:p>
        </p:txBody>
      </p:sp>
      <p:sp>
        <p:nvSpPr>
          <p:cNvPr id="38" name="Rectangle 37">
            <a:extLst>
              <a:ext uri="{FF2B5EF4-FFF2-40B4-BE49-F238E27FC236}">
                <a16:creationId xmlns:a16="http://schemas.microsoft.com/office/drawing/2014/main" id="{27D50DC3-C7E1-E6B3-572D-745A591B5B1F}"/>
              </a:ext>
            </a:extLst>
          </p:cNvPr>
          <p:cNvSpPr/>
          <p:nvPr/>
        </p:nvSpPr>
        <p:spPr>
          <a:xfrm>
            <a:off x="642489" y="6375701"/>
            <a:ext cx="10903846" cy="310986"/>
          </a:xfrm>
          <a:prstGeom prst="rect">
            <a:avLst/>
          </a:prstGeom>
          <a:solidFill>
            <a:schemeClr val="accent2"/>
          </a:solidFill>
          <a:ln w="25400">
            <a:noFill/>
          </a:ln>
        </p:spPr>
        <p:txBody>
          <a:bodyPr wrap="square" lIns="91440" tIns="45720" rIns="91440" bIns="45720" anchor="t">
            <a:spAutoFit/>
          </a:bodyPr>
          <a:lstStyle/>
          <a:p>
            <a:pPr algn="ctr">
              <a:spcAft>
                <a:spcPts val="600"/>
              </a:spcAft>
            </a:pPr>
            <a:r>
              <a:rPr lang="en-US" sz="1400" b="1" i="1">
                <a:solidFill>
                  <a:schemeClr val="bg1"/>
                </a:solidFill>
              </a:rPr>
              <a:t>Supported Platforms: AWS, VMC on AWS, VCF, vSphere (including vSphere+)</a:t>
            </a:r>
          </a:p>
        </p:txBody>
      </p:sp>
    </p:spTree>
    <p:extLst>
      <p:ext uri="{BB962C8B-B14F-4D97-AF65-F5344CB8AC3E}">
        <p14:creationId xmlns:p14="http://schemas.microsoft.com/office/powerpoint/2010/main" val="4227425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VMware Carbon Black Workload (Per CPU)</a:t>
            </a:r>
          </a:p>
        </p:txBody>
      </p:sp>
      <p:sp>
        <p:nvSpPr>
          <p:cNvPr id="44" name="Oval 43"/>
          <p:cNvSpPr/>
          <p:nvPr/>
        </p:nvSpPr>
        <p:spPr>
          <a:xfrm>
            <a:off x="11265740" y="162819"/>
            <a:ext cx="822960" cy="8229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5" name="TextBox 44"/>
          <p:cNvSpPr txBox="1"/>
          <p:nvPr/>
        </p:nvSpPr>
        <p:spPr>
          <a:xfrm>
            <a:off x="11372418" y="481033"/>
            <a:ext cx="640080" cy="153888"/>
          </a:xfrm>
          <a:prstGeom prst="rect">
            <a:avLst/>
          </a:prstGeom>
        </p:spPr>
        <p:txBody>
          <a:bodyPr wrap="square" lIns="0" tIns="0" rIns="0" bIns="0" rtlCol="0">
            <a:spAutoFit/>
          </a:bodyPr>
          <a:lstStyle/>
          <a:p>
            <a:pPr algn="l">
              <a:spcAft>
                <a:spcPts val="600"/>
              </a:spcAft>
            </a:pPr>
            <a:r>
              <a:rPr lang="en-US" sz="1000" b="1">
                <a:solidFill>
                  <a:schemeClr val="bg1"/>
                </a:solidFill>
              </a:rPr>
              <a:t>Workload</a:t>
            </a:r>
          </a:p>
        </p:txBody>
      </p:sp>
      <p:grpSp>
        <p:nvGrpSpPr>
          <p:cNvPr id="6" name="Group 5">
            <a:extLst>
              <a:ext uri="{FF2B5EF4-FFF2-40B4-BE49-F238E27FC236}">
                <a16:creationId xmlns:a16="http://schemas.microsoft.com/office/drawing/2014/main" id="{66C679AD-4959-E249-9FED-E076665BAF75}"/>
              </a:ext>
            </a:extLst>
          </p:cNvPr>
          <p:cNvGrpSpPr/>
          <p:nvPr/>
        </p:nvGrpSpPr>
        <p:grpSpPr>
          <a:xfrm>
            <a:off x="651854" y="985779"/>
            <a:ext cx="10885117" cy="5083302"/>
            <a:chOff x="620871" y="1173232"/>
            <a:chExt cx="10885117" cy="5083302"/>
          </a:xfrm>
        </p:grpSpPr>
        <p:grpSp>
          <p:nvGrpSpPr>
            <p:cNvPr id="60" name="Group 59">
              <a:extLst>
                <a:ext uri="{FF2B5EF4-FFF2-40B4-BE49-F238E27FC236}">
                  <a16:creationId xmlns:a16="http://schemas.microsoft.com/office/drawing/2014/main" id="{80689838-2C5E-47BD-9FE6-C08566CA3827}"/>
                </a:ext>
              </a:extLst>
            </p:cNvPr>
            <p:cNvGrpSpPr/>
            <p:nvPr/>
          </p:nvGrpSpPr>
          <p:grpSpPr>
            <a:xfrm>
              <a:off x="620871" y="2606966"/>
              <a:ext cx="3389968" cy="2768182"/>
              <a:chOff x="1594409" y="3198940"/>
              <a:chExt cx="3001761" cy="2768903"/>
            </a:xfrm>
          </p:grpSpPr>
          <p:sp>
            <p:nvSpPr>
              <p:cNvPr id="61" name="Rectangle 60">
                <a:extLst>
                  <a:ext uri="{FF2B5EF4-FFF2-40B4-BE49-F238E27FC236}">
                    <a16:creationId xmlns:a16="http://schemas.microsoft.com/office/drawing/2014/main" id="{BA6FD6D8-313F-470E-AC3B-A1298905FF34}"/>
                  </a:ext>
                </a:extLst>
              </p:cNvPr>
              <p:cNvSpPr/>
              <p:nvPr/>
            </p:nvSpPr>
            <p:spPr>
              <a:xfrm>
                <a:off x="1594409" y="3198940"/>
                <a:ext cx="2833902" cy="27689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2" name="Rectangle 61">
                <a:extLst>
                  <a:ext uri="{FF2B5EF4-FFF2-40B4-BE49-F238E27FC236}">
                    <a16:creationId xmlns:a16="http://schemas.microsoft.com/office/drawing/2014/main" id="{DA8C9745-B3A3-4799-8266-E198F340CB0A}"/>
                  </a:ext>
                </a:extLst>
              </p:cNvPr>
              <p:cNvSpPr/>
              <p:nvPr/>
            </p:nvSpPr>
            <p:spPr>
              <a:xfrm>
                <a:off x="1594409" y="3198940"/>
                <a:ext cx="2833152" cy="77268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1830094" y="3331367"/>
                <a:ext cx="2354432" cy="507963"/>
              </a:xfrm>
              <a:prstGeom prst="rect">
                <a:avLst/>
              </a:prstGeom>
            </p:spPr>
            <p:txBody>
              <a:bodyPr wrap="none" lIns="0" tIns="0" rIns="0" bIns="0" rtlCol="0">
                <a:spAutoFit/>
              </a:bodyPr>
              <a:lstStyle/>
              <a:p>
                <a:pPr algn="ctr">
                  <a:spcAft>
                    <a:spcPts val="600"/>
                  </a:spcAft>
                </a:pPr>
                <a:r>
                  <a:rPr lang="en-US" sz="1400">
                    <a:solidFill>
                      <a:schemeClr val="bg1"/>
                    </a:solidFill>
                  </a:rPr>
                  <a:t>VMware Carbon Black Cloud </a:t>
                </a:r>
              </a:p>
              <a:p>
                <a:pPr algn="ctr">
                  <a:spcAft>
                    <a:spcPts val="600"/>
                  </a:spcAft>
                </a:pPr>
                <a:r>
                  <a:rPr lang="en-US" sz="1400" b="1">
                    <a:solidFill>
                      <a:schemeClr val="bg1"/>
                    </a:solidFill>
                  </a:rPr>
                  <a:t>Workload Essentials</a:t>
                </a:r>
              </a:p>
            </p:txBody>
          </p:sp>
          <p:sp>
            <p:nvSpPr>
              <p:cNvPr id="64" name="TextBox 63">
                <a:extLst>
                  <a:ext uri="{FF2B5EF4-FFF2-40B4-BE49-F238E27FC236}">
                    <a16:creationId xmlns:a16="http://schemas.microsoft.com/office/drawing/2014/main" id="{59B67E5B-FDF6-43D4-8650-B792C2744AEC}"/>
                  </a:ext>
                </a:extLst>
              </p:cNvPr>
              <p:cNvSpPr txBox="1"/>
              <p:nvPr/>
            </p:nvSpPr>
            <p:spPr>
              <a:xfrm>
                <a:off x="1910561" y="4148577"/>
                <a:ext cx="2136012" cy="215500"/>
              </a:xfrm>
              <a:prstGeom prst="rect">
                <a:avLst/>
              </a:prstGeom>
            </p:spPr>
            <p:txBody>
              <a:bodyPr wrap="none" lIns="0" tIns="0" rIns="0" bIns="0" rtlCol="0">
                <a:spAutoFit/>
              </a:bodyPr>
              <a:lstStyle/>
              <a:p>
                <a:pPr algn="ctr">
                  <a:spcAft>
                    <a:spcPts val="600"/>
                  </a:spcAft>
                </a:pPr>
                <a:r>
                  <a:rPr lang="en-US" sz="1400" b="1">
                    <a:solidFill>
                      <a:schemeClr val="bg1"/>
                    </a:solidFill>
                  </a:rPr>
                  <a:t>IDENTIFY RISK / HARDEN</a:t>
                </a:r>
              </a:p>
            </p:txBody>
          </p:sp>
          <p:cxnSp>
            <p:nvCxnSpPr>
              <p:cNvPr id="65" name="Straight Connector 64">
                <a:extLst>
                  <a:ext uri="{FF2B5EF4-FFF2-40B4-BE49-F238E27FC236}">
                    <a16:creationId xmlns:a16="http://schemas.microsoft.com/office/drawing/2014/main" id="{7B7CC415-E47E-47F6-B8E0-DED92BA56D6D}"/>
                  </a:ext>
                </a:extLst>
              </p:cNvPr>
              <p:cNvCxnSpPr/>
              <p:nvPr/>
            </p:nvCxnSpPr>
            <p:spPr bwMode="gray">
              <a:xfrm>
                <a:off x="1712871" y="4516463"/>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A0EC3D7-8127-4BDE-AB3F-4196E40EA24A}"/>
                  </a:ext>
                </a:extLst>
              </p:cNvPr>
              <p:cNvSpPr txBox="1"/>
              <p:nvPr/>
            </p:nvSpPr>
            <p:spPr>
              <a:xfrm>
                <a:off x="1725987" y="4622837"/>
                <a:ext cx="2870183" cy="1108285"/>
              </a:xfrm>
              <a:prstGeom prst="rect">
                <a:avLst/>
              </a:prstGeom>
            </p:spPr>
            <p:txBody>
              <a:bodyPr wrap="square" lIns="0" tIns="0" rIns="0" bIns="0" rtlCol="0" anchor="t">
                <a:spAutoFit/>
              </a:bodyPr>
              <a:lstStyle/>
              <a:p>
                <a:pPr indent="-285115" defTabSz="913852">
                  <a:buFont typeface="Arial" panose="020B0604020202020204" pitchFamily="34" charset="0"/>
                  <a:buChar char="•"/>
                  <a:defRPr/>
                </a:pPr>
                <a:r>
                  <a:rPr lang="en-US" sz="1200">
                    <a:solidFill>
                      <a:schemeClr val="bg1"/>
                    </a:solidFill>
                  </a:rPr>
                  <a:t>Asset Inventory</a:t>
                </a:r>
                <a:endParaRPr lang="en-US">
                  <a:solidFill>
                    <a:schemeClr val="bg1"/>
                  </a:solidFill>
                </a:endParaRPr>
              </a:p>
              <a:p>
                <a:pPr indent="-285115" defTabSz="913852">
                  <a:buFont typeface="Arial" panose="020B0604020202020204" pitchFamily="34" charset="0"/>
                  <a:buChar char="•"/>
                  <a:defRPr/>
                </a:pPr>
                <a:r>
                  <a:rPr lang="en-US" sz="1200">
                    <a:solidFill>
                      <a:schemeClr val="bg1"/>
                    </a:solidFill>
                  </a:rPr>
                  <a:t>Audit and Remediation</a:t>
                </a:r>
              </a:p>
              <a:p>
                <a:pPr indent="-285115" defTabSz="913852">
                  <a:buFont typeface="Arial" panose="020B0604020202020204" pitchFamily="34" charset="0"/>
                  <a:buChar char="•"/>
                  <a:defRPr/>
                </a:pPr>
                <a:r>
                  <a:rPr lang="en-US" sz="1200">
                    <a:solidFill>
                      <a:schemeClr val="bg1"/>
                    </a:solidFill>
                  </a:rPr>
                  <a:t>Risk-prioritized Vulnerability</a:t>
                </a:r>
                <a:br>
                  <a:rPr lang="en-US" sz="1200">
                    <a:solidFill>
                      <a:schemeClr val="bg1"/>
                    </a:solidFill>
                  </a:rPr>
                </a:br>
                <a:r>
                  <a:rPr lang="en-US" sz="1200">
                    <a:solidFill>
                      <a:schemeClr val="bg1"/>
                    </a:solidFill>
                  </a:rPr>
                  <a:t>       Assessment</a:t>
                </a:r>
              </a:p>
              <a:p>
                <a:pPr indent="-285115" defTabSz="913852">
                  <a:buFont typeface="Arial" panose="020B0604020202020204" pitchFamily="34" charset="0"/>
                  <a:buChar char="•"/>
                  <a:defRPr/>
                </a:pPr>
                <a:r>
                  <a:rPr lang="en-US" sz="1200">
                    <a:solidFill>
                      <a:schemeClr val="bg1"/>
                    </a:solidFill>
                  </a:rPr>
                  <a:t>vCenter Plug-in</a:t>
                </a:r>
              </a:p>
              <a:p>
                <a:pPr indent="-285115" defTabSz="913852">
                  <a:buFont typeface="Arial" panose="020B0604020202020204" pitchFamily="34" charset="0"/>
                  <a:buChar char="•"/>
                  <a:defRPr/>
                </a:pPr>
                <a:r>
                  <a:rPr lang="en-US" sz="1200">
                    <a:solidFill>
                      <a:schemeClr val="bg1"/>
                    </a:solidFill>
                  </a:rPr>
                  <a:t>Lifecycle Management</a:t>
                </a:r>
              </a:p>
            </p:txBody>
          </p:sp>
        </p:grpSp>
        <p:grpSp>
          <p:nvGrpSpPr>
            <p:cNvPr id="67" name="Group 66">
              <a:extLst>
                <a:ext uri="{FF2B5EF4-FFF2-40B4-BE49-F238E27FC236}">
                  <a16:creationId xmlns:a16="http://schemas.microsoft.com/office/drawing/2014/main" id="{0A112E23-4CD6-4A10-BD23-2CFA6A12B8C6}"/>
                </a:ext>
              </a:extLst>
            </p:cNvPr>
            <p:cNvGrpSpPr/>
            <p:nvPr/>
          </p:nvGrpSpPr>
          <p:grpSpPr>
            <a:xfrm>
              <a:off x="4478758" y="1795191"/>
              <a:ext cx="3200400" cy="3579957"/>
              <a:chOff x="1588714" y="3198939"/>
              <a:chExt cx="2833902" cy="3580887"/>
            </a:xfrm>
          </p:grpSpPr>
          <p:sp>
            <p:nvSpPr>
              <p:cNvPr id="68" name="Rectangle 67">
                <a:extLst>
                  <a:ext uri="{FF2B5EF4-FFF2-40B4-BE49-F238E27FC236}">
                    <a16:creationId xmlns:a16="http://schemas.microsoft.com/office/drawing/2014/main" id="{BCB6CB2C-923A-4B60-B6D4-C3F9A3BEF468}"/>
                  </a:ext>
                </a:extLst>
              </p:cNvPr>
              <p:cNvSpPr/>
              <p:nvPr/>
            </p:nvSpPr>
            <p:spPr>
              <a:xfrm>
                <a:off x="1588714" y="3198939"/>
                <a:ext cx="2833902" cy="3580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9" name="Rectangle 68">
                <a:extLst>
                  <a:ext uri="{FF2B5EF4-FFF2-40B4-BE49-F238E27FC236}">
                    <a16:creationId xmlns:a16="http://schemas.microsoft.com/office/drawing/2014/main" id="{C5EAFCE8-8D32-4272-AC5A-6D062BAD4926}"/>
                  </a:ext>
                </a:extLst>
              </p:cNvPr>
              <p:cNvSpPr/>
              <p:nvPr/>
            </p:nvSpPr>
            <p:spPr>
              <a:xfrm>
                <a:off x="1589089" y="3201822"/>
                <a:ext cx="2833152" cy="75804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0" name="TextBox 69">
                <a:extLst>
                  <a:ext uri="{FF2B5EF4-FFF2-40B4-BE49-F238E27FC236}">
                    <a16:creationId xmlns:a16="http://schemas.microsoft.com/office/drawing/2014/main" id="{735F8716-5BB8-49D4-BDA4-ED430B5261AE}"/>
                  </a:ext>
                </a:extLst>
              </p:cNvPr>
              <p:cNvSpPr txBox="1"/>
              <p:nvPr/>
            </p:nvSpPr>
            <p:spPr>
              <a:xfrm>
                <a:off x="1611575" y="3326928"/>
                <a:ext cx="2788181" cy="507831"/>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Cloud </a:t>
                </a:r>
              </a:p>
              <a:p>
                <a:pPr algn="ctr">
                  <a:spcAft>
                    <a:spcPts val="600"/>
                  </a:spcAft>
                </a:pPr>
                <a:r>
                  <a:rPr lang="en-US" sz="1400" b="1">
                    <a:solidFill>
                      <a:schemeClr val="bg1"/>
                    </a:solidFill>
                  </a:rPr>
                  <a:t>Workload Advanced</a:t>
                </a:r>
              </a:p>
            </p:txBody>
          </p:sp>
          <p:sp>
            <p:nvSpPr>
              <p:cNvPr id="71" name="TextBox 70">
                <a:extLst>
                  <a:ext uri="{FF2B5EF4-FFF2-40B4-BE49-F238E27FC236}">
                    <a16:creationId xmlns:a16="http://schemas.microsoft.com/office/drawing/2014/main" id="{98E25A70-79E4-45FA-8895-4F553706F98C}"/>
                  </a:ext>
                </a:extLst>
              </p:cNvPr>
              <p:cNvSpPr txBox="1"/>
              <p:nvPr/>
            </p:nvSpPr>
            <p:spPr>
              <a:xfrm>
                <a:off x="2466827" y="4148577"/>
                <a:ext cx="1077678" cy="215500"/>
              </a:xfrm>
              <a:prstGeom prst="rect">
                <a:avLst/>
              </a:prstGeom>
            </p:spPr>
            <p:txBody>
              <a:bodyPr wrap="none" lIns="0" tIns="0" rIns="0" bIns="0" rtlCol="0">
                <a:spAutoFit/>
              </a:bodyPr>
              <a:lstStyle/>
              <a:p>
                <a:pPr algn="ctr">
                  <a:spcAft>
                    <a:spcPts val="600"/>
                  </a:spcAft>
                </a:pPr>
                <a:r>
                  <a:rPr lang="en-US" sz="1400" b="1">
                    <a:solidFill>
                      <a:schemeClr val="bg1"/>
                    </a:solidFill>
                  </a:rPr>
                  <a:t>+ PREVENTION</a:t>
                </a:r>
              </a:p>
            </p:txBody>
          </p:sp>
          <p:cxnSp>
            <p:nvCxnSpPr>
              <p:cNvPr id="72" name="Straight Connector 71">
                <a:extLst>
                  <a:ext uri="{FF2B5EF4-FFF2-40B4-BE49-F238E27FC236}">
                    <a16:creationId xmlns:a16="http://schemas.microsoft.com/office/drawing/2014/main" id="{852ABD6F-E63D-4162-AC7D-C277254E3ACC}"/>
                  </a:ext>
                </a:extLst>
              </p:cNvPr>
              <p:cNvCxnSpPr/>
              <p:nvPr/>
            </p:nvCxnSpPr>
            <p:spPr bwMode="gray">
              <a:xfrm>
                <a:off x="1724226" y="4521220"/>
                <a:ext cx="2562879" cy="0"/>
              </a:xfrm>
              <a:prstGeom prst="line">
                <a:avLst/>
              </a:prstGeom>
              <a:ln w="25400">
                <a:solidFill>
                  <a:schemeClr val="accent1">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4D2D40C-B203-45FA-870D-00FC40EA5E5D}"/>
                  </a:ext>
                </a:extLst>
              </p:cNvPr>
              <p:cNvSpPr txBox="1"/>
              <p:nvPr/>
            </p:nvSpPr>
            <p:spPr>
              <a:xfrm>
                <a:off x="1794208" y="4681306"/>
                <a:ext cx="2422914" cy="1708604"/>
              </a:xfrm>
              <a:prstGeom prst="rect">
                <a:avLst/>
              </a:prstGeom>
            </p:spPr>
            <p:txBody>
              <a:bodyPr wrap="square" lIns="0" tIns="0" rIns="0" bIns="0" rtlCol="0" anchor="t">
                <a:spAutoFit/>
              </a:bodyPr>
              <a:lstStyle/>
              <a:p>
                <a:pPr indent="-285115" defTabSz="913852">
                  <a:spcBef>
                    <a:spcPts val="300"/>
                  </a:spcBef>
                  <a:buFont typeface="Arial" panose="020B0604020202020204" pitchFamily="34" charset="0"/>
                  <a:buChar char="•"/>
                  <a:defRPr/>
                </a:pPr>
                <a:r>
                  <a:rPr lang="en-US" sz="1200" b="1">
                    <a:solidFill>
                      <a:schemeClr val="bg1"/>
                    </a:solidFill>
                  </a:rPr>
                  <a:t>NGAV</a:t>
                </a:r>
                <a:endParaRPr lang="en-US">
                  <a:solidFill>
                    <a:schemeClr val="bg1"/>
                  </a:solidFill>
                </a:endParaRPr>
              </a:p>
              <a:p>
                <a:pPr indent="-285115" defTabSz="913852">
                  <a:spcBef>
                    <a:spcPts val="300"/>
                  </a:spcBef>
                  <a:buFont typeface="Arial" panose="020B0604020202020204" pitchFamily="34" charset="0"/>
                  <a:buChar char="•"/>
                  <a:defRPr/>
                </a:pPr>
                <a:r>
                  <a:rPr lang="en-US" sz="1200" b="1">
                    <a:solidFill>
                      <a:schemeClr val="bg1"/>
                    </a:solidFill>
                  </a:rPr>
                  <a:t>Behavioral EDR</a:t>
                </a:r>
              </a:p>
              <a:p>
                <a:pPr indent="-285115" defTabSz="913852">
                  <a:spcBef>
                    <a:spcPts val="300"/>
                  </a:spcBef>
                  <a:buFont typeface="Arial" panose="020B0604020202020204" pitchFamily="34" charset="0"/>
                  <a:buChar char="•"/>
                  <a:defRPr/>
                </a:pPr>
                <a:r>
                  <a:rPr lang="en-US" sz="1200">
                    <a:solidFill>
                      <a:schemeClr val="bg1"/>
                    </a:solidFill>
                  </a:rPr>
                  <a:t>Asset Inventory</a:t>
                </a:r>
              </a:p>
              <a:p>
                <a:pPr indent="-285115" defTabSz="913852">
                  <a:spcBef>
                    <a:spcPts val="300"/>
                  </a:spcBef>
                  <a:buFont typeface="Arial" panose="020B0604020202020204" pitchFamily="34" charset="0"/>
                  <a:buChar char="•"/>
                  <a:defRPr/>
                </a:pPr>
                <a:r>
                  <a:rPr lang="en-US" sz="1200">
                    <a:solidFill>
                      <a:schemeClr val="bg1"/>
                    </a:solidFill>
                  </a:rPr>
                  <a:t>Audit and Remediation</a:t>
                </a:r>
              </a:p>
              <a:p>
                <a:pPr indent="-285115" defTabSz="913852">
                  <a:spcBef>
                    <a:spcPts val="300"/>
                  </a:spcBef>
                  <a:buFont typeface="Arial" panose="020B0604020202020204" pitchFamily="34" charset="0"/>
                  <a:buChar char="•"/>
                  <a:defRPr/>
                </a:pPr>
                <a:r>
                  <a:rPr lang="en-US" sz="1200">
                    <a:solidFill>
                      <a:schemeClr val="bg1"/>
                    </a:solidFill>
                    <a:ea typeface="+mn-lt"/>
                    <a:cs typeface="+mn-lt"/>
                  </a:rPr>
                  <a:t>Risk-prioritized Vulnerability</a:t>
                </a:r>
                <a:br>
                  <a:rPr lang="en-US" sz="1200">
                    <a:solidFill>
                      <a:schemeClr val="bg1"/>
                    </a:solidFill>
                    <a:ea typeface="+mn-lt"/>
                    <a:cs typeface="+mn-lt"/>
                  </a:rPr>
                </a:br>
                <a:r>
                  <a:rPr lang="en-US" sz="1200">
                    <a:solidFill>
                      <a:schemeClr val="bg1"/>
                    </a:solidFill>
                    <a:ea typeface="+mn-lt"/>
                    <a:cs typeface="+mn-lt"/>
                  </a:rPr>
                  <a:t>       Assessment</a:t>
                </a:r>
              </a:p>
              <a:p>
                <a:pPr indent="-285115" defTabSz="913852">
                  <a:spcBef>
                    <a:spcPts val="300"/>
                  </a:spcBef>
                  <a:buFont typeface="Arial" panose="020B0604020202020204" pitchFamily="34" charset="0"/>
                  <a:buChar char="•"/>
                  <a:defRPr/>
                </a:pPr>
                <a:r>
                  <a:rPr lang="en-US" sz="1200">
                    <a:solidFill>
                      <a:schemeClr val="bg1"/>
                    </a:solidFill>
                  </a:rPr>
                  <a:t>vCenter Plug-in</a:t>
                </a:r>
              </a:p>
              <a:p>
                <a:pPr indent="-285115" defTabSz="913852">
                  <a:spcBef>
                    <a:spcPts val="300"/>
                  </a:spcBef>
                  <a:buFont typeface="Arial" panose="020B0604020202020204" pitchFamily="34" charset="0"/>
                  <a:buChar char="•"/>
                  <a:defRPr/>
                </a:pPr>
                <a:r>
                  <a:rPr lang="en-US" sz="1200">
                    <a:solidFill>
                      <a:schemeClr val="bg1"/>
                    </a:solidFill>
                  </a:rPr>
                  <a:t>Lifecycle Management</a:t>
                </a:r>
              </a:p>
            </p:txBody>
          </p:sp>
        </p:grpSp>
        <p:grpSp>
          <p:nvGrpSpPr>
            <p:cNvPr id="74" name="Group 73">
              <a:extLst>
                <a:ext uri="{FF2B5EF4-FFF2-40B4-BE49-F238E27FC236}">
                  <a16:creationId xmlns:a16="http://schemas.microsoft.com/office/drawing/2014/main" id="{22181947-36E2-41A1-A3AF-52FCF315CBB6}"/>
                </a:ext>
              </a:extLst>
            </p:cNvPr>
            <p:cNvGrpSpPr/>
            <p:nvPr/>
          </p:nvGrpSpPr>
          <p:grpSpPr>
            <a:xfrm>
              <a:off x="8305588" y="1173232"/>
              <a:ext cx="3200400" cy="4209282"/>
              <a:chOff x="1588714" y="3198939"/>
              <a:chExt cx="2833902" cy="4210378"/>
            </a:xfrm>
          </p:grpSpPr>
          <p:sp>
            <p:nvSpPr>
              <p:cNvPr id="75" name="Rectangle 74">
                <a:extLst>
                  <a:ext uri="{FF2B5EF4-FFF2-40B4-BE49-F238E27FC236}">
                    <a16:creationId xmlns:a16="http://schemas.microsoft.com/office/drawing/2014/main" id="{89CD8734-E17B-4CCA-89D7-69A17B99B2DE}"/>
                  </a:ext>
                </a:extLst>
              </p:cNvPr>
              <p:cNvSpPr/>
              <p:nvPr/>
            </p:nvSpPr>
            <p:spPr>
              <a:xfrm>
                <a:off x="1588714" y="3198940"/>
                <a:ext cx="2833902" cy="42103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Rectangle 75">
                <a:extLst>
                  <a:ext uri="{FF2B5EF4-FFF2-40B4-BE49-F238E27FC236}">
                    <a16:creationId xmlns:a16="http://schemas.microsoft.com/office/drawing/2014/main" id="{E87807B3-40BD-43FB-893E-591FC0A503F4}"/>
                  </a:ext>
                </a:extLst>
              </p:cNvPr>
              <p:cNvSpPr/>
              <p:nvPr/>
            </p:nvSpPr>
            <p:spPr>
              <a:xfrm>
                <a:off x="1589089" y="3198939"/>
                <a:ext cx="2833152" cy="772683"/>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TextBox 76">
                <a:extLst>
                  <a:ext uri="{FF2B5EF4-FFF2-40B4-BE49-F238E27FC236}">
                    <a16:creationId xmlns:a16="http://schemas.microsoft.com/office/drawing/2014/main" id="{A234BF30-3DE1-4E64-A2C5-8B4C7FCD1A7A}"/>
                  </a:ext>
                </a:extLst>
              </p:cNvPr>
              <p:cNvSpPr txBox="1"/>
              <p:nvPr/>
            </p:nvSpPr>
            <p:spPr>
              <a:xfrm>
                <a:off x="1611575" y="3331365"/>
                <a:ext cx="2788181" cy="507831"/>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Cloud </a:t>
                </a:r>
              </a:p>
              <a:p>
                <a:pPr algn="ctr">
                  <a:spcAft>
                    <a:spcPts val="600"/>
                  </a:spcAft>
                </a:pPr>
                <a:r>
                  <a:rPr lang="en-US" sz="1400" b="1">
                    <a:solidFill>
                      <a:schemeClr val="bg1"/>
                    </a:solidFill>
                  </a:rPr>
                  <a:t>Workload Enterprise</a:t>
                </a:r>
              </a:p>
            </p:txBody>
          </p:sp>
          <p:sp>
            <p:nvSpPr>
              <p:cNvPr id="78" name="TextBox 77">
                <a:extLst>
                  <a:ext uri="{FF2B5EF4-FFF2-40B4-BE49-F238E27FC236}">
                    <a16:creationId xmlns:a16="http://schemas.microsoft.com/office/drawing/2014/main" id="{73D31439-E2A7-47A9-B51A-5C635B50597F}"/>
                  </a:ext>
                </a:extLst>
              </p:cNvPr>
              <p:cNvSpPr txBox="1"/>
              <p:nvPr/>
            </p:nvSpPr>
            <p:spPr>
              <a:xfrm>
                <a:off x="2313332" y="4148577"/>
                <a:ext cx="1384676" cy="215500"/>
              </a:xfrm>
              <a:prstGeom prst="rect">
                <a:avLst/>
              </a:prstGeom>
            </p:spPr>
            <p:txBody>
              <a:bodyPr wrap="none" lIns="0" tIns="0" rIns="0" bIns="0" rtlCol="0">
                <a:spAutoFit/>
              </a:bodyPr>
              <a:lstStyle/>
              <a:p>
                <a:pPr algn="ctr">
                  <a:spcAft>
                    <a:spcPts val="600"/>
                  </a:spcAft>
                </a:pPr>
                <a:r>
                  <a:rPr lang="en-US" sz="1400" b="1">
                    <a:solidFill>
                      <a:schemeClr val="bg1"/>
                    </a:solidFill>
                  </a:rPr>
                  <a:t>+ THREATHUNTING</a:t>
                </a:r>
              </a:p>
            </p:txBody>
          </p:sp>
          <p:cxnSp>
            <p:nvCxnSpPr>
              <p:cNvPr id="79" name="Straight Connector 78">
                <a:extLst>
                  <a:ext uri="{FF2B5EF4-FFF2-40B4-BE49-F238E27FC236}">
                    <a16:creationId xmlns:a16="http://schemas.microsoft.com/office/drawing/2014/main" id="{6EDB90FE-AAFA-4F36-9CAB-8EEF8B00C445}"/>
                  </a:ext>
                </a:extLst>
              </p:cNvPr>
              <p:cNvCxnSpPr/>
              <p:nvPr/>
            </p:nvCxnSpPr>
            <p:spPr bwMode="gray">
              <a:xfrm>
                <a:off x="1724226" y="4578916"/>
                <a:ext cx="2562879" cy="0"/>
              </a:xfrm>
              <a:prstGeom prst="line">
                <a:avLst/>
              </a:prstGeom>
              <a:ln w="25400">
                <a:solidFill>
                  <a:schemeClr val="accent2">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F6CF628-ECD7-45D1-8F39-DD9DD47B14A2}"/>
                  </a:ext>
                </a:extLst>
              </p:cNvPr>
              <p:cNvSpPr txBox="1"/>
              <p:nvPr/>
            </p:nvSpPr>
            <p:spPr>
              <a:xfrm>
                <a:off x="1794208" y="4852333"/>
                <a:ext cx="2422914" cy="1931801"/>
              </a:xfrm>
              <a:prstGeom prst="rect">
                <a:avLst/>
              </a:prstGeom>
            </p:spPr>
            <p:txBody>
              <a:bodyPr wrap="square" lIns="0" tIns="0" rIns="0" bIns="0" rtlCol="0" anchor="t">
                <a:spAutoFit/>
              </a:bodyPr>
              <a:lstStyle/>
              <a:p>
                <a:pPr indent="-285115" defTabSz="913852">
                  <a:spcBef>
                    <a:spcPts val="300"/>
                  </a:spcBef>
                  <a:buFont typeface="Arial" panose="020B0604020202020204" pitchFamily="34" charset="0"/>
                  <a:buChar char="•"/>
                  <a:defRPr/>
                </a:pPr>
                <a:r>
                  <a:rPr lang="en-US" sz="1200" b="1">
                    <a:solidFill>
                      <a:schemeClr val="bg1"/>
                    </a:solidFill>
                  </a:rPr>
                  <a:t>Enterprise EDR</a:t>
                </a:r>
                <a:endParaRPr lang="en-US">
                  <a:solidFill>
                    <a:schemeClr val="bg1"/>
                  </a:solidFill>
                </a:endParaRPr>
              </a:p>
              <a:p>
                <a:pPr indent="-285115" defTabSz="913852">
                  <a:spcBef>
                    <a:spcPts val="300"/>
                  </a:spcBef>
                  <a:buFont typeface="Arial" panose="020B0604020202020204" pitchFamily="34" charset="0"/>
                  <a:buChar char="•"/>
                  <a:defRPr/>
                </a:pPr>
                <a:r>
                  <a:rPr lang="en-US" sz="1200">
                    <a:solidFill>
                      <a:schemeClr val="bg1"/>
                    </a:solidFill>
                  </a:rPr>
                  <a:t>NGAV</a:t>
                </a:r>
              </a:p>
              <a:p>
                <a:pPr indent="-285115" defTabSz="913852">
                  <a:spcBef>
                    <a:spcPts val="300"/>
                  </a:spcBef>
                  <a:buFont typeface="Arial" panose="020B0604020202020204" pitchFamily="34" charset="0"/>
                  <a:buChar char="•"/>
                  <a:defRPr/>
                </a:pPr>
                <a:r>
                  <a:rPr lang="en-US" sz="1200">
                    <a:solidFill>
                      <a:schemeClr val="bg1"/>
                    </a:solidFill>
                  </a:rPr>
                  <a:t>Behavioral EDR</a:t>
                </a:r>
              </a:p>
              <a:p>
                <a:pPr indent="-285115" defTabSz="913852">
                  <a:spcBef>
                    <a:spcPts val="300"/>
                  </a:spcBef>
                  <a:buFont typeface="Arial" panose="020B0604020202020204" pitchFamily="34" charset="0"/>
                  <a:buChar char="•"/>
                  <a:defRPr/>
                </a:pPr>
                <a:r>
                  <a:rPr lang="en-US" sz="1200">
                    <a:solidFill>
                      <a:schemeClr val="bg1"/>
                    </a:solidFill>
                  </a:rPr>
                  <a:t>Asset Inventory</a:t>
                </a:r>
              </a:p>
              <a:p>
                <a:pPr indent="-285115" defTabSz="913852">
                  <a:spcBef>
                    <a:spcPts val="300"/>
                  </a:spcBef>
                  <a:buFont typeface="Arial" panose="020B0604020202020204" pitchFamily="34" charset="0"/>
                  <a:buChar char="•"/>
                  <a:defRPr/>
                </a:pPr>
                <a:r>
                  <a:rPr lang="en-US" sz="1200">
                    <a:solidFill>
                      <a:schemeClr val="bg1"/>
                    </a:solidFill>
                  </a:rPr>
                  <a:t>Audit and Remediation</a:t>
                </a:r>
              </a:p>
              <a:p>
                <a:pPr indent="-285115" defTabSz="913852">
                  <a:spcBef>
                    <a:spcPts val="300"/>
                  </a:spcBef>
                  <a:buFont typeface="Arial" panose="020B0604020202020204" pitchFamily="34" charset="0"/>
                  <a:buChar char="•"/>
                  <a:defRPr/>
                </a:pPr>
                <a:r>
                  <a:rPr lang="en-US" sz="1200">
                    <a:solidFill>
                      <a:schemeClr val="bg1"/>
                    </a:solidFill>
                    <a:ea typeface="+mn-lt"/>
                    <a:cs typeface="+mn-lt"/>
                  </a:rPr>
                  <a:t>Risk-prioritized Vulnerability</a:t>
                </a:r>
                <a:br>
                  <a:rPr lang="en-US" sz="1200">
                    <a:solidFill>
                      <a:schemeClr val="bg1"/>
                    </a:solidFill>
                    <a:ea typeface="+mn-lt"/>
                    <a:cs typeface="+mn-lt"/>
                  </a:rPr>
                </a:br>
                <a:r>
                  <a:rPr lang="en-US" sz="1200">
                    <a:solidFill>
                      <a:schemeClr val="bg1"/>
                    </a:solidFill>
                    <a:ea typeface="+mn-lt"/>
                    <a:cs typeface="+mn-lt"/>
                  </a:rPr>
                  <a:t>       Assessment</a:t>
                </a:r>
              </a:p>
              <a:p>
                <a:pPr indent="-285115" defTabSz="913852">
                  <a:spcBef>
                    <a:spcPts val="300"/>
                  </a:spcBef>
                  <a:buFont typeface="Arial" panose="020B0604020202020204" pitchFamily="34" charset="0"/>
                  <a:buChar char="•"/>
                  <a:defRPr/>
                </a:pPr>
                <a:r>
                  <a:rPr lang="en-US" sz="1200">
                    <a:solidFill>
                      <a:schemeClr val="bg1"/>
                    </a:solidFill>
                  </a:rPr>
                  <a:t>vCenter Plug-in</a:t>
                </a:r>
              </a:p>
              <a:p>
                <a:pPr indent="-285115" defTabSz="913852">
                  <a:spcBef>
                    <a:spcPts val="300"/>
                  </a:spcBef>
                  <a:buFont typeface="Arial" panose="020B0604020202020204" pitchFamily="34" charset="0"/>
                  <a:buChar char="•"/>
                  <a:defRPr/>
                </a:pPr>
                <a:r>
                  <a:rPr lang="en-US" sz="1200">
                    <a:solidFill>
                      <a:schemeClr val="bg1"/>
                    </a:solidFill>
                  </a:rPr>
                  <a:t>Lifecycle Management</a:t>
                </a:r>
              </a:p>
            </p:txBody>
          </p:sp>
        </p:grpSp>
        <p:sp>
          <p:nvSpPr>
            <p:cNvPr id="43" name="Rectangle 42">
              <a:extLst>
                <a:ext uri="{FF2B5EF4-FFF2-40B4-BE49-F238E27FC236}">
                  <a16:creationId xmlns:a16="http://schemas.microsoft.com/office/drawing/2014/main" id="{1F11AE94-7A60-48D6-A0CC-783524D2699B}"/>
                </a:ext>
              </a:extLst>
            </p:cNvPr>
            <p:cNvSpPr/>
            <p:nvPr/>
          </p:nvSpPr>
          <p:spPr>
            <a:xfrm>
              <a:off x="633043" y="5948757"/>
              <a:ext cx="10847129" cy="307777"/>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400" b="1" i="1">
                  <a:solidFill>
                    <a:schemeClr val="bg1"/>
                  </a:solidFill>
                </a:rPr>
                <a:t>Note: Upgrade SKUs available for Essentials </a:t>
              </a:r>
              <a:r>
                <a:rPr lang="en-US" sz="1400" b="1" i="1">
                  <a:solidFill>
                    <a:schemeClr val="bg1"/>
                  </a:solidFill>
                  <a:sym typeface="Wingdings" panose="05000000000000000000" pitchFamily="2" charset="2"/>
                </a:rPr>
                <a:t> Advanced; Essentials  Enterprise; Advanced  Enterprise</a:t>
              </a:r>
              <a:endParaRPr lang="en-US" sz="1400" b="1" i="1">
                <a:solidFill>
                  <a:schemeClr val="bg1"/>
                </a:solidFill>
              </a:endParaRPr>
            </a:p>
          </p:txBody>
        </p:sp>
        <p:sp>
          <p:nvSpPr>
            <p:cNvPr id="48" name="Rectangle 47">
              <a:extLst>
                <a:ext uri="{FF2B5EF4-FFF2-40B4-BE49-F238E27FC236}">
                  <a16:creationId xmlns:a16="http://schemas.microsoft.com/office/drawing/2014/main" id="{1F11AE94-7A60-48D6-A0CC-783524D2699B}"/>
                </a:ext>
              </a:extLst>
            </p:cNvPr>
            <p:cNvSpPr/>
            <p:nvPr/>
          </p:nvSpPr>
          <p:spPr>
            <a:xfrm>
              <a:off x="8305588" y="5363471"/>
              <a:ext cx="3200400" cy="569387"/>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$1,195/CPU/YR</a:t>
              </a:r>
            </a:p>
          </p:txBody>
        </p:sp>
        <p:sp>
          <p:nvSpPr>
            <p:cNvPr id="49" name="Rectangle 48">
              <a:extLst>
                <a:ext uri="{FF2B5EF4-FFF2-40B4-BE49-F238E27FC236}">
                  <a16:creationId xmlns:a16="http://schemas.microsoft.com/office/drawing/2014/main" id="{1F11AE94-7A60-48D6-A0CC-783524D2699B}"/>
                </a:ext>
              </a:extLst>
            </p:cNvPr>
            <p:cNvSpPr/>
            <p:nvPr/>
          </p:nvSpPr>
          <p:spPr>
            <a:xfrm>
              <a:off x="4470830" y="5365844"/>
              <a:ext cx="3209544" cy="569387"/>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$895/CPU/YR</a:t>
              </a:r>
            </a:p>
          </p:txBody>
        </p:sp>
        <p:sp>
          <p:nvSpPr>
            <p:cNvPr id="50" name="Rectangle 49">
              <a:extLst>
                <a:ext uri="{FF2B5EF4-FFF2-40B4-BE49-F238E27FC236}">
                  <a16:creationId xmlns:a16="http://schemas.microsoft.com/office/drawing/2014/main" id="{1F11AE94-7A60-48D6-A0CC-783524D2699B}"/>
                </a:ext>
              </a:extLst>
            </p:cNvPr>
            <p:cNvSpPr/>
            <p:nvPr/>
          </p:nvSpPr>
          <p:spPr>
            <a:xfrm>
              <a:off x="629629" y="5363471"/>
              <a:ext cx="3191256" cy="569387"/>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$595/CPU/YR</a:t>
              </a:r>
            </a:p>
          </p:txBody>
        </p:sp>
      </p:grpSp>
      <p:sp>
        <p:nvSpPr>
          <p:cNvPr id="31" name="TextBox 30">
            <a:extLst>
              <a:ext uri="{FF2B5EF4-FFF2-40B4-BE49-F238E27FC236}">
                <a16:creationId xmlns:a16="http://schemas.microsoft.com/office/drawing/2014/main" id="{6A04B8AD-64FE-B046-A2A5-38DA7784B756}"/>
              </a:ext>
            </a:extLst>
          </p:cNvPr>
          <p:cNvSpPr txBox="1"/>
          <p:nvPr/>
        </p:nvSpPr>
        <p:spPr>
          <a:xfrm>
            <a:off x="1195251" y="2242606"/>
            <a:ext cx="2104458" cy="184666"/>
          </a:xfrm>
          <a:prstGeom prst="rect">
            <a:avLst/>
          </a:prstGeom>
        </p:spPr>
        <p:txBody>
          <a:bodyPr wrap="square" lIns="0" tIns="0" rIns="0" bIns="0" rtlCol="0">
            <a:spAutoFit/>
          </a:bodyPr>
          <a:lstStyle/>
          <a:p>
            <a:pPr>
              <a:spcAft>
                <a:spcPts val="600"/>
              </a:spcAft>
            </a:pPr>
            <a:r>
              <a:rPr lang="en-US" sz="1200" b="1"/>
              <a:t>VSEC-WLES-DIR-US-1Y-C</a:t>
            </a:r>
          </a:p>
        </p:txBody>
      </p:sp>
      <p:sp>
        <p:nvSpPr>
          <p:cNvPr id="32" name="TextBox 31">
            <a:extLst>
              <a:ext uri="{FF2B5EF4-FFF2-40B4-BE49-F238E27FC236}">
                <a16:creationId xmlns:a16="http://schemas.microsoft.com/office/drawing/2014/main" id="{9FA45F1B-B745-A947-9D52-C166360BE47F}"/>
              </a:ext>
            </a:extLst>
          </p:cNvPr>
          <p:cNvSpPr txBox="1"/>
          <p:nvPr/>
        </p:nvSpPr>
        <p:spPr>
          <a:xfrm>
            <a:off x="5167187" y="1439736"/>
            <a:ext cx="2104458" cy="184666"/>
          </a:xfrm>
          <a:prstGeom prst="rect">
            <a:avLst/>
          </a:prstGeom>
        </p:spPr>
        <p:txBody>
          <a:bodyPr wrap="square" lIns="0" tIns="0" rIns="0" bIns="0" rtlCol="0">
            <a:spAutoFit/>
          </a:bodyPr>
          <a:lstStyle/>
          <a:p>
            <a:pPr>
              <a:spcAft>
                <a:spcPts val="600"/>
              </a:spcAft>
            </a:pPr>
            <a:r>
              <a:rPr lang="en-US" sz="1200" b="1"/>
              <a:t>VSEC-WLAD-DIR-US-1Y-C</a:t>
            </a:r>
          </a:p>
        </p:txBody>
      </p:sp>
      <p:sp>
        <p:nvSpPr>
          <p:cNvPr id="33" name="TextBox 32">
            <a:extLst>
              <a:ext uri="{FF2B5EF4-FFF2-40B4-BE49-F238E27FC236}">
                <a16:creationId xmlns:a16="http://schemas.microsoft.com/office/drawing/2014/main" id="{313C15A6-35FA-3146-AD74-666B8C0FE247}"/>
              </a:ext>
            </a:extLst>
          </p:cNvPr>
          <p:cNvSpPr txBox="1"/>
          <p:nvPr/>
        </p:nvSpPr>
        <p:spPr>
          <a:xfrm>
            <a:off x="8884541" y="811055"/>
            <a:ext cx="2104458" cy="184666"/>
          </a:xfrm>
          <a:prstGeom prst="rect">
            <a:avLst/>
          </a:prstGeom>
        </p:spPr>
        <p:txBody>
          <a:bodyPr wrap="square" lIns="0" tIns="0" rIns="0" bIns="0" rtlCol="0">
            <a:spAutoFit/>
          </a:bodyPr>
          <a:lstStyle/>
          <a:p>
            <a:pPr>
              <a:spcAft>
                <a:spcPts val="600"/>
              </a:spcAft>
            </a:pPr>
            <a:r>
              <a:rPr lang="en-US" sz="1200" b="1"/>
              <a:t>VSEC-WLEN-DIR-US-1Y-C</a:t>
            </a:r>
          </a:p>
        </p:txBody>
      </p:sp>
      <p:sp>
        <p:nvSpPr>
          <p:cNvPr id="34" name="Rectangle 33">
            <a:extLst>
              <a:ext uri="{FF2B5EF4-FFF2-40B4-BE49-F238E27FC236}">
                <a16:creationId xmlns:a16="http://schemas.microsoft.com/office/drawing/2014/main" id="{80D74475-253B-E68F-9071-5506B0F475D3}"/>
              </a:ext>
            </a:extLst>
          </p:cNvPr>
          <p:cNvSpPr/>
          <p:nvPr/>
        </p:nvSpPr>
        <p:spPr>
          <a:xfrm>
            <a:off x="648363" y="6090943"/>
            <a:ext cx="10878454" cy="310986"/>
          </a:xfrm>
          <a:prstGeom prst="rect">
            <a:avLst/>
          </a:prstGeom>
          <a:solidFill>
            <a:schemeClr val="accent2"/>
          </a:solidFill>
          <a:ln w="25400">
            <a:noFill/>
          </a:ln>
        </p:spPr>
        <p:txBody>
          <a:bodyPr wrap="square" lIns="91440" tIns="45720" rIns="91440" bIns="45720" anchor="t">
            <a:spAutoFit/>
          </a:bodyPr>
          <a:lstStyle/>
          <a:p>
            <a:pPr algn="ctr">
              <a:spcAft>
                <a:spcPts val="600"/>
              </a:spcAft>
            </a:pPr>
            <a:r>
              <a:rPr lang="en-US" sz="1400" b="1" i="1">
                <a:solidFill>
                  <a:schemeClr val="bg1"/>
                </a:solidFill>
              </a:rPr>
              <a:t>Supported Platforms: vSphere and VMware Cloud Foundation (VCF)</a:t>
            </a:r>
          </a:p>
        </p:txBody>
      </p:sp>
    </p:spTree>
    <p:extLst>
      <p:ext uri="{BB962C8B-B14F-4D97-AF65-F5344CB8AC3E}">
        <p14:creationId xmlns:p14="http://schemas.microsoft.com/office/powerpoint/2010/main" val="2109175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79809" y="45358"/>
            <a:ext cx="8819362" cy="755438"/>
          </a:xfrm>
        </p:spPr>
        <p:txBody>
          <a:bodyPr wrap="square"/>
          <a:lstStyle/>
          <a:p>
            <a:r>
              <a:rPr lang="en-US"/>
              <a:t>VMware Carbon Black Workload (Per Core)</a:t>
            </a:r>
          </a:p>
        </p:txBody>
      </p:sp>
      <p:sp>
        <p:nvSpPr>
          <p:cNvPr id="31" name="Subtitle 5">
            <a:extLst>
              <a:ext uri="{FF2B5EF4-FFF2-40B4-BE49-F238E27FC236}">
                <a16:creationId xmlns:a16="http://schemas.microsoft.com/office/drawing/2014/main" id="{28C242A1-2C20-B541-9325-780EE3D099A0}"/>
              </a:ext>
            </a:extLst>
          </p:cNvPr>
          <p:cNvSpPr>
            <a:spLocks noGrp="1"/>
          </p:cNvSpPr>
          <p:nvPr>
            <p:ph type="subTitle" idx="10"/>
          </p:nvPr>
        </p:nvSpPr>
        <p:spPr>
          <a:xfrm>
            <a:off x="579809" y="852404"/>
            <a:ext cx="11349752" cy="254410"/>
          </a:xfrm>
        </p:spPr>
        <p:txBody>
          <a:bodyPr vert="horz" lIns="0" tIns="0" rIns="0" bIns="0" rtlCol="0" anchor="t">
            <a:noAutofit/>
          </a:bodyPr>
          <a:lstStyle/>
          <a:p>
            <a:r>
              <a:rPr lang="en-US">
                <a:solidFill>
                  <a:srgbClr val="3F3F3F"/>
                </a:solidFill>
                <a:ea typeface="+mn-lt"/>
                <a:cs typeface="+mn-lt"/>
              </a:rPr>
              <a:t>For VMware Cloud (VMC) on AWS</a:t>
            </a:r>
            <a:endParaRPr lang="en-US">
              <a:solidFill>
                <a:srgbClr val="3F3F3F"/>
              </a:solidFill>
            </a:endParaRPr>
          </a:p>
          <a:p>
            <a:endParaRPr lang="en-US" i="1">
              <a:solidFill>
                <a:srgbClr val="3F3F3F"/>
              </a:solidFill>
            </a:endParaRPr>
          </a:p>
        </p:txBody>
      </p:sp>
      <p:sp>
        <p:nvSpPr>
          <p:cNvPr id="44" name="Oval 43"/>
          <p:cNvSpPr/>
          <p:nvPr/>
        </p:nvSpPr>
        <p:spPr>
          <a:xfrm>
            <a:off x="11265740" y="162819"/>
            <a:ext cx="822960" cy="8229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5" name="TextBox 44"/>
          <p:cNvSpPr txBox="1"/>
          <p:nvPr/>
        </p:nvSpPr>
        <p:spPr>
          <a:xfrm>
            <a:off x="11372418" y="481033"/>
            <a:ext cx="640080" cy="153888"/>
          </a:xfrm>
          <a:prstGeom prst="rect">
            <a:avLst/>
          </a:prstGeom>
        </p:spPr>
        <p:txBody>
          <a:bodyPr wrap="square" lIns="0" tIns="0" rIns="0" bIns="0" rtlCol="0">
            <a:spAutoFit/>
          </a:bodyPr>
          <a:lstStyle/>
          <a:p>
            <a:pPr algn="l">
              <a:spcAft>
                <a:spcPts val="600"/>
              </a:spcAft>
            </a:pPr>
            <a:r>
              <a:rPr lang="en-US" sz="1000" b="1">
                <a:solidFill>
                  <a:schemeClr val="bg1"/>
                </a:solidFill>
              </a:rPr>
              <a:t>Workload</a:t>
            </a:r>
          </a:p>
        </p:txBody>
      </p:sp>
      <p:grpSp>
        <p:nvGrpSpPr>
          <p:cNvPr id="6" name="Group 5">
            <a:extLst>
              <a:ext uri="{FF2B5EF4-FFF2-40B4-BE49-F238E27FC236}">
                <a16:creationId xmlns:a16="http://schemas.microsoft.com/office/drawing/2014/main" id="{66C679AD-4959-E249-9FED-E076665BAF75}"/>
              </a:ext>
            </a:extLst>
          </p:cNvPr>
          <p:cNvGrpSpPr/>
          <p:nvPr/>
        </p:nvGrpSpPr>
        <p:grpSpPr>
          <a:xfrm>
            <a:off x="651853" y="985779"/>
            <a:ext cx="10885118" cy="5081444"/>
            <a:chOff x="620870" y="1173232"/>
            <a:chExt cx="10885118" cy="5081444"/>
          </a:xfrm>
        </p:grpSpPr>
        <p:grpSp>
          <p:nvGrpSpPr>
            <p:cNvPr id="60" name="Group 59">
              <a:extLst>
                <a:ext uri="{FF2B5EF4-FFF2-40B4-BE49-F238E27FC236}">
                  <a16:creationId xmlns:a16="http://schemas.microsoft.com/office/drawing/2014/main" id="{80689838-2C5E-47BD-9FE6-C08566CA3827}"/>
                </a:ext>
              </a:extLst>
            </p:cNvPr>
            <p:cNvGrpSpPr/>
            <p:nvPr/>
          </p:nvGrpSpPr>
          <p:grpSpPr>
            <a:xfrm>
              <a:off x="620871" y="2606966"/>
              <a:ext cx="3200400" cy="2768182"/>
              <a:chOff x="1594409" y="3198940"/>
              <a:chExt cx="2833902" cy="2768903"/>
            </a:xfrm>
          </p:grpSpPr>
          <p:sp>
            <p:nvSpPr>
              <p:cNvPr id="61" name="Rectangle 60">
                <a:extLst>
                  <a:ext uri="{FF2B5EF4-FFF2-40B4-BE49-F238E27FC236}">
                    <a16:creationId xmlns:a16="http://schemas.microsoft.com/office/drawing/2014/main" id="{BA6FD6D8-313F-470E-AC3B-A1298905FF34}"/>
                  </a:ext>
                </a:extLst>
              </p:cNvPr>
              <p:cNvSpPr/>
              <p:nvPr/>
            </p:nvSpPr>
            <p:spPr>
              <a:xfrm>
                <a:off x="1594409" y="3198940"/>
                <a:ext cx="2833902" cy="27689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2" name="Rectangle 61">
                <a:extLst>
                  <a:ext uri="{FF2B5EF4-FFF2-40B4-BE49-F238E27FC236}">
                    <a16:creationId xmlns:a16="http://schemas.microsoft.com/office/drawing/2014/main" id="{DA8C9745-B3A3-4799-8266-E198F340CB0A}"/>
                  </a:ext>
                </a:extLst>
              </p:cNvPr>
              <p:cNvSpPr/>
              <p:nvPr/>
            </p:nvSpPr>
            <p:spPr>
              <a:xfrm>
                <a:off x="1594409" y="3198940"/>
                <a:ext cx="2833152" cy="77268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1830094" y="3331367"/>
                <a:ext cx="2354432" cy="507963"/>
              </a:xfrm>
              <a:prstGeom prst="rect">
                <a:avLst/>
              </a:prstGeom>
            </p:spPr>
            <p:txBody>
              <a:bodyPr wrap="none" lIns="0" tIns="0" rIns="0" bIns="0" rtlCol="0">
                <a:spAutoFit/>
              </a:bodyPr>
              <a:lstStyle/>
              <a:p>
                <a:pPr algn="ctr">
                  <a:spcAft>
                    <a:spcPts val="600"/>
                  </a:spcAft>
                </a:pPr>
                <a:r>
                  <a:rPr lang="en-US" sz="1400">
                    <a:solidFill>
                      <a:schemeClr val="bg1"/>
                    </a:solidFill>
                  </a:rPr>
                  <a:t>VMware Carbon Black Cloud </a:t>
                </a:r>
              </a:p>
              <a:p>
                <a:pPr algn="ctr">
                  <a:spcAft>
                    <a:spcPts val="600"/>
                  </a:spcAft>
                </a:pPr>
                <a:r>
                  <a:rPr lang="en-US" sz="1400" b="1">
                    <a:solidFill>
                      <a:schemeClr val="bg1"/>
                    </a:solidFill>
                  </a:rPr>
                  <a:t>Workload Essentials</a:t>
                </a:r>
              </a:p>
            </p:txBody>
          </p:sp>
          <p:sp>
            <p:nvSpPr>
              <p:cNvPr id="64" name="TextBox 63">
                <a:extLst>
                  <a:ext uri="{FF2B5EF4-FFF2-40B4-BE49-F238E27FC236}">
                    <a16:creationId xmlns:a16="http://schemas.microsoft.com/office/drawing/2014/main" id="{59B67E5B-FDF6-43D4-8650-B792C2744AEC}"/>
                  </a:ext>
                </a:extLst>
              </p:cNvPr>
              <p:cNvSpPr txBox="1"/>
              <p:nvPr/>
            </p:nvSpPr>
            <p:spPr>
              <a:xfrm>
                <a:off x="1910561" y="4148577"/>
                <a:ext cx="2136012" cy="215500"/>
              </a:xfrm>
              <a:prstGeom prst="rect">
                <a:avLst/>
              </a:prstGeom>
            </p:spPr>
            <p:txBody>
              <a:bodyPr wrap="none" lIns="0" tIns="0" rIns="0" bIns="0" rtlCol="0">
                <a:spAutoFit/>
              </a:bodyPr>
              <a:lstStyle/>
              <a:p>
                <a:pPr algn="ctr">
                  <a:spcAft>
                    <a:spcPts val="600"/>
                  </a:spcAft>
                </a:pPr>
                <a:r>
                  <a:rPr lang="en-US" sz="1400" b="1">
                    <a:solidFill>
                      <a:schemeClr val="bg1"/>
                    </a:solidFill>
                  </a:rPr>
                  <a:t>IDENTIFY RISK / HARDEN</a:t>
                </a:r>
              </a:p>
            </p:txBody>
          </p:sp>
          <p:cxnSp>
            <p:nvCxnSpPr>
              <p:cNvPr id="65" name="Straight Connector 64">
                <a:extLst>
                  <a:ext uri="{FF2B5EF4-FFF2-40B4-BE49-F238E27FC236}">
                    <a16:creationId xmlns:a16="http://schemas.microsoft.com/office/drawing/2014/main" id="{7B7CC415-E47E-47F6-B8E0-DED92BA56D6D}"/>
                  </a:ext>
                </a:extLst>
              </p:cNvPr>
              <p:cNvCxnSpPr/>
              <p:nvPr/>
            </p:nvCxnSpPr>
            <p:spPr bwMode="gray">
              <a:xfrm>
                <a:off x="1712871" y="4516463"/>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A0EC3D7-8127-4BDE-AB3F-4196E40EA24A}"/>
                  </a:ext>
                </a:extLst>
              </p:cNvPr>
              <p:cNvSpPr txBox="1"/>
              <p:nvPr/>
            </p:nvSpPr>
            <p:spPr>
              <a:xfrm>
                <a:off x="1834510" y="4611701"/>
                <a:ext cx="2288111" cy="1108285"/>
              </a:xfrm>
              <a:prstGeom prst="rect">
                <a:avLst/>
              </a:prstGeom>
            </p:spPr>
            <p:txBody>
              <a:bodyPr wrap="square" lIns="0" tIns="0" rIns="0" bIns="0" rtlCol="0" anchor="t">
                <a:spAutoFit/>
              </a:bodyPr>
              <a:lstStyle/>
              <a:p>
                <a:pPr indent="-285115" defTabSz="913852">
                  <a:buFont typeface="Arial" panose="020B0604020202020204" pitchFamily="34" charset="0"/>
                  <a:buChar char="•"/>
                  <a:defRPr/>
                </a:pPr>
                <a:r>
                  <a:rPr lang="en-US" sz="1200">
                    <a:solidFill>
                      <a:schemeClr val="bg1"/>
                    </a:solidFill>
                  </a:rPr>
                  <a:t>Asset Inventory</a:t>
                </a:r>
                <a:endParaRPr lang="en-US">
                  <a:solidFill>
                    <a:schemeClr val="bg1"/>
                  </a:solidFill>
                </a:endParaRPr>
              </a:p>
              <a:p>
                <a:pPr indent="-285115" defTabSz="913852">
                  <a:buFont typeface="Arial" panose="020B0604020202020204" pitchFamily="34" charset="0"/>
                  <a:buChar char="•"/>
                  <a:defRPr/>
                </a:pPr>
                <a:r>
                  <a:rPr lang="en-US" sz="1200">
                    <a:solidFill>
                      <a:schemeClr val="bg1"/>
                    </a:solidFill>
                  </a:rPr>
                  <a:t>Audit and Remediation</a:t>
                </a:r>
              </a:p>
              <a:p>
                <a:pPr indent="-285115" defTabSz="913852">
                  <a:buFont typeface="Arial" panose="020B0604020202020204" pitchFamily="34" charset="0"/>
                  <a:buChar char="•"/>
                  <a:defRPr/>
                </a:pPr>
                <a:r>
                  <a:rPr lang="en-US" sz="1200">
                    <a:solidFill>
                      <a:schemeClr val="bg1"/>
                    </a:solidFill>
                    <a:ea typeface="+mn-lt"/>
                    <a:cs typeface="+mn-lt"/>
                  </a:rPr>
                  <a:t>Risk-prioritized Vulnerability</a:t>
                </a:r>
                <a:br>
                  <a:rPr lang="en-US" sz="1200">
                    <a:solidFill>
                      <a:schemeClr val="bg1"/>
                    </a:solidFill>
                    <a:ea typeface="+mn-lt"/>
                    <a:cs typeface="+mn-lt"/>
                  </a:rPr>
                </a:br>
                <a:r>
                  <a:rPr lang="en-US" sz="1200">
                    <a:solidFill>
                      <a:schemeClr val="bg1"/>
                    </a:solidFill>
                    <a:ea typeface="+mn-lt"/>
                    <a:cs typeface="+mn-lt"/>
                  </a:rPr>
                  <a:t>       Assessment</a:t>
                </a:r>
              </a:p>
              <a:p>
                <a:pPr indent="-285115" defTabSz="913852">
                  <a:buFont typeface="Arial" panose="020B0604020202020204" pitchFamily="34" charset="0"/>
                  <a:buChar char="•"/>
                  <a:defRPr/>
                </a:pPr>
                <a:r>
                  <a:rPr lang="en-US" sz="1200">
                    <a:solidFill>
                      <a:schemeClr val="bg1"/>
                    </a:solidFill>
                  </a:rPr>
                  <a:t>vCenter Plug-in</a:t>
                </a:r>
              </a:p>
              <a:p>
                <a:pPr indent="-285115" defTabSz="913852">
                  <a:buFont typeface="Arial" panose="020B0604020202020204" pitchFamily="34" charset="0"/>
                  <a:buChar char="•"/>
                  <a:defRPr/>
                </a:pPr>
                <a:r>
                  <a:rPr lang="en-US" sz="1200">
                    <a:solidFill>
                      <a:schemeClr val="bg1"/>
                    </a:solidFill>
                  </a:rPr>
                  <a:t>Lifecycle Management</a:t>
                </a:r>
              </a:p>
            </p:txBody>
          </p:sp>
        </p:grpSp>
        <p:grpSp>
          <p:nvGrpSpPr>
            <p:cNvPr id="67" name="Group 66">
              <a:extLst>
                <a:ext uri="{FF2B5EF4-FFF2-40B4-BE49-F238E27FC236}">
                  <a16:creationId xmlns:a16="http://schemas.microsoft.com/office/drawing/2014/main" id="{0A112E23-4CD6-4A10-BD23-2CFA6A12B8C6}"/>
                </a:ext>
              </a:extLst>
            </p:cNvPr>
            <p:cNvGrpSpPr/>
            <p:nvPr/>
          </p:nvGrpSpPr>
          <p:grpSpPr>
            <a:xfrm>
              <a:off x="4478758" y="1795191"/>
              <a:ext cx="3200400" cy="3579957"/>
              <a:chOff x="1588714" y="3198939"/>
              <a:chExt cx="2833902" cy="3580887"/>
            </a:xfrm>
          </p:grpSpPr>
          <p:sp>
            <p:nvSpPr>
              <p:cNvPr id="68" name="Rectangle 67">
                <a:extLst>
                  <a:ext uri="{FF2B5EF4-FFF2-40B4-BE49-F238E27FC236}">
                    <a16:creationId xmlns:a16="http://schemas.microsoft.com/office/drawing/2014/main" id="{BCB6CB2C-923A-4B60-B6D4-C3F9A3BEF468}"/>
                  </a:ext>
                </a:extLst>
              </p:cNvPr>
              <p:cNvSpPr/>
              <p:nvPr/>
            </p:nvSpPr>
            <p:spPr>
              <a:xfrm>
                <a:off x="1588714" y="3198939"/>
                <a:ext cx="2833902" cy="3580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9" name="Rectangle 68">
                <a:extLst>
                  <a:ext uri="{FF2B5EF4-FFF2-40B4-BE49-F238E27FC236}">
                    <a16:creationId xmlns:a16="http://schemas.microsoft.com/office/drawing/2014/main" id="{C5EAFCE8-8D32-4272-AC5A-6D062BAD4926}"/>
                  </a:ext>
                </a:extLst>
              </p:cNvPr>
              <p:cNvSpPr/>
              <p:nvPr/>
            </p:nvSpPr>
            <p:spPr>
              <a:xfrm>
                <a:off x="1589089" y="3201822"/>
                <a:ext cx="2833152" cy="75804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0" name="TextBox 69">
                <a:extLst>
                  <a:ext uri="{FF2B5EF4-FFF2-40B4-BE49-F238E27FC236}">
                    <a16:creationId xmlns:a16="http://schemas.microsoft.com/office/drawing/2014/main" id="{735F8716-5BB8-49D4-BDA4-ED430B5261AE}"/>
                  </a:ext>
                </a:extLst>
              </p:cNvPr>
              <p:cNvSpPr txBox="1"/>
              <p:nvPr/>
            </p:nvSpPr>
            <p:spPr>
              <a:xfrm>
                <a:off x="1611575" y="3326928"/>
                <a:ext cx="2788181" cy="507831"/>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Cloud </a:t>
                </a:r>
              </a:p>
              <a:p>
                <a:pPr algn="ctr">
                  <a:spcAft>
                    <a:spcPts val="600"/>
                  </a:spcAft>
                </a:pPr>
                <a:r>
                  <a:rPr lang="en-US" sz="1400" b="1">
                    <a:solidFill>
                      <a:schemeClr val="bg1"/>
                    </a:solidFill>
                  </a:rPr>
                  <a:t>Workload Advanced</a:t>
                </a:r>
              </a:p>
            </p:txBody>
          </p:sp>
          <p:sp>
            <p:nvSpPr>
              <p:cNvPr id="71" name="TextBox 70">
                <a:extLst>
                  <a:ext uri="{FF2B5EF4-FFF2-40B4-BE49-F238E27FC236}">
                    <a16:creationId xmlns:a16="http://schemas.microsoft.com/office/drawing/2014/main" id="{98E25A70-79E4-45FA-8895-4F553706F98C}"/>
                  </a:ext>
                </a:extLst>
              </p:cNvPr>
              <p:cNvSpPr txBox="1"/>
              <p:nvPr/>
            </p:nvSpPr>
            <p:spPr>
              <a:xfrm>
                <a:off x="2466827" y="4148577"/>
                <a:ext cx="1077678" cy="215500"/>
              </a:xfrm>
              <a:prstGeom prst="rect">
                <a:avLst/>
              </a:prstGeom>
            </p:spPr>
            <p:txBody>
              <a:bodyPr wrap="none" lIns="0" tIns="0" rIns="0" bIns="0" rtlCol="0">
                <a:spAutoFit/>
              </a:bodyPr>
              <a:lstStyle/>
              <a:p>
                <a:pPr algn="ctr">
                  <a:spcAft>
                    <a:spcPts val="600"/>
                  </a:spcAft>
                </a:pPr>
                <a:r>
                  <a:rPr lang="en-US" sz="1400" b="1">
                    <a:solidFill>
                      <a:schemeClr val="bg1"/>
                    </a:solidFill>
                  </a:rPr>
                  <a:t>+ PREVENTION</a:t>
                </a:r>
              </a:p>
            </p:txBody>
          </p:sp>
          <p:cxnSp>
            <p:nvCxnSpPr>
              <p:cNvPr id="72" name="Straight Connector 71">
                <a:extLst>
                  <a:ext uri="{FF2B5EF4-FFF2-40B4-BE49-F238E27FC236}">
                    <a16:creationId xmlns:a16="http://schemas.microsoft.com/office/drawing/2014/main" id="{852ABD6F-E63D-4162-AC7D-C277254E3ACC}"/>
                  </a:ext>
                </a:extLst>
              </p:cNvPr>
              <p:cNvCxnSpPr/>
              <p:nvPr/>
            </p:nvCxnSpPr>
            <p:spPr bwMode="gray">
              <a:xfrm>
                <a:off x="1724226" y="4521220"/>
                <a:ext cx="2562879" cy="0"/>
              </a:xfrm>
              <a:prstGeom prst="line">
                <a:avLst/>
              </a:prstGeom>
              <a:ln w="25400">
                <a:solidFill>
                  <a:schemeClr val="accent1">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4D2D40C-B203-45FA-870D-00FC40EA5E5D}"/>
                  </a:ext>
                </a:extLst>
              </p:cNvPr>
              <p:cNvSpPr txBox="1"/>
              <p:nvPr/>
            </p:nvSpPr>
            <p:spPr>
              <a:xfrm>
                <a:off x="1794208" y="4681306"/>
                <a:ext cx="2422914" cy="1708604"/>
              </a:xfrm>
              <a:prstGeom prst="rect">
                <a:avLst/>
              </a:prstGeom>
            </p:spPr>
            <p:txBody>
              <a:bodyPr wrap="square" lIns="0" tIns="0" rIns="0" bIns="0" rtlCol="0" anchor="t">
                <a:spAutoFit/>
              </a:bodyPr>
              <a:lstStyle/>
              <a:p>
                <a:pPr indent="-285115" defTabSz="913852">
                  <a:spcBef>
                    <a:spcPts val="300"/>
                  </a:spcBef>
                  <a:buFont typeface="Arial" panose="020B0604020202020204" pitchFamily="34" charset="0"/>
                  <a:buChar char="•"/>
                  <a:defRPr/>
                </a:pPr>
                <a:r>
                  <a:rPr lang="en-US" sz="1200" b="1">
                    <a:solidFill>
                      <a:schemeClr val="bg1"/>
                    </a:solidFill>
                  </a:rPr>
                  <a:t>NGAV</a:t>
                </a:r>
                <a:endParaRPr lang="en-US">
                  <a:solidFill>
                    <a:schemeClr val="bg1"/>
                  </a:solidFill>
                </a:endParaRPr>
              </a:p>
              <a:p>
                <a:pPr indent="-285115" defTabSz="913852">
                  <a:spcBef>
                    <a:spcPts val="300"/>
                  </a:spcBef>
                  <a:buFont typeface="Arial" panose="020B0604020202020204" pitchFamily="34" charset="0"/>
                  <a:buChar char="•"/>
                  <a:defRPr/>
                </a:pPr>
                <a:r>
                  <a:rPr lang="en-US" sz="1200" b="1">
                    <a:solidFill>
                      <a:schemeClr val="bg1"/>
                    </a:solidFill>
                  </a:rPr>
                  <a:t>Behavioral EDR</a:t>
                </a:r>
              </a:p>
              <a:p>
                <a:pPr indent="-285115" defTabSz="913852">
                  <a:spcBef>
                    <a:spcPts val="300"/>
                  </a:spcBef>
                  <a:buFont typeface="Arial" panose="020B0604020202020204" pitchFamily="34" charset="0"/>
                  <a:buChar char="•"/>
                  <a:defRPr/>
                </a:pPr>
                <a:r>
                  <a:rPr lang="en-US" sz="1200">
                    <a:solidFill>
                      <a:schemeClr val="bg1"/>
                    </a:solidFill>
                  </a:rPr>
                  <a:t>Asset Inventory</a:t>
                </a:r>
              </a:p>
              <a:p>
                <a:pPr indent="-285115" defTabSz="913852">
                  <a:spcBef>
                    <a:spcPts val="300"/>
                  </a:spcBef>
                  <a:buFont typeface="Arial" panose="020B0604020202020204" pitchFamily="34" charset="0"/>
                  <a:buChar char="•"/>
                  <a:defRPr/>
                </a:pPr>
                <a:r>
                  <a:rPr lang="en-US" sz="1200">
                    <a:solidFill>
                      <a:schemeClr val="bg1"/>
                    </a:solidFill>
                  </a:rPr>
                  <a:t>Audit and Remediation</a:t>
                </a:r>
              </a:p>
              <a:p>
                <a:pPr indent="-285115" defTabSz="913852">
                  <a:spcBef>
                    <a:spcPts val="300"/>
                  </a:spcBef>
                  <a:buFont typeface="Arial" panose="020B0604020202020204" pitchFamily="34" charset="0"/>
                  <a:buChar char="•"/>
                  <a:defRPr/>
                </a:pPr>
                <a:r>
                  <a:rPr lang="en-US" sz="1200">
                    <a:solidFill>
                      <a:schemeClr val="bg1"/>
                    </a:solidFill>
                    <a:ea typeface="+mn-lt"/>
                    <a:cs typeface="+mn-lt"/>
                  </a:rPr>
                  <a:t>Risk-prioritized Vulnerability</a:t>
                </a:r>
                <a:br>
                  <a:rPr lang="en-US" sz="1200">
                    <a:solidFill>
                      <a:schemeClr val="bg1"/>
                    </a:solidFill>
                    <a:ea typeface="+mn-lt"/>
                    <a:cs typeface="+mn-lt"/>
                  </a:rPr>
                </a:br>
                <a:r>
                  <a:rPr lang="en-US" sz="1200">
                    <a:solidFill>
                      <a:schemeClr val="bg1"/>
                    </a:solidFill>
                    <a:ea typeface="+mn-lt"/>
                    <a:cs typeface="+mn-lt"/>
                  </a:rPr>
                  <a:t>       Assessment</a:t>
                </a:r>
              </a:p>
              <a:p>
                <a:pPr indent="-285115" defTabSz="913852">
                  <a:spcBef>
                    <a:spcPts val="300"/>
                  </a:spcBef>
                  <a:buFont typeface="Arial" panose="020B0604020202020204" pitchFamily="34" charset="0"/>
                  <a:buChar char="•"/>
                  <a:defRPr/>
                </a:pPr>
                <a:r>
                  <a:rPr lang="en-US" sz="1200">
                    <a:solidFill>
                      <a:schemeClr val="bg1"/>
                    </a:solidFill>
                  </a:rPr>
                  <a:t>vCenter Plug-in</a:t>
                </a:r>
              </a:p>
              <a:p>
                <a:pPr indent="-285115" defTabSz="913852">
                  <a:spcBef>
                    <a:spcPts val="300"/>
                  </a:spcBef>
                  <a:buFont typeface="Arial" panose="020B0604020202020204" pitchFamily="34" charset="0"/>
                  <a:buChar char="•"/>
                  <a:defRPr/>
                </a:pPr>
                <a:r>
                  <a:rPr lang="en-US" sz="1200">
                    <a:solidFill>
                      <a:schemeClr val="bg1"/>
                    </a:solidFill>
                  </a:rPr>
                  <a:t>Lifecycle Management</a:t>
                </a:r>
              </a:p>
            </p:txBody>
          </p:sp>
        </p:grpSp>
        <p:grpSp>
          <p:nvGrpSpPr>
            <p:cNvPr id="74" name="Group 73">
              <a:extLst>
                <a:ext uri="{FF2B5EF4-FFF2-40B4-BE49-F238E27FC236}">
                  <a16:creationId xmlns:a16="http://schemas.microsoft.com/office/drawing/2014/main" id="{22181947-36E2-41A1-A3AF-52FCF315CBB6}"/>
                </a:ext>
              </a:extLst>
            </p:cNvPr>
            <p:cNvGrpSpPr/>
            <p:nvPr/>
          </p:nvGrpSpPr>
          <p:grpSpPr>
            <a:xfrm>
              <a:off x="8305588" y="1173232"/>
              <a:ext cx="3200400" cy="4209282"/>
              <a:chOff x="1588714" y="3198939"/>
              <a:chExt cx="2833902" cy="4210378"/>
            </a:xfrm>
          </p:grpSpPr>
          <p:sp>
            <p:nvSpPr>
              <p:cNvPr id="75" name="Rectangle 74">
                <a:extLst>
                  <a:ext uri="{FF2B5EF4-FFF2-40B4-BE49-F238E27FC236}">
                    <a16:creationId xmlns:a16="http://schemas.microsoft.com/office/drawing/2014/main" id="{89CD8734-E17B-4CCA-89D7-69A17B99B2DE}"/>
                  </a:ext>
                </a:extLst>
              </p:cNvPr>
              <p:cNvSpPr/>
              <p:nvPr/>
            </p:nvSpPr>
            <p:spPr>
              <a:xfrm>
                <a:off x="1588714" y="3198940"/>
                <a:ext cx="2833902" cy="42103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Rectangle 75">
                <a:extLst>
                  <a:ext uri="{FF2B5EF4-FFF2-40B4-BE49-F238E27FC236}">
                    <a16:creationId xmlns:a16="http://schemas.microsoft.com/office/drawing/2014/main" id="{E87807B3-40BD-43FB-893E-591FC0A503F4}"/>
                  </a:ext>
                </a:extLst>
              </p:cNvPr>
              <p:cNvSpPr/>
              <p:nvPr/>
            </p:nvSpPr>
            <p:spPr>
              <a:xfrm>
                <a:off x="1589089" y="3198939"/>
                <a:ext cx="2833152" cy="772683"/>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TextBox 76">
                <a:extLst>
                  <a:ext uri="{FF2B5EF4-FFF2-40B4-BE49-F238E27FC236}">
                    <a16:creationId xmlns:a16="http://schemas.microsoft.com/office/drawing/2014/main" id="{A234BF30-3DE1-4E64-A2C5-8B4C7FCD1A7A}"/>
                  </a:ext>
                </a:extLst>
              </p:cNvPr>
              <p:cNvSpPr txBox="1"/>
              <p:nvPr/>
            </p:nvSpPr>
            <p:spPr>
              <a:xfrm>
                <a:off x="1611575" y="3331365"/>
                <a:ext cx="2788181" cy="507831"/>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Cloud </a:t>
                </a:r>
              </a:p>
              <a:p>
                <a:pPr algn="ctr">
                  <a:spcAft>
                    <a:spcPts val="600"/>
                  </a:spcAft>
                </a:pPr>
                <a:r>
                  <a:rPr lang="en-US" sz="1400" b="1">
                    <a:solidFill>
                      <a:schemeClr val="bg1"/>
                    </a:solidFill>
                  </a:rPr>
                  <a:t>Workload Enterprise</a:t>
                </a:r>
              </a:p>
            </p:txBody>
          </p:sp>
          <p:sp>
            <p:nvSpPr>
              <p:cNvPr id="78" name="TextBox 77">
                <a:extLst>
                  <a:ext uri="{FF2B5EF4-FFF2-40B4-BE49-F238E27FC236}">
                    <a16:creationId xmlns:a16="http://schemas.microsoft.com/office/drawing/2014/main" id="{73D31439-E2A7-47A9-B51A-5C635B50597F}"/>
                  </a:ext>
                </a:extLst>
              </p:cNvPr>
              <p:cNvSpPr txBox="1"/>
              <p:nvPr/>
            </p:nvSpPr>
            <p:spPr>
              <a:xfrm>
                <a:off x="2313332" y="4148577"/>
                <a:ext cx="1384676" cy="215500"/>
              </a:xfrm>
              <a:prstGeom prst="rect">
                <a:avLst/>
              </a:prstGeom>
            </p:spPr>
            <p:txBody>
              <a:bodyPr wrap="none" lIns="0" tIns="0" rIns="0" bIns="0" rtlCol="0">
                <a:spAutoFit/>
              </a:bodyPr>
              <a:lstStyle/>
              <a:p>
                <a:pPr algn="ctr">
                  <a:spcAft>
                    <a:spcPts val="600"/>
                  </a:spcAft>
                </a:pPr>
                <a:r>
                  <a:rPr lang="en-US" sz="1400" b="1">
                    <a:solidFill>
                      <a:schemeClr val="bg1"/>
                    </a:solidFill>
                  </a:rPr>
                  <a:t>+ THREATHUNTING</a:t>
                </a:r>
              </a:p>
            </p:txBody>
          </p:sp>
          <p:cxnSp>
            <p:nvCxnSpPr>
              <p:cNvPr id="79" name="Straight Connector 78">
                <a:extLst>
                  <a:ext uri="{FF2B5EF4-FFF2-40B4-BE49-F238E27FC236}">
                    <a16:creationId xmlns:a16="http://schemas.microsoft.com/office/drawing/2014/main" id="{6EDB90FE-AAFA-4F36-9CAB-8EEF8B00C445}"/>
                  </a:ext>
                </a:extLst>
              </p:cNvPr>
              <p:cNvCxnSpPr/>
              <p:nvPr/>
            </p:nvCxnSpPr>
            <p:spPr bwMode="gray">
              <a:xfrm>
                <a:off x="1724226" y="4578916"/>
                <a:ext cx="2562879" cy="0"/>
              </a:xfrm>
              <a:prstGeom prst="line">
                <a:avLst/>
              </a:prstGeom>
              <a:ln w="25400">
                <a:solidFill>
                  <a:schemeClr val="accent2">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F6CF628-ECD7-45D1-8F39-DD9DD47B14A2}"/>
                  </a:ext>
                </a:extLst>
              </p:cNvPr>
              <p:cNvSpPr txBox="1"/>
              <p:nvPr/>
            </p:nvSpPr>
            <p:spPr>
              <a:xfrm>
                <a:off x="1794208" y="4852333"/>
                <a:ext cx="2422914" cy="1931801"/>
              </a:xfrm>
              <a:prstGeom prst="rect">
                <a:avLst/>
              </a:prstGeom>
            </p:spPr>
            <p:txBody>
              <a:bodyPr wrap="square" lIns="0" tIns="0" rIns="0" bIns="0" rtlCol="0" anchor="t">
                <a:spAutoFit/>
              </a:bodyPr>
              <a:lstStyle/>
              <a:p>
                <a:pPr indent="-285115" defTabSz="913852">
                  <a:spcBef>
                    <a:spcPts val="300"/>
                  </a:spcBef>
                  <a:buFont typeface="Arial" panose="020B0604020202020204" pitchFamily="34" charset="0"/>
                  <a:buChar char="•"/>
                  <a:defRPr/>
                </a:pPr>
                <a:r>
                  <a:rPr lang="en-US" sz="1200" b="1">
                    <a:solidFill>
                      <a:schemeClr val="bg1"/>
                    </a:solidFill>
                  </a:rPr>
                  <a:t>Enterprise EDR</a:t>
                </a:r>
                <a:endParaRPr lang="en-US">
                  <a:solidFill>
                    <a:schemeClr val="bg1"/>
                  </a:solidFill>
                </a:endParaRPr>
              </a:p>
              <a:p>
                <a:pPr indent="-285115" defTabSz="913852">
                  <a:spcBef>
                    <a:spcPts val="300"/>
                  </a:spcBef>
                  <a:buFont typeface="Arial" panose="020B0604020202020204" pitchFamily="34" charset="0"/>
                  <a:buChar char="•"/>
                  <a:defRPr/>
                </a:pPr>
                <a:r>
                  <a:rPr lang="en-US" sz="1200">
                    <a:solidFill>
                      <a:schemeClr val="bg1"/>
                    </a:solidFill>
                  </a:rPr>
                  <a:t>NGAV</a:t>
                </a:r>
              </a:p>
              <a:p>
                <a:pPr indent="-285115" defTabSz="913852">
                  <a:spcBef>
                    <a:spcPts val="300"/>
                  </a:spcBef>
                  <a:buFont typeface="Arial" panose="020B0604020202020204" pitchFamily="34" charset="0"/>
                  <a:buChar char="•"/>
                  <a:defRPr/>
                </a:pPr>
                <a:r>
                  <a:rPr lang="en-US" sz="1200">
                    <a:solidFill>
                      <a:schemeClr val="bg1"/>
                    </a:solidFill>
                  </a:rPr>
                  <a:t>Behavioral EDR</a:t>
                </a:r>
              </a:p>
              <a:p>
                <a:pPr indent="-285115" defTabSz="913852">
                  <a:spcBef>
                    <a:spcPts val="300"/>
                  </a:spcBef>
                  <a:buFont typeface="Arial" panose="020B0604020202020204" pitchFamily="34" charset="0"/>
                  <a:buChar char="•"/>
                  <a:defRPr/>
                </a:pPr>
                <a:r>
                  <a:rPr lang="en-US" sz="1200">
                    <a:solidFill>
                      <a:schemeClr val="bg1"/>
                    </a:solidFill>
                  </a:rPr>
                  <a:t>Asset Inventory</a:t>
                </a:r>
              </a:p>
              <a:p>
                <a:pPr indent="-285115" defTabSz="913852">
                  <a:spcBef>
                    <a:spcPts val="300"/>
                  </a:spcBef>
                  <a:buFont typeface="Arial" panose="020B0604020202020204" pitchFamily="34" charset="0"/>
                  <a:buChar char="•"/>
                  <a:defRPr/>
                </a:pPr>
                <a:r>
                  <a:rPr lang="en-US" sz="1200">
                    <a:solidFill>
                      <a:schemeClr val="bg1"/>
                    </a:solidFill>
                  </a:rPr>
                  <a:t>Audit and Remediation</a:t>
                </a:r>
              </a:p>
              <a:p>
                <a:pPr indent="-285115" defTabSz="913852">
                  <a:spcBef>
                    <a:spcPts val="300"/>
                  </a:spcBef>
                  <a:buFont typeface="Arial" panose="020B0604020202020204" pitchFamily="34" charset="0"/>
                  <a:buChar char="•"/>
                  <a:defRPr/>
                </a:pPr>
                <a:r>
                  <a:rPr lang="en-US" sz="1200">
                    <a:solidFill>
                      <a:schemeClr val="bg1"/>
                    </a:solidFill>
                    <a:ea typeface="+mn-lt"/>
                    <a:cs typeface="+mn-lt"/>
                  </a:rPr>
                  <a:t>Risk-prioritized Vulnerability</a:t>
                </a:r>
                <a:br>
                  <a:rPr lang="en-US" sz="1200">
                    <a:solidFill>
                      <a:schemeClr val="bg1"/>
                    </a:solidFill>
                    <a:ea typeface="+mn-lt"/>
                    <a:cs typeface="+mn-lt"/>
                  </a:rPr>
                </a:br>
                <a:r>
                  <a:rPr lang="en-US" sz="1200">
                    <a:solidFill>
                      <a:schemeClr val="bg1"/>
                    </a:solidFill>
                    <a:ea typeface="+mn-lt"/>
                    <a:cs typeface="+mn-lt"/>
                  </a:rPr>
                  <a:t>       Assessment</a:t>
                </a:r>
              </a:p>
              <a:p>
                <a:pPr indent="-285115" defTabSz="913852">
                  <a:spcBef>
                    <a:spcPts val="300"/>
                  </a:spcBef>
                  <a:buFont typeface="Arial" panose="020B0604020202020204" pitchFamily="34" charset="0"/>
                  <a:buChar char="•"/>
                  <a:defRPr/>
                </a:pPr>
                <a:r>
                  <a:rPr lang="en-US" sz="1200">
                    <a:solidFill>
                      <a:schemeClr val="bg1"/>
                    </a:solidFill>
                  </a:rPr>
                  <a:t>vCenter Plug-in</a:t>
                </a:r>
              </a:p>
              <a:p>
                <a:pPr indent="-285115" defTabSz="913852">
                  <a:spcBef>
                    <a:spcPts val="300"/>
                  </a:spcBef>
                  <a:buFont typeface="Arial" panose="020B0604020202020204" pitchFamily="34" charset="0"/>
                  <a:buChar char="•"/>
                  <a:defRPr/>
                </a:pPr>
                <a:r>
                  <a:rPr lang="en-US" sz="1200">
                    <a:solidFill>
                      <a:schemeClr val="bg1"/>
                    </a:solidFill>
                  </a:rPr>
                  <a:t>Lifecycle Management</a:t>
                </a:r>
              </a:p>
            </p:txBody>
          </p:sp>
        </p:grpSp>
        <p:sp>
          <p:nvSpPr>
            <p:cNvPr id="43" name="Rectangle 42">
              <a:extLst>
                <a:ext uri="{FF2B5EF4-FFF2-40B4-BE49-F238E27FC236}">
                  <a16:creationId xmlns:a16="http://schemas.microsoft.com/office/drawing/2014/main" id="{1F11AE94-7A60-48D6-A0CC-783524D2699B}"/>
                </a:ext>
              </a:extLst>
            </p:cNvPr>
            <p:cNvSpPr/>
            <p:nvPr/>
          </p:nvSpPr>
          <p:spPr>
            <a:xfrm>
              <a:off x="620870" y="5946899"/>
              <a:ext cx="10885117" cy="307777"/>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400" b="1" i="1">
                  <a:solidFill>
                    <a:schemeClr val="bg1"/>
                  </a:solidFill>
                </a:rPr>
                <a:t>Note: Upgrade SKUs available for Essentials </a:t>
              </a:r>
              <a:r>
                <a:rPr lang="en-US" sz="1400" b="1" i="1">
                  <a:solidFill>
                    <a:schemeClr val="bg1"/>
                  </a:solidFill>
                  <a:sym typeface="Wingdings" panose="05000000000000000000" pitchFamily="2" charset="2"/>
                </a:rPr>
                <a:t> Advanced; Essentials  Enterprise; Advanced  Enterprise</a:t>
              </a:r>
              <a:endParaRPr lang="en-US" sz="1400" b="1" i="1">
                <a:solidFill>
                  <a:schemeClr val="bg1"/>
                </a:solidFill>
              </a:endParaRPr>
            </a:p>
          </p:txBody>
        </p:sp>
        <p:sp>
          <p:nvSpPr>
            <p:cNvPr id="48" name="Rectangle 47">
              <a:extLst>
                <a:ext uri="{FF2B5EF4-FFF2-40B4-BE49-F238E27FC236}">
                  <a16:creationId xmlns:a16="http://schemas.microsoft.com/office/drawing/2014/main" id="{1F11AE94-7A60-48D6-A0CC-783524D2699B}"/>
                </a:ext>
              </a:extLst>
            </p:cNvPr>
            <p:cNvSpPr/>
            <p:nvPr/>
          </p:nvSpPr>
          <p:spPr>
            <a:xfrm>
              <a:off x="8305588" y="5363471"/>
              <a:ext cx="3200400" cy="569387"/>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$299/Core/YR</a:t>
              </a:r>
            </a:p>
          </p:txBody>
        </p:sp>
        <p:sp>
          <p:nvSpPr>
            <p:cNvPr id="49" name="Rectangle 48">
              <a:extLst>
                <a:ext uri="{FF2B5EF4-FFF2-40B4-BE49-F238E27FC236}">
                  <a16:creationId xmlns:a16="http://schemas.microsoft.com/office/drawing/2014/main" id="{1F11AE94-7A60-48D6-A0CC-783524D2699B}"/>
                </a:ext>
              </a:extLst>
            </p:cNvPr>
            <p:cNvSpPr/>
            <p:nvPr/>
          </p:nvSpPr>
          <p:spPr>
            <a:xfrm>
              <a:off x="4470830" y="5365844"/>
              <a:ext cx="3209544" cy="569387"/>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$224/Core/YR</a:t>
              </a:r>
            </a:p>
          </p:txBody>
        </p:sp>
        <p:sp>
          <p:nvSpPr>
            <p:cNvPr id="50" name="Rectangle 49">
              <a:extLst>
                <a:ext uri="{FF2B5EF4-FFF2-40B4-BE49-F238E27FC236}">
                  <a16:creationId xmlns:a16="http://schemas.microsoft.com/office/drawing/2014/main" id="{1F11AE94-7A60-48D6-A0CC-783524D2699B}"/>
                </a:ext>
              </a:extLst>
            </p:cNvPr>
            <p:cNvSpPr/>
            <p:nvPr/>
          </p:nvSpPr>
          <p:spPr>
            <a:xfrm>
              <a:off x="629629" y="5363471"/>
              <a:ext cx="3191256" cy="569387"/>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$149/Core/YR</a:t>
              </a:r>
            </a:p>
          </p:txBody>
        </p:sp>
      </p:grpSp>
      <p:sp>
        <p:nvSpPr>
          <p:cNvPr id="34" name="TextBox 33">
            <a:extLst>
              <a:ext uri="{FF2B5EF4-FFF2-40B4-BE49-F238E27FC236}">
                <a16:creationId xmlns:a16="http://schemas.microsoft.com/office/drawing/2014/main" id="{3400C888-D4FF-B840-A47B-6BCB8423F747}"/>
              </a:ext>
            </a:extLst>
          </p:cNvPr>
          <p:cNvSpPr txBox="1"/>
          <p:nvPr/>
        </p:nvSpPr>
        <p:spPr>
          <a:xfrm>
            <a:off x="1124231" y="2236864"/>
            <a:ext cx="2217136" cy="190586"/>
          </a:xfrm>
          <a:prstGeom prst="rect">
            <a:avLst/>
          </a:prstGeom>
        </p:spPr>
        <p:txBody>
          <a:bodyPr wrap="square" lIns="0" tIns="0" rIns="0" bIns="0" rtlCol="0">
            <a:spAutoFit/>
          </a:bodyPr>
          <a:lstStyle/>
          <a:p>
            <a:pPr>
              <a:spcAft>
                <a:spcPts val="600"/>
              </a:spcAft>
            </a:pPr>
            <a:r>
              <a:rPr lang="en-US" sz="1200" b="1"/>
              <a:t>VSEC-WLESPC-DIR-US-1Y-C</a:t>
            </a:r>
          </a:p>
        </p:txBody>
      </p:sp>
      <p:sp>
        <p:nvSpPr>
          <p:cNvPr id="35" name="TextBox 34">
            <a:extLst>
              <a:ext uri="{FF2B5EF4-FFF2-40B4-BE49-F238E27FC236}">
                <a16:creationId xmlns:a16="http://schemas.microsoft.com/office/drawing/2014/main" id="{DF8F588D-52DD-F544-9E38-9A802FCB709F}"/>
              </a:ext>
            </a:extLst>
          </p:cNvPr>
          <p:cNvSpPr txBox="1"/>
          <p:nvPr/>
        </p:nvSpPr>
        <p:spPr>
          <a:xfrm>
            <a:off x="5159896" y="1441204"/>
            <a:ext cx="2189577" cy="184666"/>
          </a:xfrm>
          <a:prstGeom prst="rect">
            <a:avLst/>
          </a:prstGeom>
        </p:spPr>
        <p:txBody>
          <a:bodyPr wrap="square" lIns="0" tIns="0" rIns="0" bIns="0" rtlCol="0">
            <a:spAutoFit/>
          </a:bodyPr>
          <a:lstStyle/>
          <a:p>
            <a:pPr>
              <a:spcAft>
                <a:spcPts val="600"/>
              </a:spcAft>
            </a:pPr>
            <a:r>
              <a:rPr lang="en-US" sz="1200" b="1"/>
              <a:t>VSEC-WLADPC-DIR-US-1Y-C</a:t>
            </a:r>
          </a:p>
        </p:txBody>
      </p:sp>
      <p:sp>
        <p:nvSpPr>
          <p:cNvPr id="36" name="TextBox 35">
            <a:extLst>
              <a:ext uri="{FF2B5EF4-FFF2-40B4-BE49-F238E27FC236}">
                <a16:creationId xmlns:a16="http://schemas.microsoft.com/office/drawing/2014/main" id="{4164D1FE-8B24-2B4F-8105-25F1433F25CE}"/>
              </a:ext>
            </a:extLst>
          </p:cNvPr>
          <p:cNvSpPr txBox="1"/>
          <p:nvPr/>
        </p:nvSpPr>
        <p:spPr>
          <a:xfrm>
            <a:off x="8841994" y="790777"/>
            <a:ext cx="2189552" cy="184666"/>
          </a:xfrm>
          <a:prstGeom prst="rect">
            <a:avLst/>
          </a:prstGeom>
        </p:spPr>
        <p:txBody>
          <a:bodyPr wrap="square" lIns="0" tIns="0" rIns="0" bIns="0" rtlCol="0">
            <a:spAutoFit/>
          </a:bodyPr>
          <a:lstStyle/>
          <a:p>
            <a:pPr>
              <a:spcAft>
                <a:spcPts val="600"/>
              </a:spcAft>
            </a:pPr>
            <a:r>
              <a:rPr lang="en-US" sz="1200" b="1"/>
              <a:t>VSEC-WLENPC-DIR-US-1Y-C</a:t>
            </a:r>
          </a:p>
        </p:txBody>
      </p:sp>
      <p:sp>
        <p:nvSpPr>
          <p:cNvPr id="37" name="Rectangle 36">
            <a:extLst>
              <a:ext uri="{FF2B5EF4-FFF2-40B4-BE49-F238E27FC236}">
                <a16:creationId xmlns:a16="http://schemas.microsoft.com/office/drawing/2014/main" id="{DBF30818-7170-A2D4-C7B2-81066E50A9F5}"/>
              </a:ext>
            </a:extLst>
          </p:cNvPr>
          <p:cNvSpPr/>
          <p:nvPr/>
        </p:nvSpPr>
        <p:spPr>
          <a:xfrm>
            <a:off x="642488" y="6078891"/>
            <a:ext cx="10903846" cy="310986"/>
          </a:xfrm>
          <a:prstGeom prst="rect">
            <a:avLst/>
          </a:prstGeom>
          <a:solidFill>
            <a:schemeClr val="accent2"/>
          </a:solidFill>
          <a:ln w="25400">
            <a:noFill/>
          </a:ln>
        </p:spPr>
        <p:txBody>
          <a:bodyPr wrap="square" lIns="91440" tIns="45720" rIns="91440" bIns="45720" anchor="t">
            <a:spAutoFit/>
          </a:bodyPr>
          <a:lstStyle/>
          <a:p>
            <a:pPr algn="ctr">
              <a:spcAft>
                <a:spcPts val="600"/>
              </a:spcAft>
            </a:pPr>
            <a:r>
              <a:rPr lang="en-US" sz="1400" b="1" i="1">
                <a:solidFill>
                  <a:schemeClr val="bg1"/>
                </a:solidFill>
              </a:rPr>
              <a:t>Supported Platforms: VMware Cloud (VMC) on AWS</a:t>
            </a:r>
          </a:p>
        </p:txBody>
      </p:sp>
    </p:spTree>
    <p:extLst>
      <p:ext uri="{BB962C8B-B14F-4D97-AF65-F5344CB8AC3E}">
        <p14:creationId xmlns:p14="http://schemas.microsoft.com/office/powerpoint/2010/main" val="397825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VMware Carbon Black Container</a:t>
            </a:r>
          </a:p>
        </p:txBody>
      </p:sp>
      <p:sp>
        <p:nvSpPr>
          <p:cNvPr id="5" name="Subtitle 4">
            <a:extLst>
              <a:ext uri="{FF2B5EF4-FFF2-40B4-BE49-F238E27FC236}">
                <a16:creationId xmlns:a16="http://schemas.microsoft.com/office/drawing/2014/main" id="{B61709BF-4B55-9E03-F45E-1019E75C5AE7}"/>
              </a:ext>
            </a:extLst>
          </p:cNvPr>
          <p:cNvSpPr>
            <a:spLocks noGrp="1"/>
          </p:cNvSpPr>
          <p:nvPr>
            <p:ph type="subTitle" idx="10"/>
          </p:nvPr>
        </p:nvSpPr>
        <p:spPr/>
        <p:txBody>
          <a:bodyPr vert="horz" lIns="0" tIns="0" rIns="0" bIns="0" rtlCol="0" anchor="t">
            <a:noAutofit/>
          </a:bodyPr>
          <a:lstStyle/>
          <a:p>
            <a:r>
              <a:rPr lang="en-US">
                <a:solidFill>
                  <a:schemeClr val="tx2"/>
                </a:solidFill>
              </a:rPr>
              <a:t>Tanzu Customers Use Per Core or CPU</a:t>
            </a:r>
          </a:p>
        </p:txBody>
      </p:sp>
      <p:sp>
        <p:nvSpPr>
          <p:cNvPr id="44" name="Oval 43"/>
          <p:cNvSpPr/>
          <p:nvPr/>
        </p:nvSpPr>
        <p:spPr>
          <a:xfrm>
            <a:off x="11265740" y="162819"/>
            <a:ext cx="822960" cy="82296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5" name="TextBox 44"/>
          <p:cNvSpPr txBox="1"/>
          <p:nvPr/>
        </p:nvSpPr>
        <p:spPr>
          <a:xfrm>
            <a:off x="11372418" y="481033"/>
            <a:ext cx="640080" cy="153888"/>
          </a:xfrm>
          <a:prstGeom prst="rect">
            <a:avLst/>
          </a:prstGeom>
        </p:spPr>
        <p:txBody>
          <a:bodyPr wrap="square" lIns="0" tIns="0" rIns="0" bIns="0" rtlCol="0">
            <a:spAutoFit/>
          </a:bodyPr>
          <a:lstStyle/>
          <a:p>
            <a:pPr algn="l">
              <a:spcAft>
                <a:spcPts val="600"/>
              </a:spcAft>
            </a:pPr>
            <a:r>
              <a:rPr lang="en-US" sz="1000" b="1">
                <a:solidFill>
                  <a:schemeClr val="bg1"/>
                </a:solidFill>
              </a:rPr>
              <a:t>Container</a:t>
            </a:r>
          </a:p>
        </p:txBody>
      </p:sp>
      <p:grpSp>
        <p:nvGrpSpPr>
          <p:cNvPr id="60" name="Group 59">
            <a:extLst>
              <a:ext uri="{FF2B5EF4-FFF2-40B4-BE49-F238E27FC236}">
                <a16:creationId xmlns:a16="http://schemas.microsoft.com/office/drawing/2014/main" id="{80689838-2C5E-47BD-9FE6-C08566CA3827}"/>
              </a:ext>
            </a:extLst>
          </p:cNvPr>
          <p:cNvGrpSpPr/>
          <p:nvPr/>
        </p:nvGrpSpPr>
        <p:grpSpPr>
          <a:xfrm>
            <a:off x="2564660" y="2289171"/>
            <a:ext cx="3200400" cy="2950514"/>
            <a:chOff x="1594409" y="3198938"/>
            <a:chExt cx="2833902" cy="2951282"/>
          </a:xfrm>
        </p:grpSpPr>
        <p:sp>
          <p:nvSpPr>
            <p:cNvPr id="61" name="Rectangle 60">
              <a:extLst>
                <a:ext uri="{FF2B5EF4-FFF2-40B4-BE49-F238E27FC236}">
                  <a16:creationId xmlns:a16="http://schemas.microsoft.com/office/drawing/2014/main" id="{BA6FD6D8-313F-470E-AC3B-A1298905FF34}"/>
                </a:ext>
              </a:extLst>
            </p:cNvPr>
            <p:cNvSpPr/>
            <p:nvPr/>
          </p:nvSpPr>
          <p:spPr>
            <a:xfrm>
              <a:off x="1594409" y="3198938"/>
              <a:ext cx="2833902" cy="27689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2" name="Rectangle 61">
              <a:extLst>
                <a:ext uri="{FF2B5EF4-FFF2-40B4-BE49-F238E27FC236}">
                  <a16:creationId xmlns:a16="http://schemas.microsoft.com/office/drawing/2014/main" id="{DA8C9745-B3A3-4799-8266-E198F340CB0A}"/>
                </a:ext>
              </a:extLst>
            </p:cNvPr>
            <p:cNvSpPr/>
            <p:nvPr/>
          </p:nvSpPr>
          <p:spPr>
            <a:xfrm>
              <a:off x="1594409" y="3198940"/>
              <a:ext cx="2833152" cy="69847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1870343" y="3331367"/>
              <a:ext cx="2273932" cy="507963"/>
            </a:xfrm>
            <a:prstGeom prst="rect">
              <a:avLst/>
            </a:prstGeom>
          </p:spPr>
          <p:txBody>
            <a:bodyPr wrap="none" lIns="0" tIns="0" rIns="0" bIns="0" rtlCol="0">
              <a:spAutoFit/>
            </a:bodyPr>
            <a:lstStyle/>
            <a:p>
              <a:pPr algn="ctr">
                <a:spcAft>
                  <a:spcPts val="600"/>
                </a:spcAft>
              </a:pPr>
              <a:r>
                <a:rPr lang="en-US" sz="1400">
                  <a:solidFill>
                    <a:schemeClr val="bg1"/>
                  </a:solidFill>
                </a:rPr>
                <a:t>VMware Carbon Black Cloud </a:t>
              </a:r>
            </a:p>
            <a:p>
              <a:pPr algn="ctr">
                <a:spcAft>
                  <a:spcPts val="600"/>
                </a:spcAft>
              </a:pPr>
              <a:r>
                <a:rPr lang="en-US" sz="1400" b="1">
                  <a:solidFill>
                    <a:schemeClr val="bg1"/>
                  </a:solidFill>
                </a:rPr>
                <a:t>Container Essentials</a:t>
              </a:r>
            </a:p>
          </p:txBody>
        </p:sp>
        <p:sp>
          <p:nvSpPr>
            <p:cNvPr id="64" name="TextBox 63">
              <a:extLst>
                <a:ext uri="{FF2B5EF4-FFF2-40B4-BE49-F238E27FC236}">
                  <a16:creationId xmlns:a16="http://schemas.microsoft.com/office/drawing/2014/main" id="{59B67E5B-FDF6-43D4-8650-B792C2744AEC}"/>
                </a:ext>
              </a:extLst>
            </p:cNvPr>
            <p:cNvSpPr txBox="1"/>
            <p:nvPr/>
          </p:nvSpPr>
          <p:spPr>
            <a:xfrm>
              <a:off x="1870343" y="3985437"/>
              <a:ext cx="2136012" cy="215500"/>
            </a:xfrm>
            <a:prstGeom prst="rect">
              <a:avLst/>
            </a:prstGeom>
            <a:ln>
              <a:solidFill>
                <a:schemeClr val="tx2"/>
              </a:solidFill>
              <a:prstDash val="dash"/>
            </a:ln>
          </p:spPr>
          <p:txBody>
            <a:bodyPr wrap="none" lIns="0" tIns="0" rIns="0" bIns="0" rtlCol="0">
              <a:spAutoFit/>
            </a:bodyPr>
            <a:lstStyle/>
            <a:p>
              <a:pPr algn="ctr">
                <a:spcAft>
                  <a:spcPts val="600"/>
                </a:spcAft>
              </a:pPr>
              <a:r>
                <a:rPr lang="en-US" sz="1400" b="1">
                  <a:solidFill>
                    <a:schemeClr val="bg1"/>
                  </a:solidFill>
                </a:rPr>
                <a:t>IDENTIFY RISK / HARDEN</a:t>
              </a:r>
            </a:p>
          </p:txBody>
        </p:sp>
        <p:cxnSp>
          <p:nvCxnSpPr>
            <p:cNvPr id="65" name="Straight Connector 64">
              <a:extLst>
                <a:ext uri="{FF2B5EF4-FFF2-40B4-BE49-F238E27FC236}">
                  <a16:creationId xmlns:a16="http://schemas.microsoft.com/office/drawing/2014/main" id="{7B7CC415-E47E-47F6-B8E0-DED92BA56D6D}"/>
                </a:ext>
              </a:extLst>
            </p:cNvPr>
            <p:cNvCxnSpPr/>
            <p:nvPr/>
          </p:nvCxnSpPr>
          <p:spPr bwMode="gray">
            <a:xfrm>
              <a:off x="1681117" y="4303080"/>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A0EC3D7-8127-4BDE-AB3F-4196E40EA24A}"/>
                </a:ext>
              </a:extLst>
            </p:cNvPr>
            <p:cNvSpPr txBox="1"/>
            <p:nvPr/>
          </p:nvSpPr>
          <p:spPr>
            <a:xfrm>
              <a:off x="1834511" y="4303080"/>
              <a:ext cx="2593050" cy="1847140"/>
            </a:xfrm>
            <a:prstGeom prst="rect">
              <a:avLst/>
            </a:prstGeom>
          </p:spPr>
          <p:txBody>
            <a:bodyPr wrap="square" lIns="0" tIns="0" rIns="0" bIns="0" rtlCol="0" anchor="t">
              <a:spAutoFit/>
            </a:bodyPr>
            <a:lstStyle/>
            <a:p>
              <a:pPr indent="-285115" defTabSz="913852">
                <a:buFont typeface="Arial" panose="020B0604020202020204" pitchFamily="34" charset="0"/>
                <a:buChar char="•"/>
                <a:defRPr/>
              </a:pPr>
              <a:r>
                <a:rPr lang="en-US" sz="1200">
                  <a:solidFill>
                    <a:schemeClr val="bg1"/>
                  </a:solidFill>
                </a:rPr>
                <a:t>Security posture dashboard</a:t>
              </a:r>
              <a:endParaRPr lang="en-US"/>
            </a:p>
            <a:p>
              <a:pPr indent="-285115" defTabSz="913852">
                <a:buFont typeface="Arial" panose="020B0604020202020204" pitchFamily="34" charset="0"/>
                <a:buChar char="•"/>
                <a:defRPr/>
              </a:pPr>
              <a:r>
                <a:rPr lang="en-US" sz="1200">
                  <a:solidFill>
                    <a:schemeClr val="bg1"/>
                  </a:solidFill>
                </a:rPr>
                <a:t>Compliance Policy Automation</a:t>
              </a:r>
            </a:p>
            <a:p>
              <a:pPr indent="-285115" defTabSz="913852">
                <a:buFont typeface="Arial" panose="020B0604020202020204" pitchFamily="34" charset="0"/>
                <a:buChar char="•"/>
                <a:defRPr/>
              </a:pPr>
              <a:r>
                <a:rPr lang="en-US" sz="1200">
                  <a:solidFill>
                    <a:schemeClr val="bg1"/>
                  </a:solidFill>
                </a:rPr>
                <a:t>Prioritized Risk Assessment</a:t>
              </a:r>
            </a:p>
            <a:p>
              <a:pPr marL="287020" indent="-287020" defTabSz="913852">
                <a:buFont typeface="Arial" panose="020B0604020202020204" pitchFamily="34" charset="0"/>
                <a:buChar char="•"/>
                <a:defRPr/>
              </a:pPr>
              <a:r>
                <a:rPr lang="en-US" sz="1200">
                  <a:solidFill>
                    <a:schemeClr val="bg1"/>
                  </a:solidFill>
                </a:rPr>
                <a:t>Governance Control &amp; Enforcement</a:t>
              </a:r>
            </a:p>
            <a:p>
              <a:pPr indent="-285115" defTabSz="913852">
                <a:buFont typeface="Arial" panose="020B0604020202020204" pitchFamily="34" charset="0"/>
                <a:buChar char="•"/>
                <a:defRPr/>
              </a:pPr>
              <a:r>
                <a:rPr lang="en-US" sz="1200">
                  <a:solidFill>
                    <a:schemeClr val="bg1"/>
                  </a:solidFill>
                </a:rPr>
                <a:t>Image Scanning</a:t>
              </a:r>
            </a:p>
            <a:p>
              <a:pPr marL="287020" indent="-277495" defTabSz="913852">
                <a:buFont typeface="Arial" panose="020B0604020202020204" pitchFamily="34" charset="0"/>
                <a:buChar char="•"/>
                <a:defRPr/>
              </a:pPr>
              <a:r>
                <a:rPr lang="en-US" sz="1200">
                  <a:solidFill>
                    <a:schemeClr val="bg1"/>
                  </a:solidFill>
                </a:rPr>
                <a:t>Shift-left security with CI/CD Hardening</a:t>
              </a:r>
            </a:p>
            <a:p>
              <a:pPr indent="-285115" defTabSz="913852">
                <a:buFont typeface="Arial" panose="020B0604020202020204" pitchFamily="34" charset="0"/>
                <a:buChar char="•"/>
                <a:defRPr/>
              </a:pPr>
              <a:r>
                <a:rPr lang="en-US" sz="1200">
                  <a:solidFill>
                    <a:schemeClr val="bg1"/>
                  </a:solidFill>
                </a:rPr>
                <a:t>Topology Map </a:t>
              </a:r>
            </a:p>
            <a:p>
              <a:pPr indent="-285115" defTabSz="913852">
                <a:buFont typeface="Arial" panose="020B0604020202020204" pitchFamily="34" charset="0"/>
                <a:buChar char="•"/>
                <a:defRPr/>
              </a:pPr>
              <a:r>
                <a:rPr lang="en-US" sz="1200">
                  <a:solidFill>
                    <a:schemeClr val="bg1"/>
                  </a:solidFill>
                </a:rPr>
                <a:t>Auto Enforce</a:t>
              </a:r>
            </a:p>
            <a:p>
              <a:pPr indent="-285115" defTabSz="913852">
                <a:buFont typeface="Arial" panose="020B0604020202020204" pitchFamily="34" charset="0"/>
                <a:buChar char="•"/>
                <a:defRPr/>
              </a:pPr>
              <a:endParaRPr lang="en-US" sz="1200">
                <a:solidFill>
                  <a:schemeClr val="bg1"/>
                </a:solidFill>
              </a:endParaRPr>
            </a:p>
          </p:txBody>
        </p:sp>
      </p:grpSp>
      <p:grpSp>
        <p:nvGrpSpPr>
          <p:cNvPr id="67" name="Group 66">
            <a:extLst>
              <a:ext uri="{FF2B5EF4-FFF2-40B4-BE49-F238E27FC236}">
                <a16:creationId xmlns:a16="http://schemas.microsoft.com/office/drawing/2014/main" id="{0A112E23-4CD6-4A10-BD23-2CFA6A12B8C6}"/>
              </a:ext>
            </a:extLst>
          </p:cNvPr>
          <p:cNvGrpSpPr/>
          <p:nvPr/>
        </p:nvGrpSpPr>
        <p:grpSpPr>
          <a:xfrm>
            <a:off x="6422547" y="1477397"/>
            <a:ext cx="3200400" cy="3579957"/>
            <a:chOff x="1588714" y="3198939"/>
            <a:chExt cx="2833902" cy="3580887"/>
          </a:xfrm>
        </p:grpSpPr>
        <p:sp>
          <p:nvSpPr>
            <p:cNvPr id="68" name="Rectangle 67">
              <a:extLst>
                <a:ext uri="{FF2B5EF4-FFF2-40B4-BE49-F238E27FC236}">
                  <a16:creationId xmlns:a16="http://schemas.microsoft.com/office/drawing/2014/main" id="{BCB6CB2C-923A-4B60-B6D4-C3F9A3BEF468}"/>
                </a:ext>
              </a:extLst>
            </p:cNvPr>
            <p:cNvSpPr/>
            <p:nvPr/>
          </p:nvSpPr>
          <p:spPr>
            <a:xfrm>
              <a:off x="1588714" y="3198939"/>
              <a:ext cx="2833902" cy="3580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9" name="Rectangle 68">
              <a:extLst>
                <a:ext uri="{FF2B5EF4-FFF2-40B4-BE49-F238E27FC236}">
                  <a16:creationId xmlns:a16="http://schemas.microsoft.com/office/drawing/2014/main" id="{C5EAFCE8-8D32-4272-AC5A-6D062BAD4926}"/>
                </a:ext>
              </a:extLst>
            </p:cNvPr>
            <p:cNvSpPr/>
            <p:nvPr/>
          </p:nvSpPr>
          <p:spPr>
            <a:xfrm>
              <a:off x="1589089" y="3201822"/>
              <a:ext cx="2833152" cy="75804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0" name="TextBox 69">
              <a:extLst>
                <a:ext uri="{FF2B5EF4-FFF2-40B4-BE49-F238E27FC236}">
                  <a16:creationId xmlns:a16="http://schemas.microsoft.com/office/drawing/2014/main" id="{735F8716-5BB8-49D4-BDA4-ED430B5261AE}"/>
                </a:ext>
              </a:extLst>
            </p:cNvPr>
            <p:cNvSpPr txBox="1"/>
            <p:nvPr/>
          </p:nvSpPr>
          <p:spPr>
            <a:xfrm>
              <a:off x="1611575" y="3326928"/>
              <a:ext cx="2788181" cy="507831"/>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Cloud </a:t>
              </a:r>
            </a:p>
            <a:p>
              <a:pPr algn="ctr">
                <a:spcAft>
                  <a:spcPts val="600"/>
                </a:spcAft>
              </a:pPr>
              <a:r>
                <a:rPr lang="en-US" sz="1400" b="1">
                  <a:solidFill>
                    <a:schemeClr val="bg1"/>
                  </a:solidFill>
                </a:rPr>
                <a:t>Container Advanced</a:t>
              </a:r>
            </a:p>
          </p:txBody>
        </p:sp>
        <p:sp>
          <p:nvSpPr>
            <p:cNvPr id="71" name="TextBox 70">
              <a:extLst>
                <a:ext uri="{FF2B5EF4-FFF2-40B4-BE49-F238E27FC236}">
                  <a16:creationId xmlns:a16="http://schemas.microsoft.com/office/drawing/2014/main" id="{98E25A70-79E4-45FA-8895-4F553706F98C}"/>
                </a:ext>
              </a:extLst>
            </p:cNvPr>
            <p:cNvSpPr txBox="1"/>
            <p:nvPr/>
          </p:nvSpPr>
          <p:spPr>
            <a:xfrm>
              <a:off x="1963810" y="4148577"/>
              <a:ext cx="2183947" cy="215500"/>
            </a:xfrm>
            <a:prstGeom prst="rect">
              <a:avLst/>
            </a:prstGeom>
            <a:ln>
              <a:solidFill>
                <a:schemeClr val="tx2"/>
              </a:solidFill>
              <a:prstDash val="dash"/>
            </a:ln>
          </p:spPr>
          <p:txBody>
            <a:bodyPr wrap="square" lIns="0" tIns="0" rIns="0" bIns="0" rtlCol="0">
              <a:spAutoFit/>
            </a:bodyPr>
            <a:lstStyle/>
            <a:p>
              <a:pPr algn="ctr">
                <a:spcAft>
                  <a:spcPts val="600"/>
                </a:spcAft>
              </a:pPr>
              <a:r>
                <a:rPr lang="en-US" sz="1400" b="1">
                  <a:solidFill>
                    <a:schemeClr val="bg1"/>
                  </a:solidFill>
                </a:rPr>
                <a:t>Runtime / Detect-Respond</a:t>
              </a:r>
            </a:p>
          </p:txBody>
        </p:sp>
        <p:cxnSp>
          <p:nvCxnSpPr>
            <p:cNvPr id="72" name="Straight Connector 71">
              <a:extLst>
                <a:ext uri="{FF2B5EF4-FFF2-40B4-BE49-F238E27FC236}">
                  <a16:creationId xmlns:a16="http://schemas.microsoft.com/office/drawing/2014/main" id="{852ABD6F-E63D-4162-AC7D-C277254E3ACC}"/>
                </a:ext>
              </a:extLst>
            </p:cNvPr>
            <p:cNvCxnSpPr/>
            <p:nvPr/>
          </p:nvCxnSpPr>
          <p:spPr bwMode="gray">
            <a:xfrm>
              <a:off x="1724226" y="4521220"/>
              <a:ext cx="2562879" cy="0"/>
            </a:xfrm>
            <a:prstGeom prst="line">
              <a:avLst/>
            </a:prstGeom>
            <a:ln w="25400">
              <a:solidFill>
                <a:schemeClr val="accent1">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4D2D40C-B203-45FA-870D-00FC40EA5E5D}"/>
                </a:ext>
              </a:extLst>
            </p:cNvPr>
            <p:cNvSpPr txBox="1"/>
            <p:nvPr/>
          </p:nvSpPr>
          <p:spPr>
            <a:xfrm>
              <a:off x="1794208" y="4681306"/>
              <a:ext cx="2422914" cy="1077498"/>
            </a:xfrm>
            <a:prstGeom prst="rect">
              <a:avLst/>
            </a:prstGeom>
          </p:spPr>
          <p:txBody>
            <a:bodyPr wrap="square" lIns="0" tIns="0" rIns="0" bIns="0" rtlCol="0">
              <a:spAutoFit/>
            </a:bodyPr>
            <a:lstStyle/>
            <a:p>
              <a:pPr indent="-285578" defTabSz="913852">
                <a:spcBef>
                  <a:spcPts val="300"/>
                </a:spcBef>
                <a:buFont typeface="Arial" panose="020B0604020202020204" pitchFamily="34" charset="0"/>
                <a:buChar char="•"/>
                <a:defRPr/>
              </a:pPr>
              <a:r>
                <a:rPr lang="en-US" sz="1200" b="1">
                  <a:solidFill>
                    <a:schemeClr val="bg1"/>
                  </a:solidFill>
                </a:rPr>
                <a:t>Container Essentials +</a:t>
              </a:r>
            </a:p>
            <a:p>
              <a:pPr indent="-285578" defTabSz="913852">
                <a:spcBef>
                  <a:spcPts val="300"/>
                </a:spcBef>
                <a:buFont typeface="Arial" panose="020B0604020202020204" pitchFamily="34" charset="0"/>
                <a:buChar char="•"/>
                <a:defRPr/>
              </a:pPr>
              <a:r>
                <a:rPr lang="en-US" sz="1200">
                  <a:solidFill>
                    <a:schemeClr val="bg1"/>
                  </a:solidFill>
                </a:rPr>
                <a:t>Threat Detection</a:t>
              </a:r>
            </a:p>
            <a:p>
              <a:pPr indent="-285578" defTabSz="913852">
                <a:spcBef>
                  <a:spcPts val="300"/>
                </a:spcBef>
                <a:buFont typeface="Arial" panose="020B0604020202020204" pitchFamily="34" charset="0"/>
                <a:buChar char="•"/>
                <a:defRPr/>
              </a:pPr>
              <a:r>
                <a:rPr lang="en-US" sz="1200">
                  <a:solidFill>
                    <a:schemeClr val="bg1"/>
                  </a:solidFill>
                </a:rPr>
                <a:t>Anomaly Detection</a:t>
              </a:r>
            </a:p>
            <a:p>
              <a:pPr indent="-285578" defTabSz="913852">
                <a:spcBef>
                  <a:spcPts val="300"/>
                </a:spcBef>
                <a:buFont typeface="Arial" panose="020B0604020202020204" pitchFamily="34" charset="0"/>
                <a:buChar char="•"/>
                <a:defRPr/>
              </a:pPr>
              <a:r>
                <a:rPr lang="en-US" sz="1200">
                  <a:solidFill>
                    <a:schemeClr val="bg1"/>
                  </a:solidFill>
                </a:rPr>
                <a:t>Egress Security</a:t>
              </a:r>
            </a:p>
            <a:p>
              <a:pPr indent="-285578" defTabSz="913852">
                <a:spcBef>
                  <a:spcPts val="300"/>
                </a:spcBef>
                <a:buFont typeface="Arial" panose="020B0604020202020204" pitchFamily="34" charset="0"/>
                <a:buChar char="•"/>
                <a:defRPr/>
              </a:pPr>
              <a:r>
                <a:rPr lang="en-US" sz="1200">
                  <a:solidFill>
                    <a:schemeClr val="bg1"/>
                  </a:solidFill>
                </a:rPr>
                <a:t>SIEM Integration</a:t>
              </a:r>
            </a:p>
          </p:txBody>
        </p:sp>
      </p:grpSp>
      <p:sp>
        <p:nvSpPr>
          <p:cNvPr id="49" name="Rectangle 48">
            <a:extLst>
              <a:ext uri="{FF2B5EF4-FFF2-40B4-BE49-F238E27FC236}">
                <a16:creationId xmlns:a16="http://schemas.microsoft.com/office/drawing/2014/main" id="{1F11AE94-7A60-48D6-A0CC-783524D2699B}"/>
              </a:ext>
            </a:extLst>
          </p:cNvPr>
          <p:cNvSpPr/>
          <p:nvPr/>
        </p:nvSpPr>
        <p:spPr>
          <a:xfrm>
            <a:off x="6421293" y="5046321"/>
            <a:ext cx="3201230" cy="1123384"/>
          </a:xfrm>
          <a:prstGeom prst="rect">
            <a:avLst/>
          </a:prstGeom>
          <a:solidFill>
            <a:schemeClr val="bg1">
              <a:lumMod val="75000"/>
            </a:schemeClr>
          </a:solidFill>
          <a:ln w="28575">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$1,000/Node/YR</a:t>
            </a:r>
          </a:p>
          <a:p>
            <a:pPr algn="ctr">
              <a:spcAft>
                <a:spcPts val="600"/>
              </a:spcAft>
            </a:pPr>
            <a:r>
              <a:rPr lang="en-US" sz="1300" b="1" i="1">
                <a:solidFill>
                  <a:schemeClr val="tx2"/>
                </a:solidFill>
              </a:rPr>
              <a:t>$3,200/CPU/YR</a:t>
            </a:r>
          </a:p>
          <a:p>
            <a:pPr algn="ctr">
              <a:spcAft>
                <a:spcPts val="600"/>
              </a:spcAft>
            </a:pPr>
            <a:r>
              <a:rPr lang="en-US" sz="1300" b="1" i="1">
                <a:solidFill>
                  <a:schemeClr val="tx2"/>
                </a:solidFill>
              </a:rPr>
              <a:t>$200/Core/YR</a:t>
            </a:r>
          </a:p>
        </p:txBody>
      </p:sp>
      <p:sp>
        <p:nvSpPr>
          <p:cNvPr id="27" name="Rectangle 26">
            <a:extLst>
              <a:ext uri="{FF2B5EF4-FFF2-40B4-BE49-F238E27FC236}">
                <a16:creationId xmlns:a16="http://schemas.microsoft.com/office/drawing/2014/main" id="{C60DBA03-35E1-8641-AF99-CD92C57B2FA3}"/>
              </a:ext>
            </a:extLst>
          </p:cNvPr>
          <p:cNvSpPr/>
          <p:nvPr/>
        </p:nvSpPr>
        <p:spPr>
          <a:xfrm>
            <a:off x="631650" y="6315144"/>
            <a:ext cx="10885117" cy="307777"/>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400" b="1" i="1">
                <a:solidFill>
                  <a:schemeClr val="bg1"/>
                </a:solidFill>
              </a:rPr>
              <a:t>Note: Upgrade SKUs available for Container Essentials </a:t>
            </a:r>
            <a:r>
              <a:rPr lang="en-US" sz="1400" b="1" i="1">
                <a:solidFill>
                  <a:schemeClr val="bg1"/>
                </a:solidFill>
                <a:sym typeface="Wingdings" pitchFamily="2" charset="2"/>
              </a:rPr>
              <a:t> Advanced</a:t>
            </a:r>
            <a:endParaRPr lang="en-US" sz="1400" b="1" i="1">
              <a:solidFill>
                <a:schemeClr val="bg1"/>
              </a:solidFill>
            </a:endParaRPr>
          </a:p>
        </p:txBody>
      </p:sp>
      <p:sp>
        <p:nvSpPr>
          <p:cNvPr id="28" name="TextBox 27">
            <a:extLst>
              <a:ext uri="{FF2B5EF4-FFF2-40B4-BE49-F238E27FC236}">
                <a16:creationId xmlns:a16="http://schemas.microsoft.com/office/drawing/2014/main" id="{7DB50473-D707-D249-A8C0-201396957D9F}"/>
              </a:ext>
            </a:extLst>
          </p:cNvPr>
          <p:cNvSpPr txBox="1"/>
          <p:nvPr/>
        </p:nvSpPr>
        <p:spPr>
          <a:xfrm>
            <a:off x="2971308" y="1588754"/>
            <a:ext cx="2377953" cy="707886"/>
          </a:xfrm>
          <a:prstGeom prst="rect">
            <a:avLst/>
          </a:prstGeom>
        </p:spPr>
        <p:txBody>
          <a:bodyPr wrap="square" lIns="0" tIns="0" rIns="0" bIns="0" rtlCol="0">
            <a:spAutoFit/>
          </a:bodyPr>
          <a:lstStyle/>
          <a:p>
            <a:pPr algn="ctr">
              <a:spcAft>
                <a:spcPts val="600"/>
              </a:spcAft>
            </a:pPr>
            <a:r>
              <a:rPr lang="en-US" sz="1200" b="1"/>
              <a:t>Node: </a:t>
            </a:r>
            <a:r>
              <a:rPr lang="en-US" sz="1200"/>
              <a:t>VSEC-CNES-US-1Y-C</a:t>
            </a:r>
          </a:p>
          <a:p>
            <a:pPr algn="ctr">
              <a:spcAft>
                <a:spcPts val="600"/>
              </a:spcAft>
            </a:pPr>
            <a:r>
              <a:rPr lang="en-US" sz="1200" b="1"/>
              <a:t>CPU: </a:t>
            </a:r>
            <a:r>
              <a:rPr lang="en-US" sz="1200"/>
              <a:t>VSEC-CNESCP-US-1Y-C</a:t>
            </a:r>
          </a:p>
          <a:p>
            <a:pPr algn="ctr">
              <a:spcAft>
                <a:spcPts val="600"/>
              </a:spcAft>
            </a:pPr>
            <a:r>
              <a:rPr lang="en-US" sz="1200" b="1"/>
              <a:t>Core: </a:t>
            </a:r>
            <a:r>
              <a:rPr lang="en-US" sz="1200"/>
              <a:t>VSEC-CNESCR-US-1Y-C</a:t>
            </a:r>
          </a:p>
        </p:txBody>
      </p:sp>
      <p:grpSp>
        <p:nvGrpSpPr>
          <p:cNvPr id="9" name="Group 8">
            <a:extLst>
              <a:ext uri="{FF2B5EF4-FFF2-40B4-BE49-F238E27FC236}">
                <a16:creationId xmlns:a16="http://schemas.microsoft.com/office/drawing/2014/main" id="{ED90CDE8-3D9F-2144-8777-21121EDC8B6E}"/>
              </a:ext>
            </a:extLst>
          </p:cNvPr>
          <p:cNvGrpSpPr/>
          <p:nvPr/>
        </p:nvGrpSpPr>
        <p:grpSpPr>
          <a:xfrm>
            <a:off x="9780105" y="5717628"/>
            <a:ext cx="1949296" cy="463108"/>
            <a:chOff x="9780105" y="5630025"/>
            <a:chExt cx="1949296" cy="675370"/>
          </a:xfrm>
        </p:grpSpPr>
        <p:sp>
          <p:nvSpPr>
            <p:cNvPr id="7" name="Right Brace 6">
              <a:extLst>
                <a:ext uri="{FF2B5EF4-FFF2-40B4-BE49-F238E27FC236}">
                  <a16:creationId xmlns:a16="http://schemas.microsoft.com/office/drawing/2014/main" id="{73FA82A1-308D-FD4D-8983-B953330C49D4}"/>
                </a:ext>
              </a:extLst>
            </p:cNvPr>
            <p:cNvSpPr/>
            <p:nvPr/>
          </p:nvSpPr>
          <p:spPr bwMode="gray">
            <a:xfrm>
              <a:off x="9780105" y="5630025"/>
              <a:ext cx="99392" cy="675370"/>
            </a:xfrm>
            <a:prstGeom prst="rightBrac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D5634A6A-1B98-3045-AEA8-10B14AA5A6AE}"/>
                </a:ext>
              </a:extLst>
            </p:cNvPr>
            <p:cNvSpPr txBox="1"/>
            <p:nvPr/>
          </p:nvSpPr>
          <p:spPr>
            <a:xfrm>
              <a:off x="9879496" y="5782299"/>
              <a:ext cx="1849905" cy="369332"/>
            </a:xfrm>
            <a:prstGeom prst="rect">
              <a:avLst/>
            </a:prstGeom>
          </p:spPr>
          <p:txBody>
            <a:bodyPr wrap="square" lIns="0" tIns="0" rIns="0" bIns="0" rtlCol="0">
              <a:spAutoFit/>
            </a:bodyPr>
            <a:lstStyle/>
            <a:p>
              <a:pPr algn="ctr">
                <a:spcAft>
                  <a:spcPts val="600"/>
                </a:spcAft>
              </a:pPr>
              <a:r>
                <a:rPr lang="en-US" sz="1200"/>
                <a:t>16:1 Core to CPU ratio aligns with Tanzu</a:t>
              </a:r>
            </a:p>
          </p:txBody>
        </p:sp>
      </p:grpSp>
      <p:sp>
        <p:nvSpPr>
          <p:cNvPr id="35" name="TextBox 34">
            <a:extLst>
              <a:ext uri="{FF2B5EF4-FFF2-40B4-BE49-F238E27FC236}">
                <a16:creationId xmlns:a16="http://schemas.microsoft.com/office/drawing/2014/main" id="{A73B347A-353F-8A48-AC64-F531C75468FC}"/>
              </a:ext>
            </a:extLst>
          </p:cNvPr>
          <p:cNvSpPr txBox="1"/>
          <p:nvPr/>
        </p:nvSpPr>
        <p:spPr>
          <a:xfrm>
            <a:off x="6890370" y="789456"/>
            <a:ext cx="2377953" cy="707886"/>
          </a:xfrm>
          <a:prstGeom prst="rect">
            <a:avLst/>
          </a:prstGeom>
        </p:spPr>
        <p:txBody>
          <a:bodyPr wrap="square" lIns="0" tIns="0" rIns="0" bIns="0" rtlCol="0">
            <a:spAutoFit/>
          </a:bodyPr>
          <a:lstStyle/>
          <a:p>
            <a:pPr algn="ctr">
              <a:spcAft>
                <a:spcPts val="600"/>
              </a:spcAft>
            </a:pPr>
            <a:r>
              <a:rPr lang="en-US" sz="1200" b="1"/>
              <a:t>Node: </a:t>
            </a:r>
            <a:r>
              <a:rPr lang="en-US" sz="1200"/>
              <a:t>VSEC-CNAD-US-1Y-C</a:t>
            </a:r>
          </a:p>
          <a:p>
            <a:pPr algn="ctr">
              <a:spcAft>
                <a:spcPts val="600"/>
              </a:spcAft>
            </a:pPr>
            <a:r>
              <a:rPr lang="en-US" sz="1200" b="1"/>
              <a:t>CPU: </a:t>
            </a:r>
            <a:r>
              <a:rPr lang="en-US" sz="1200"/>
              <a:t>VSEC-CNADCP-US-1Y-C</a:t>
            </a:r>
          </a:p>
          <a:p>
            <a:pPr algn="ctr">
              <a:spcAft>
                <a:spcPts val="600"/>
              </a:spcAft>
            </a:pPr>
            <a:r>
              <a:rPr lang="en-US" sz="1200" b="1"/>
              <a:t>Core: </a:t>
            </a:r>
            <a:r>
              <a:rPr lang="en-US" sz="1200"/>
              <a:t>VSEC-CNADCR-US-1Y-C</a:t>
            </a:r>
          </a:p>
        </p:txBody>
      </p:sp>
      <p:sp>
        <p:nvSpPr>
          <p:cNvPr id="38" name="Explosion 1 37">
            <a:extLst>
              <a:ext uri="{FF2B5EF4-FFF2-40B4-BE49-F238E27FC236}">
                <a16:creationId xmlns:a16="http://schemas.microsoft.com/office/drawing/2014/main" id="{A01DC689-18BC-DA47-96C5-FDF1054A5517}"/>
              </a:ext>
            </a:extLst>
          </p:cNvPr>
          <p:cNvSpPr/>
          <p:nvPr/>
        </p:nvSpPr>
        <p:spPr>
          <a:xfrm>
            <a:off x="10354962" y="68478"/>
            <a:ext cx="910778" cy="910778"/>
          </a:xfrm>
          <a:prstGeom prst="irregularSeal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bg1"/>
                </a:solidFill>
              </a:rPr>
              <a:t>New!</a:t>
            </a:r>
          </a:p>
        </p:txBody>
      </p:sp>
      <p:sp>
        <p:nvSpPr>
          <p:cNvPr id="39" name="Rectangle 38">
            <a:extLst>
              <a:ext uri="{FF2B5EF4-FFF2-40B4-BE49-F238E27FC236}">
                <a16:creationId xmlns:a16="http://schemas.microsoft.com/office/drawing/2014/main" id="{2FD4E0DE-E87E-3547-BF90-D1EE95394B57}"/>
              </a:ext>
            </a:extLst>
          </p:cNvPr>
          <p:cNvSpPr/>
          <p:nvPr/>
        </p:nvSpPr>
        <p:spPr>
          <a:xfrm>
            <a:off x="2566302" y="5057352"/>
            <a:ext cx="3194596" cy="1123384"/>
          </a:xfrm>
          <a:prstGeom prst="rect">
            <a:avLst/>
          </a:prstGeom>
          <a:solidFill>
            <a:schemeClr val="bg1">
              <a:lumMod val="75000"/>
            </a:schemeClr>
          </a:solidFill>
          <a:ln w="28575">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$400/Node/YR</a:t>
            </a:r>
          </a:p>
          <a:p>
            <a:pPr algn="ctr">
              <a:spcAft>
                <a:spcPts val="600"/>
              </a:spcAft>
            </a:pPr>
            <a:r>
              <a:rPr lang="en-US" sz="1300" b="1" i="1">
                <a:solidFill>
                  <a:schemeClr val="tx2"/>
                </a:solidFill>
              </a:rPr>
              <a:t>$1,280/CPU/YR</a:t>
            </a:r>
          </a:p>
          <a:p>
            <a:pPr algn="ctr">
              <a:spcAft>
                <a:spcPts val="600"/>
              </a:spcAft>
            </a:pPr>
            <a:r>
              <a:rPr lang="en-US" sz="1300" b="1" i="1">
                <a:solidFill>
                  <a:schemeClr val="tx2"/>
                </a:solidFill>
              </a:rPr>
              <a:t>$80/Core/YR</a:t>
            </a:r>
          </a:p>
        </p:txBody>
      </p:sp>
    </p:spTree>
    <p:extLst>
      <p:ext uri="{BB962C8B-B14F-4D97-AF65-F5344CB8AC3E}">
        <p14:creationId xmlns:p14="http://schemas.microsoft.com/office/powerpoint/2010/main" val="3463038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197A31-1F8F-4479-838B-2DE773AD42A7}"/>
              </a:ext>
            </a:extLst>
          </p:cNvPr>
          <p:cNvSpPr>
            <a:spLocks noGrp="1"/>
          </p:cNvSpPr>
          <p:nvPr>
            <p:ph type="title"/>
          </p:nvPr>
        </p:nvSpPr>
        <p:spPr>
          <a:xfrm>
            <a:off x="572902" y="423046"/>
            <a:ext cx="11001004" cy="381000"/>
          </a:xfrm>
        </p:spPr>
        <p:txBody>
          <a:bodyPr/>
          <a:lstStyle/>
          <a:p>
            <a:r>
              <a:rPr lang="en-US"/>
              <a:t>VMware Carbon Black Endpoint for AWS GovCloud</a:t>
            </a:r>
          </a:p>
        </p:txBody>
      </p:sp>
      <p:sp>
        <p:nvSpPr>
          <p:cNvPr id="35" name="Subtitle 3">
            <a:extLst>
              <a:ext uri="{FF2B5EF4-FFF2-40B4-BE49-F238E27FC236}">
                <a16:creationId xmlns:a16="http://schemas.microsoft.com/office/drawing/2014/main" id="{D8751803-26BF-A6D1-7DAC-E26C149DB987}"/>
              </a:ext>
            </a:extLst>
          </p:cNvPr>
          <p:cNvSpPr>
            <a:spLocks noGrp="1"/>
          </p:cNvSpPr>
          <p:nvPr>
            <p:ph type="subTitle" idx="10"/>
          </p:nvPr>
        </p:nvSpPr>
        <p:spPr/>
        <p:txBody>
          <a:bodyPr/>
          <a:lstStyle/>
          <a:p>
            <a:r>
              <a:rPr lang="en-US" i="1"/>
              <a:t>GA: 8/4/22. *Pre-authorization only</a:t>
            </a:r>
          </a:p>
        </p:txBody>
      </p:sp>
      <p:sp>
        <p:nvSpPr>
          <p:cNvPr id="41" name="Rectangle 40">
            <a:extLst>
              <a:ext uri="{FF2B5EF4-FFF2-40B4-BE49-F238E27FC236}">
                <a16:creationId xmlns:a16="http://schemas.microsoft.com/office/drawing/2014/main" id="{1F11AE94-7A60-48D6-A0CC-783524D2699B}"/>
              </a:ext>
            </a:extLst>
          </p:cNvPr>
          <p:cNvSpPr/>
          <p:nvPr/>
        </p:nvSpPr>
        <p:spPr>
          <a:xfrm>
            <a:off x="392460" y="5770776"/>
            <a:ext cx="11400184" cy="307777"/>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400" b="1" i="1">
                <a:solidFill>
                  <a:schemeClr val="bg1"/>
                </a:solidFill>
              </a:rPr>
              <a:t>Note: Upgrade SKUs available to support up-sell motion</a:t>
            </a:r>
          </a:p>
        </p:txBody>
      </p:sp>
      <p:sp>
        <p:nvSpPr>
          <p:cNvPr id="4" name="Oval 3"/>
          <p:cNvSpPr/>
          <p:nvPr/>
        </p:nvSpPr>
        <p:spPr>
          <a:xfrm>
            <a:off x="11265740" y="162819"/>
            <a:ext cx="822960" cy="8229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 name="TextBox 6"/>
          <p:cNvSpPr txBox="1"/>
          <p:nvPr/>
        </p:nvSpPr>
        <p:spPr>
          <a:xfrm>
            <a:off x="11372418" y="481033"/>
            <a:ext cx="640080" cy="323165"/>
          </a:xfrm>
          <a:prstGeom prst="rect">
            <a:avLst/>
          </a:prstGeom>
        </p:spPr>
        <p:txBody>
          <a:bodyPr wrap="square" lIns="0" tIns="0" rIns="0" bIns="0" rtlCol="0">
            <a:spAutoFit/>
          </a:bodyPr>
          <a:lstStyle/>
          <a:p>
            <a:pPr algn="l">
              <a:spcAft>
                <a:spcPts val="600"/>
              </a:spcAft>
            </a:pPr>
            <a:r>
              <a:rPr lang="en-US" sz="1050" b="1">
                <a:solidFill>
                  <a:schemeClr val="bg1"/>
                </a:solidFill>
              </a:rPr>
              <a:t>Endpoint</a:t>
            </a:r>
          </a:p>
        </p:txBody>
      </p:sp>
      <p:grpSp>
        <p:nvGrpSpPr>
          <p:cNvPr id="8" name="Group 7">
            <a:extLst>
              <a:ext uri="{FF2B5EF4-FFF2-40B4-BE49-F238E27FC236}">
                <a16:creationId xmlns:a16="http://schemas.microsoft.com/office/drawing/2014/main" id="{8B8DC54C-5ED2-1647-A198-A5F2213BD9F9}"/>
              </a:ext>
            </a:extLst>
          </p:cNvPr>
          <p:cNvGrpSpPr/>
          <p:nvPr/>
        </p:nvGrpSpPr>
        <p:grpSpPr>
          <a:xfrm>
            <a:off x="382303" y="1178165"/>
            <a:ext cx="11424218" cy="4501670"/>
            <a:chOff x="368427" y="1319092"/>
            <a:chExt cx="11424218" cy="4501670"/>
          </a:xfrm>
        </p:grpSpPr>
        <p:grpSp>
          <p:nvGrpSpPr>
            <p:cNvPr id="60" name="Group 59">
              <a:extLst>
                <a:ext uri="{FF2B5EF4-FFF2-40B4-BE49-F238E27FC236}">
                  <a16:creationId xmlns:a16="http://schemas.microsoft.com/office/drawing/2014/main" id="{80689838-2C5E-47BD-9FE6-C08566CA3827}"/>
                </a:ext>
              </a:extLst>
            </p:cNvPr>
            <p:cNvGrpSpPr/>
            <p:nvPr/>
          </p:nvGrpSpPr>
          <p:grpSpPr>
            <a:xfrm>
              <a:off x="368427" y="2736530"/>
              <a:ext cx="3383280" cy="2791844"/>
              <a:chOff x="1594409" y="3175272"/>
              <a:chExt cx="2833902" cy="2792571"/>
            </a:xfrm>
          </p:grpSpPr>
          <p:sp>
            <p:nvSpPr>
              <p:cNvPr id="61" name="Rectangle 60">
                <a:extLst>
                  <a:ext uri="{FF2B5EF4-FFF2-40B4-BE49-F238E27FC236}">
                    <a16:creationId xmlns:a16="http://schemas.microsoft.com/office/drawing/2014/main" id="{BA6FD6D8-313F-470E-AC3B-A1298905FF34}"/>
                  </a:ext>
                </a:extLst>
              </p:cNvPr>
              <p:cNvSpPr/>
              <p:nvPr/>
            </p:nvSpPr>
            <p:spPr>
              <a:xfrm>
                <a:off x="1594409" y="3198940"/>
                <a:ext cx="2833902" cy="27689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2" name="Rectangle 61">
                <a:extLst>
                  <a:ext uri="{FF2B5EF4-FFF2-40B4-BE49-F238E27FC236}">
                    <a16:creationId xmlns:a16="http://schemas.microsoft.com/office/drawing/2014/main" id="{DA8C9745-B3A3-4799-8266-E198F340CB0A}"/>
                  </a:ext>
                </a:extLst>
              </p:cNvPr>
              <p:cNvSpPr/>
              <p:nvPr/>
            </p:nvSpPr>
            <p:spPr>
              <a:xfrm>
                <a:off x="1594409" y="3175272"/>
                <a:ext cx="2833152" cy="944332"/>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1779630" y="3283622"/>
                <a:ext cx="2562879" cy="723463"/>
              </a:xfrm>
              <a:prstGeom prst="rect">
                <a:avLst/>
              </a:prstGeom>
            </p:spPr>
            <p:txBody>
              <a:bodyPr wrap="square" lIns="0" tIns="0" rIns="0" bIns="0" rtlCol="0">
                <a:spAutoFit/>
              </a:bodyPr>
              <a:lstStyle/>
              <a:p>
                <a:pPr algn="ctr">
                  <a:spcAft>
                    <a:spcPts val="600"/>
                  </a:spcAft>
                </a:pPr>
                <a:r>
                  <a:rPr lang="en-US" sz="1400" b="1">
                    <a:solidFill>
                      <a:schemeClr val="bg1"/>
                    </a:solidFill>
                  </a:rPr>
                  <a:t>VMware Carbon Black Cloud</a:t>
                </a:r>
              </a:p>
              <a:p>
                <a:pPr algn="ctr">
                  <a:spcAft>
                    <a:spcPts val="600"/>
                  </a:spcAft>
                </a:pPr>
                <a:r>
                  <a:rPr lang="en-US" sz="1400" b="1">
                    <a:solidFill>
                      <a:schemeClr val="bg1"/>
                    </a:solidFill>
                  </a:rPr>
                  <a:t>Endpoint Standard on AWS GovCloud</a:t>
                </a:r>
              </a:p>
            </p:txBody>
          </p:sp>
          <p:sp>
            <p:nvSpPr>
              <p:cNvPr id="64" name="TextBox 63">
                <a:extLst>
                  <a:ext uri="{FF2B5EF4-FFF2-40B4-BE49-F238E27FC236}">
                    <a16:creationId xmlns:a16="http://schemas.microsoft.com/office/drawing/2014/main" id="{59B67E5B-FDF6-43D4-8650-B792C2744AEC}"/>
                  </a:ext>
                </a:extLst>
              </p:cNvPr>
              <p:cNvSpPr txBox="1"/>
              <p:nvPr/>
            </p:nvSpPr>
            <p:spPr>
              <a:xfrm>
                <a:off x="2735523" y="4222674"/>
                <a:ext cx="543559" cy="215500"/>
              </a:xfrm>
              <a:prstGeom prst="rect">
                <a:avLst/>
              </a:prstGeom>
            </p:spPr>
            <p:txBody>
              <a:bodyPr wrap="none" lIns="0" tIns="0" rIns="0" bIns="0" rtlCol="0">
                <a:spAutoFit/>
              </a:bodyPr>
              <a:lstStyle/>
              <a:p>
                <a:pPr algn="ctr">
                  <a:spcAft>
                    <a:spcPts val="600"/>
                  </a:spcAft>
                </a:pPr>
                <a:r>
                  <a:rPr lang="en-US" sz="1400">
                    <a:solidFill>
                      <a:schemeClr val="bg1"/>
                    </a:solidFill>
                  </a:rPr>
                  <a:t>NGAV</a:t>
                </a:r>
              </a:p>
            </p:txBody>
          </p:sp>
          <p:cxnSp>
            <p:nvCxnSpPr>
              <p:cNvPr id="65" name="Straight Connector 64">
                <a:extLst>
                  <a:ext uri="{FF2B5EF4-FFF2-40B4-BE49-F238E27FC236}">
                    <a16:creationId xmlns:a16="http://schemas.microsoft.com/office/drawing/2014/main" id="{7B7CC415-E47E-47F6-B8E0-DED92BA56D6D}"/>
                  </a:ext>
                </a:extLst>
              </p:cNvPr>
              <p:cNvCxnSpPr/>
              <p:nvPr/>
            </p:nvCxnSpPr>
            <p:spPr bwMode="gray">
              <a:xfrm>
                <a:off x="1725864" y="4545009"/>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A0EC3D7-8127-4BDE-AB3F-4196E40EA24A}"/>
                  </a:ext>
                </a:extLst>
              </p:cNvPr>
              <p:cNvSpPr txBox="1"/>
              <p:nvPr/>
            </p:nvSpPr>
            <p:spPr>
              <a:xfrm>
                <a:off x="1824483" y="4758679"/>
                <a:ext cx="2308159" cy="923570"/>
              </a:xfrm>
              <a:prstGeom prst="rect">
                <a:avLst/>
              </a:prstGeom>
            </p:spPr>
            <p:txBody>
              <a:bodyPr wrap="square" lIns="0" tIns="0" rIns="0" bIns="0" rtlCol="0">
                <a:spAutoFit/>
              </a:bodyPr>
              <a:lstStyle/>
              <a:p>
                <a:pPr algn="ctr" defTabSz="913852">
                  <a:spcAft>
                    <a:spcPts val="600"/>
                  </a:spcAft>
                </a:pPr>
                <a:r>
                  <a:rPr lang="en-US" sz="1200">
                    <a:solidFill>
                      <a:schemeClr val="bg1"/>
                    </a:solidFill>
                  </a:rPr>
                  <a:t>Next-generation antivirus (NGAV) and behavioral endpoint detection and response (EDR). SaaS offering through unified Carbon Black Cloud console and universal agent. Priced by endpoint.</a:t>
                </a:r>
              </a:p>
            </p:txBody>
          </p:sp>
        </p:grpSp>
        <p:grpSp>
          <p:nvGrpSpPr>
            <p:cNvPr id="67" name="Group 66">
              <a:extLst>
                <a:ext uri="{FF2B5EF4-FFF2-40B4-BE49-F238E27FC236}">
                  <a16:creationId xmlns:a16="http://schemas.microsoft.com/office/drawing/2014/main" id="{0A112E23-4CD6-4A10-BD23-2CFA6A12B8C6}"/>
                </a:ext>
              </a:extLst>
            </p:cNvPr>
            <p:cNvGrpSpPr/>
            <p:nvPr/>
          </p:nvGrpSpPr>
          <p:grpSpPr>
            <a:xfrm>
              <a:off x="4377826" y="1953381"/>
              <a:ext cx="3384182" cy="3579955"/>
              <a:chOff x="1596664" y="3203902"/>
              <a:chExt cx="2834658" cy="3580887"/>
            </a:xfrm>
          </p:grpSpPr>
          <p:sp>
            <p:nvSpPr>
              <p:cNvPr id="68" name="Rectangle 67">
                <a:extLst>
                  <a:ext uri="{FF2B5EF4-FFF2-40B4-BE49-F238E27FC236}">
                    <a16:creationId xmlns:a16="http://schemas.microsoft.com/office/drawing/2014/main" id="{BCB6CB2C-923A-4B60-B6D4-C3F9A3BEF468}"/>
                  </a:ext>
                </a:extLst>
              </p:cNvPr>
              <p:cNvSpPr/>
              <p:nvPr/>
            </p:nvSpPr>
            <p:spPr>
              <a:xfrm>
                <a:off x="1596664" y="3203902"/>
                <a:ext cx="2833902" cy="3580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9" name="Rectangle 68">
                <a:extLst>
                  <a:ext uri="{FF2B5EF4-FFF2-40B4-BE49-F238E27FC236}">
                    <a16:creationId xmlns:a16="http://schemas.microsoft.com/office/drawing/2014/main" id="{C5EAFCE8-8D32-4272-AC5A-6D062BAD4926}"/>
                  </a:ext>
                </a:extLst>
              </p:cNvPr>
              <p:cNvSpPr/>
              <p:nvPr/>
            </p:nvSpPr>
            <p:spPr>
              <a:xfrm>
                <a:off x="1598170" y="3203903"/>
                <a:ext cx="2833152" cy="73705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0" name="TextBox 69">
                <a:extLst>
                  <a:ext uri="{FF2B5EF4-FFF2-40B4-BE49-F238E27FC236}">
                    <a16:creationId xmlns:a16="http://schemas.microsoft.com/office/drawing/2014/main" id="{735F8716-5BB8-49D4-BDA4-ED430B5261AE}"/>
                  </a:ext>
                </a:extLst>
              </p:cNvPr>
              <p:cNvSpPr txBox="1"/>
              <p:nvPr/>
            </p:nvSpPr>
            <p:spPr>
              <a:xfrm>
                <a:off x="1611575" y="3326928"/>
                <a:ext cx="2788181" cy="507963"/>
              </a:xfrm>
              <a:prstGeom prst="rect">
                <a:avLst/>
              </a:prstGeom>
            </p:spPr>
            <p:txBody>
              <a:bodyPr wrap="square" lIns="0" tIns="0" rIns="0" bIns="0" rtlCol="0">
                <a:spAutoFit/>
              </a:bodyPr>
              <a:lstStyle/>
              <a:p>
                <a:pPr algn="ctr">
                  <a:spcAft>
                    <a:spcPts val="600"/>
                  </a:spcAft>
                </a:pPr>
                <a:r>
                  <a:rPr lang="en-US" sz="1400" b="1">
                    <a:solidFill>
                      <a:schemeClr val="bg1"/>
                    </a:solidFill>
                  </a:rPr>
                  <a:t>VMware Carbon Black Cloud</a:t>
                </a:r>
              </a:p>
              <a:p>
                <a:pPr algn="ctr">
                  <a:spcAft>
                    <a:spcPts val="600"/>
                  </a:spcAft>
                </a:pPr>
                <a:r>
                  <a:rPr lang="en-US" sz="1400" b="1">
                    <a:solidFill>
                      <a:schemeClr val="bg1"/>
                    </a:solidFill>
                  </a:rPr>
                  <a:t>Endpoint Advanced on AWS GovCloud</a:t>
                </a:r>
              </a:p>
            </p:txBody>
          </p:sp>
          <p:sp>
            <p:nvSpPr>
              <p:cNvPr id="71" name="TextBox 70">
                <a:extLst>
                  <a:ext uri="{FF2B5EF4-FFF2-40B4-BE49-F238E27FC236}">
                    <a16:creationId xmlns:a16="http://schemas.microsoft.com/office/drawing/2014/main" id="{98E25A70-79E4-45FA-8895-4F553706F98C}"/>
                  </a:ext>
                </a:extLst>
              </p:cNvPr>
              <p:cNvSpPr txBox="1"/>
              <p:nvPr/>
            </p:nvSpPr>
            <p:spPr>
              <a:xfrm>
                <a:off x="2184895" y="4178646"/>
                <a:ext cx="1640788" cy="646499"/>
              </a:xfrm>
              <a:prstGeom prst="rect">
                <a:avLst/>
              </a:prstGeom>
            </p:spPr>
            <p:txBody>
              <a:bodyPr wrap="none" lIns="0" tIns="0" rIns="0" bIns="0" rtlCol="0">
                <a:spAutoFit/>
              </a:bodyPr>
              <a:lstStyle/>
              <a:p>
                <a:pPr algn="ctr"/>
                <a:r>
                  <a:rPr lang="en-US" sz="1400">
                    <a:solidFill>
                      <a:schemeClr val="bg1"/>
                    </a:solidFill>
                  </a:rPr>
                  <a:t>NGAV</a:t>
                </a:r>
              </a:p>
              <a:p>
                <a:pPr algn="ctr"/>
                <a:r>
                  <a:rPr lang="en-US" sz="1400">
                    <a:solidFill>
                      <a:schemeClr val="bg1"/>
                    </a:solidFill>
                  </a:rPr>
                  <a:t>+</a:t>
                </a:r>
              </a:p>
              <a:p>
                <a:pPr algn="ctr"/>
                <a:r>
                  <a:rPr lang="en-US" sz="1400">
                    <a:solidFill>
                      <a:schemeClr val="bg1"/>
                    </a:solidFill>
                  </a:rPr>
                  <a:t>Audit and Remediation</a:t>
                </a:r>
              </a:p>
            </p:txBody>
          </p:sp>
          <p:cxnSp>
            <p:nvCxnSpPr>
              <p:cNvPr id="72" name="Straight Connector 71">
                <a:extLst>
                  <a:ext uri="{FF2B5EF4-FFF2-40B4-BE49-F238E27FC236}">
                    <a16:creationId xmlns:a16="http://schemas.microsoft.com/office/drawing/2014/main" id="{852ABD6F-E63D-4162-AC7D-C277254E3ACC}"/>
                  </a:ext>
                </a:extLst>
              </p:cNvPr>
              <p:cNvCxnSpPr/>
              <p:nvPr/>
            </p:nvCxnSpPr>
            <p:spPr bwMode="gray">
              <a:xfrm>
                <a:off x="1724226" y="5089396"/>
                <a:ext cx="2562879" cy="0"/>
              </a:xfrm>
              <a:prstGeom prst="line">
                <a:avLst/>
              </a:prstGeom>
              <a:ln w="25400">
                <a:solidFill>
                  <a:schemeClr val="accent1">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4D2D40C-B203-45FA-870D-00FC40EA5E5D}"/>
                  </a:ext>
                </a:extLst>
              </p:cNvPr>
              <p:cNvSpPr txBox="1"/>
              <p:nvPr/>
            </p:nvSpPr>
            <p:spPr>
              <a:xfrm>
                <a:off x="1894190" y="5262648"/>
                <a:ext cx="2222199" cy="1369963"/>
              </a:xfrm>
              <a:prstGeom prst="rect">
                <a:avLst/>
              </a:prstGeom>
            </p:spPr>
            <p:txBody>
              <a:bodyPr wrap="square" lIns="0" tIns="0" rIns="0" bIns="0" rtlCol="0" anchor="ctr">
                <a:spAutoFit/>
              </a:bodyPr>
              <a:lstStyle/>
              <a:p>
                <a:pPr algn="ctr" defTabSz="913852">
                  <a:spcAft>
                    <a:spcPts val="600"/>
                  </a:spcAft>
                  <a:defRPr/>
                </a:pPr>
                <a:r>
                  <a:rPr lang="en-US" sz="1200">
                    <a:solidFill>
                      <a:schemeClr val="bg1"/>
                    </a:solidFill>
                  </a:rPr>
                  <a:t>Next-generation antivirus (NGAV), behavioral endpoint detection and response (EDR) and audit and remediation. </a:t>
                </a:r>
                <a:endParaRPr lang="en-US">
                  <a:solidFill>
                    <a:schemeClr val="bg1"/>
                  </a:solidFill>
                </a:endParaRPr>
              </a:p>
              <a:p>
                <a:pPr lvl="0" algn="ctr" defTabSz="913852">
                  <a:spcAft>
                    <a:spcPts val="600"/>
                  </a:spcAft>
                  <a:defRPr/>
                </a:pPr>
                <a:r>
                  <a:rPr lang="en-US" sz="1200">
                    <a:solidFill>
                      <a:schemeClr val="bg1"/>
                    </a:solidFill>
                  </a:rPr>
                  <a:t>SaaS offering through unified Carbon Black Cloud console and universal agent. Priced by endpoint.</a:t>
                </a:r>
                <a:endParaRPr lang="en-US">
                  <a:solidFill>
                    <a:schemeClr val="bg1"/>
                  </a:solidFill>
                </a:endParaRPr>
              </a:p>
            </p:txBody>
          </p:sp>
        </p:grpSp>
        <p:grpSp>
          <p:nvGrpSpPr>
            <p:cNvPr id="74" name="Group 73">
              <a:extLst>
                <a:ext uri="{FF2B5EF4-FFF2-40B4-BE49-F238E27FC236}">
                  <a16:creationId xmlns:a16="http://schemas.microsoft.com/office/drawing/2014/main" id="{22181947-36E2-41A1-A3AF-52FCF315CBB6}"/>
                </a:ext>
              </a:extLst>
            </p:cNvPr>
            <p:cNvGrpSpPr/>
            <p:nvPr/>
          </p:nvGrpSpPr>
          <p:grpSpPr>
            <a:xfrm>
              <a:off x="8409365" y="1319092"/>
              <a:ext cx="3383280" cy="4277122"/>
              <a:chOff x="1588714" y="3198939"/>
              <a:chExt cx="2833902" cy="4278236"/>
            </a:xfrm>
          </p:grpSpPr>
          <p:sp>
            <p:nvSpPr>
              <p:cNvPr id="75" name="Rectangle 74">
                <a:extLst>
                  <a:ext uri="{FF2B5EF4-FFF2-40B4-BE49-F238E27FC236}">
                    <a16:creationId xmlns:a16="http://schemas.microsoft.com/office/drawing/2014/main" id="{89CD8734-E17B-4CCA-89D7-69A17B99B2DE}"/>
                  </a:ext>
                </a:extLst>
              </p:cNvPr>
              <p:cNvSpPr/>
              <p:nvPr/>
            </p:nvSpPr>
            <p:spPr>
              <a:xfrm>
                <a:off x="1588714" y="3266798"/>
                <a:ext cx="2833902" cy="42103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Rectangle 75">
                <a:extLst>
                  <a:ext uri="{FF2B5EF4-FFF2-40B4-BE49-F238E27FC236}">
                    <a16:creationId xmlns:a16="http://schemas.microsoft.com/office/drawing/2014/main" id="{E87807B3-40BD-43FB-893E-591FC0A503F4}"/>
                  </a:ext>
                </a:extLst>
              </p:cNvPr>
              <p:cNvSpPr/>
              <p:nvPr/>
            </p:nvSpPr>
            <p:spPr>
              <a:xfrm>
                <a:off x="1589089" y="3198939"/>
                <a:ext cx="2833152" cy="70494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TextBox 76">
                <a:extLst>
                  <a:ext uri="{FF2B5EF4-FFF2-40B4-BE49-F238E27FC236}">
                    <a16:creationId xmlns:a16="http://schemas.microsoft.com/office/drawing/2014/main" id="{A234BF30-3DE1-4E64-A2C5-8B4C7FCD1A7A}"/>
                  </a:ext>
                </a:extLst>
              </p:cNvPr>
              <p:cNvSpPr txBox="1"/>
              <p:nvPr/>
            </p:nvSpPr>
            <p:spPr>
              <a:xfrm>
                <a:off x="1611575" y="3331365"/>
                <a:ext cx="2788181" cy="507963"/>
              </a:xfrm>
              <a:prstGeom prst="rect">
                <a:avLst/>
              </a:prstGeom>
            </p:spPr>
            <p:txBody>
              <a:bodyPr wrap="square" lIns="0" tIns="0" rIns="0" bIns="0" rtlCol="0">
                <a:spAutoFit/>
              </a:bodyPr>
              <a:lstStyle/>
              <a:p>
                <a:pPr algn="ctr">
                  <a:spcAft>
                    <a:spcPts val="600"/>
                  </a:spcAft>
                </a:pPr>
                <a:r>
                  <a:rPr lang="en-US" sz="1400" b="1">
                    <a:solidFill>
                      <a:schemeClr val="bg1"/>
                    </a:solidFill>
                  </a:rPr>
                  <a:t>VMware Carbon Black Cloud</a:t>
                </a:r>
              </a:p>
              <a:p>
                <a:pPr algn="ctr">
                  <a:spcAft>
                    <a:spcPts val="600"/>
                  </a:spcAft>
                </a:pPr>
                <a:r>
                  <a:rPr lang="en-US" sz="1400" b="1">
                    <a:solidFill>
                      <a:schemeClr val="bg1"/>
                    </a:solidFill>
                  </a:rPr>
                  <a:t>Endpoint Enterprise on AWS GovCloud</a:t>
                </a:r>
              </a:p>
            </p:txBody>
          </p:sp>
          <p:sp>
            <p:nvSpPr>
              <p:cNvPr id="78" name="TextBox 77">
                <a:extLst>
                  <a:ext uri="{FF2B5EF4-FFF2-40B4-BE49-F238E27FC236}">
                    <a16:creationId xmlns:a16="http://schemas.microsoft.com/office/drawing/2014/main" id="{73D31439-E2A7-47A9-B51A-5C635B50597F}"/>
                  </a:ext>
                </a:extLst>
              </p:cNvPr>
              <p:cNvSpPr txBox="1"/>
              <p:nvPr/>
            </p:nvSpPr>
            <p:spPr>
              <a:xfrm>
                <a:off x="2171463" y="3944964"/>
                <a:ext cx="1640788" cy="1292999"/>
              </a:xfrm>
              <a:prstGeom prst="rect">
                <a:avLst/>
              </a:prstGeom>
            </p:spPr>
            <p:txBody>
              <a:bodyPr wrap="none" lIns="0" tIns="0" rIns="0" bIns="0" rtlCol="0" anchor="t">
                <a:spAutoFit/>
              </a:bodyPr>
              <a:lstStyle/>
              <a:p>
                <a:pPr algn="ctr"/>
                <a:r>
                  <a:rPr lang="en-US" sz="1400">
                    <a:solidFill>
                      <a:schemeClr val="bg1"/>
                    </a:solidFill>
                  </a:rPr>
                  <a:t>NGAV </a:t>
                </a:r>
              </a:p>
              <a:p>
                <a:pPr algn="ctr"/>
                <a:r>
                  <a:rPr lang="en-US" sz="1400">
                    <a:solidFill>
                      <a:schemeClr val="bg1"/>
                    </a:solidFill>
                  </a:rPr>
                  <a:t>+</a:t>
                </a:r>
              </a:p>
              <a:p>
                <a:pPr algn="ctr"/>
                <a:r>
                  <a:rPr lang="en-US" sz="1400">
                    <a:solidFill>
                      <a:schemeClr val="bg1"/>
                    </a:solidFill>
                  </a:rPr>
                  <a:t>Audit and Remediation</a:t>
                </a:r>
              </a:p>
              <a:p>
                <a:pPr algn="ctr"/>
                <a:r>
                  <a:rPr lang="en-US" sz="1400">
                    <a:solidFill>
                      <a:schemeClr val="bg1"/>
                    </a:solidFill>
                  </a:rPr>
                  <a:t>+</a:t>
                </a:r>
              </a:p>
              <a:p>
                <a:pPr algn="ctr"/>
                <a:r>
                  <a:rPr lang="en-US" sz="1400">
                    <a:solidFill>
                      <a:schemeClr val="bg1"/>
                    </a:solidFill>
                  </a:rPr>
                  <a:t>Enterprise EDR</a:t>
                </a:r>
                <a:br>
                  <a:rPr lang="en-US" sz="1400">
                    <a:solidFill>
                      <a:schemeClr val="bg1"/>
                    </a:solidFill>
                  </a:rPr>
                </a:br>
                <a:endParaRPr lang="en-US" sz="1400">
                  <a:solidFill>
                    <a:schemeClr val="bg1"/>
                  </a:solidFill>
                </a:endParaRPr>
              </a:p>
            </p:txBody>
          </p:sp>
          <p:cxnSp>
            <p:nvCxnSpPr>
              <p:cNvPr id="79" name="Straight Connector 78">
                <a:extLst>
                  <a:ext uri="{FF2B5EF4-FFF2-40B4-BE49-F238E27FC236}">
                    <a16:creationId xmlns:a16="http://schemas.microsoft.com/office/drawing/2014/main" id="{6EDB90FE-AAFA-4F36-9CAB-8EEF8B00C445}"/>
                  </a:ext>
                </a:extLst>
              </p:cNvPr>
              <p:cNvCxnSpPr/>
              <p:nvPr/>
            </p:nvCxnSpPr>
            <p:spPr bwMode="gray">
              <a:xfrm>
                <a:off x="1724222" y="5561078"/>
                <a:ext cx="2562879" cy="0"/>
              </a:xfrm>
              <a:prstGeom prst="line">
                <a:avLst/>
              </a:prstGeom>
              <a:ln w="25400">
                <a:solidFill>
                  <a:schemeClr val="accent2">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F6CF628-ECD7-45D1-8F39-DD9DD47B14A2}"/>
                  </a:ext>
                </a:extLst>
              </p:cNvPr>
              <p:cNvSpPr txBox="1"/>
              <p:nvPr/>
            </p:nvSpPr>
            <p:spPr>
              <a:xfrm>
                <a:off x="1856738" y="5782127"/>
                <a:ext cx="2297850" cy="1108285"/>
              </a:xfrm>
              <a:prstGeom prst="rect">
                <a:avLst/>
              </a:prstGeom>
            </p:spPr>
            <p:txBody>
              <a:bodyPr wrap="square" lIns="0" tIns="0" rIns="0" bIns="0" rtlCol="0">
                <a:spAutoFit/>
              </a:bodyPr>
              <a:lstStyle/>
              <a:p>
                <a:pPr algn="ctr" defTabSz="913852">
                  <a:spcAft>
                    <a:spcPts val="600"/>
                  </a:spcAft>
                  <a:defRPr/>
                </a:pPr>
                <a:r>
                  <a:rPr lang="en-US" sz="1200">
                    <a:solidFill>
                      <a:schemeClr val="bg1"/>
                    </a:solidFill>
                  </a:rPr>
                  <a:t>Next-generation antivirus (NGAV), audit and remediation, and enterprise endpoint detection and response (EDR). SaaS offering through unified Carbon Black Cloud console and universal agent. Priced by endpoint.</a:t>
                </a:r>
              </a:p>
            </p:txBody>
          </p:sp>
        </p:grpSp>
        <p:sp>
          <p:nvSpPr>
            <p:cNvPr id="44" name="Rectangle 43">
              <a:extLst>
                <a:ext uri="{FF2B5EF4-FFF2-40B4-BE49-F238E27FC236}">
                  <a16:creationId xmlns:a16="http://schemas.microsoft.com/office/drawing/2014/main" id="{1F11AE94-7A60-48D6-A0CC-783524D2699B}"/>
                </a:ext>
              </a:extLst>
            </p:cNvPr>
            <p:cNvSpPr/>
            <p:nvPr/>
          </p:nvSpPr>
          <p:spPr>
            <a:xfrm>
              <a:off x="377439" y="5522603"/>
              <a:ext cx="3383280"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$52/EP/YR</a:t>
              </a:r>
            </a:p>
          </p:txBody>
        </p:sp>
        <p:sp>
          <p:nvSpPr>
            <p:cNvPr id="45" name="Rectangle 44">
              <a:extLst>
                <a:ext uri="{FF2B5EF4-FFF2-40B4-BE49-F238E27FC236}">
                  <a16:creationId xmlns:a16="http://schemas.microsoft.com/office/drawing/2014/main" id="{1F11AE94-7A60-48D6-A0CC-783524D2699B}"/>
                </a:ext>
              </a:extLst>
            </p:cNvPr>
            <p:cNvSpPr/>
            <p:nvPr/>
          </p:nvSpPr>
          <p:spPr>
            <a:xfrm>
              <a:off x="4367889" y="5528374"/>
              <a:ext cx="3383280"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$78/EP/YR</a:t>
              </a:r>
            </a:p>
          </p:txBody>
        </p:sp>
        <p:sp>
          <p:nvSpPr>
            <p:cNvPr id="46" name="Rectangle 45">
              <a:extLst>
                <a:ext uri="{FF2B5EF4-FFF2-40B4-BE49-F238E27FC236}">
                  <a16:creationId xmlns:a16="http://schemas.microsoft.com/office/drawing/2014/main" id="{1F11AE94-7A60-48D6-A0CC-783524D2699B}"/>
                </a:ext>
              </a:extLst>
            </p:cNvPr>
            <p:cNvSpPr/>
            <p:nvPr/>
          </p:nvSpPr>
          <p:spPr>
            <a:xfrm>
              <a:off x="8409365" y="5522603"/>
              <a:ext cx="3383280"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$117/EP/YR</a:t>
              </a:r>
            </a:p>
          </p:txBody>
        </p:sp>
      </p:grpSp>
      <p:sp>
        <p:nvSpPr>
          <p:cNvPr id="32" name="TextBox 31">
            <a:extLst>
              <a:ext uri="{FF2B5EF4-FFF2-40B4-BE49-F238E27FC236}">
                <a16:creationId xmlns:a16="http://schemas.microsoft.com/office/drawing/2014/main" id="{9D71DC1B-1113-E34E-AC47-EAF3F8F2F608}"/>
              </a:ext>
            </a:extLst>
          </p:cNvPr>
          <p:cNvSpPr txBox="1"/>
          <p:nvPr/>
        </p:nvSpPr>
        <p:spPr>
          <a:xfrm>
            <a:off x="1208760" y="2405651"/>
            <a:ext cx="1748390" cy="184666"/>
          </a:xfrm>
          <a:prstGeom prst="rect">
            <a:avLst/>
          </a:prstGeom>
        </p:spPr>
        <p:txBody>
          <a:bodyPr wrap="square" lIns="0" tIns="0" rIns="0" bIns="0" rtlCol="0">
            <a:spAutoFit/>
          </a:bodyPr>
          <a:lstStyle/>
          <a:p>
            <a:pPr>
              <a:spcAft>
                <a:spcPts val="600"/>
              </a:spcAft>
            </a:pPr>
            <a:r>
              <a:rPr lang="en-US" sz="1200" b="1"/>
              <a:t>VSEC-ESF-W-US-1Y-F</a:t>
            </a:r>
          </a:p>
        </p:txBody>
      </p:sp>
      <p:sp>
        <p:nvSpPr>
          <p:cNvPr id="33" name="TextBox 32">
            <a:extLst>
              <a:ext uri="{FF2B5EF4-FFF2-40B4-BE49-F238E27FC236}">
                <a16:creationId xmlns:a16="http://schemas.microsoft.com/office/drawing/2014/main" id="{96EDC703-AA9A-5946-8645-9151F417E9DC}"/>
              </a:ext>
            </a:extLst>
          </p:cNvPr>
          <p:cNvSpPr txBox="1"/>
          <p:nvPr/>
        </p:nvSpPr>
        <p:spPr>
          <a:xfrm>
            <a:off x="5218972" y="1623520"/>
            <a:ext cx="1747161" cy="184666"/>
          </a:xfrm>
          <a:prstGeom prst="rect">
            <a:avLst/>
          </a:prstGeom>
        </p:spPr>
        <p:txBody>
          <a:bodyPr wrap="square" lIns="0" tIns="0" rIns="0" bIns="0" rtlCol="0">
            <a:spAutoFit/>
          </a:bodyPr>
          <a:lstStyle/>
          <a:p>
            <a:pPr>
              <a:spcAft>
                <a:spcPts val="600"/>
              </a:spcAft>
            </a:pPr>
            <a:r>
              <a:rPr lang="en-US" sz="1200" b="1"/>
              <a:t>VSEC-EAF-W-US-1Y-F</a:t>
            </a:r>
          </a:p>
        </p:txBody>
      </p:sp>
      <p:sp>
        <p:nvSpPr>
          <p:cNvPr id="34" name="TextBox 33">
            <a:extLst>
              <a:ext uri="{FF2B5EF4-FFF2-40B4-BE49-F238E27FC236}">
                <a16:creationId xmlns:a16="http://schemas.microsoft.com/office/drawing/2014/main" id="{1AF1CDE9-25B8-574E-90EF-71F1329698B5}"/>
              </a:ext>
            </a:extLst>
          </p:cNvPr>
          <p:cNvSpPr txBox="1"/>
          <p:nvPr/>
        </p:nvSpPr>
        <p:spPr>
          <a:xfrm>
            <a:off x="9239219" y="983156"/>
            <a:ext cx="1718355" cy="184666"/>
          </a:xfrm>
          <a:prstGeom prst="rect">
            <a:avLst/>
          </a:prstGeom>
        </p:spPr>
        <p:txBody>
          <a:bodyPr wrap="square" lIns="0" tIns="0" rIns="0" bIns="0" rtlCol="0" anchor="t">
            <a:spAutoFit/>
          </a:bodyPr>
          <a:lstStyle/>
          <a:p>
            <a:pPr>
              <a:spcAft>
                <a:spcPts val="600"/>
              </a:spcAft>
            </a:pPr>
            <a:r>
              <a:rPr lang="en-US" sz="1200" b="1"/>
              <a:t>VSEC-EEF-W-US-1Y-F</a:t>
            </a:r>
          </a:p>
        </p:txBody>
      </p:sp>
      <p:sp>
        <p:nvSpPr>
          <p:cNvPr id="37" name="Explosion 1 32">
            <a:extLst>
              <a:ext uri="{FF2B5EF4-FFF2-40B4-BE49-F238E27FC236}">
                <a16:creationId xmlns:a16="http://schemas.microsoft.com/office/drawing/2014/main" id="{5CBE53E6-C36B-3868-4C0C-C1ACC12F975F}"/>
              </a:ext>
            </a:extLst>
          </p:cNvPr>
          <p:cNvSpPr/>
          <p:nvPr/>
        </p:nvSpPr>
        <p:spPr>
          <a:xfrm>
            <a:off x="10354962" y="86260"/>
            <a:ext cx="910778" cy="910778"/>
          </a:xfrm>
          <a:prstGeom prst="irregularSeal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bg1"/>
                </a:solidFill>
              </a:rPr>
              <a:t>New!</a:t>
            </a:r>
          </a:p>
        </p:txBody>
      </p:sp>
    </p:spTree>
    <p:extLst>
      <p:ext uri="{BB962C8B-B14F-4D97-AF65-F5344CB8AC3E}">
        <p14:creationId xmlns:p14="http://schemas.microsoft.com/office/powerpoint/2010/main" val="1246956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197A31-1F8F-4479-838B-2DE773AD42A7}"/>
              </a:ext>
            </a:extLst>
          </p:cNvPr>
          <p:cNvSpPr>
            <a:spLocks noGrp="1"/>
          </p:cNvSpPr>
          <p:nvPr>
            <p:ph type="title"/>
          </p:nvPr>
        </p:nvSpPr>
        <p:spPr>
          <a:xfrm>
            <a:off x="714533" y="314600"/>
            <a:ext cx="9527260" cy="876781"/>
          </a:xfrm>
        </p:spPr>
        <p:txBody>
          <a:bodyPr wrap="square"/>
          <a:lstStyle/>
          <a:p>
            <a:r>
              <a:rPr lang="en-US"/>
              <a:t>VMware Carbon Black Cloud Standalone/Add-On</a:t>
            </a:r>
            <a:br>
              <a:rPr lang="en-US"/>
            </a:br>
            <a:r>
              <a:rPr lang="en-US"/>
              <a:t>Products for AWS GovCloud </a:t>
            </a:r>
          </a:p>
        </p:txBody>
      </p:sp>
      <p:sp>
        <p:nvSpPr>
          <p:cNvPr id="24" name="Subtitle 3">
            <a:extLst>
              <a:ext uri="{FF2B5EF4-FFF2-40B4-BE49-F238E27FC236}">
                <a16:creationId xmlns:a16="http://schemas.microsoft.com/office/drawing/2014/main" id="{BE0B5750-FDA7-6B39-45F7-265D087DB8DA}"/>
              </a:ext>
            </a:extLst>
          </p:cNvPr>
          <p:cNvSpPr>
            <a:spLocks noGrp="1"/>
          </p:cNvSpPr>
          <p:nvPr>
            <p:ph type="subTitle" idx="10"/>
          </p:nvPr>
        </p:nvSpPr>
        <p:spPr>
          <a:xfrm>
            <a:off x="714533" y="1204045"/>
            <a:ext cx="10962687" cy="247743"/>
          </a:xfrm>
        </p:spPr>
        <p:txBody>
          <a:bodyPr/>
          <a:lstStyle/>
          <a:p>
            <a:r>
              <a:rPr lang="en-US" i="1"/>
              <a:t>GA: 8/4/22. *Pre-authorization only</a:t>
            </a:r>
          </a:p>
        </p:txBody>
      </p:sp>
      <p:grpSp>
        <p:nvGrpSpPr>
          <p:cNvPr id="60" name="Group 59">
            <a:extLst>
              <a:ext uri="{FF2B5EF4-FFF2-40B4-BE49-F238E27FC236}">
                <a16:creationId xmlns:a16="http://schemas.microsoft.com/office/drawing/2014/main" id="{80689838-2C5E-47BD-9FE6-C08566CA3827}"/>
              </a:ext>
            </a:extLst>
          </p:cNvPr>
          <p:cNvGrpSpPr/>
          <p:nvPr/>
        </p:nvGrpSpPr>
        <p:grpSpPr>
          <a:xfrm>
            <a:off x="1854550" y="1939140"/>
            <a:ext cx="3298252" cy="3349869"/>
            <a:chOff x="1594409" y="3198940"/>
            <a:chExt cx="2833902" cy="1887485"/>
          </a:xfrm>
        </p:grpSpPr>
        <p:sp>
          <p:nvSpPr>
            <p:cNvPr id="61" name="Rectangle 60">
              <a:extLst>
                <a:ext uri="{FF2B5EF4-FFF2-40B4-BE49-F238E27FC236}">
                  <a16:creationId xmlns:a16="http://schemas.microsoft.com/office/drawing/2014/main" id="{BA6FD6D8-313F-470E-AC3B-A1298905FF34}"/>
                </a:ext>
              </a:extLst>
            </p:cNvPr>
            <p:cNvSpPr/>
            <p:nvPr/>
          </p:nvSpPr>
          <p:spPr>
            <a:xfrm>
              <a:off x="1594409" y="3198941"/>
              <a:ext cx="2833902" cy="188748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2" name="Rectangle 61">
              <a:extLst>
                <a:ext uri="{FF2B5EF4-FFF2-40B4-BE49-F238E27FC236}">
                  <a16:creationId xmlns:a16="http://schemas.microsoft.com/office/drawing/2014/main" id="{DA8C9745-B3A3-4799-8266-E198F340CB0A}"/>
                </a:ext>
              </a:extLst>
            </p:cNvPr>
            <p:cNvSpPr/>
            <p:nvPr/>
          </p:nvSpPr>
          <p:spPr>
            <a:xfrm>
              <a:off x="1594409" y="3198940"/>
              <a:ext cx="2833152" cy="581805"/>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1656552" y="3276958"/>
              <a:ext cx="2701492" cy="407530"/>
            </a:xfrm>
            <a:prstGeom prst="rect">
              <a:avLst/>
            </a:prstGeom>
          </p:spPr>
          <p:txBody>
            <a:bodyPr wrap="square" lIns="0" tIns="0" rIns="0" bIns="0" rtlCol="0">
              <a:spAutoFit/>
            </a:bodyPr>
            <a:lstStyle/>
            <a:p>
              <a:pPr algn="ctr">
                <a:spcAft>
                  <a:spcPts val="600"/>
                </a:spcAft>
              </a:pPr>
              <a:r>
                <a:rPr lang="en-US" sz="1400" b="1">
                  <a:solidFill>
                    <a:schemeClr val="bg1"/>
                  </a:solidFill>
                </a:rPr>
                <a:t>VMware Carbon Black Cloud</a:t>
              </a:r>
            </a:p>
            <a:p>
              <a:pPr algn="ctr">
                <a:spcAft>
                  <a:spcPts val="600"/>
                </a:spcAft>
              </a:pPr>
              <a:r>
                <a:rPr lang="en-US" sz="1400" b="1">
                  <a:solidFill>
                    <a:schemeClr val="bg1"/>
                  </a:solidFill>
                </a:rPr>
                <a:t>Audit &amp; Remediation on AWS GovCloud</a:t>
              </a:r>
            </a:p>
          </p:txBody>
        </p:sp>
        <p:sp>
          <p:nvSpPr>
            <p:cNvPr id="66" name="TextBox 65">
              <a:extLst>
                <a:ext uri="{FF2B5EF4-FFF2-40B4-BE49-F238E27FC236}">
                  <a16:creationId xmlns:a16="http://schemas.microsoft.com/office/drawing/2014/main" id="{0A0EC3D7-8127-4BDE-AB3F-4196E40EA24A}"/>
                </a:ext>
              </a:extLst>
            </p:cNvPr>
            <p:cNvSpPr txBox="1"/>
            <p:nvPr/>
          </p:nvSpPr>
          <p:spPr>
            <a:xfrm>
              <a:off x="1796091" y="4027763"/>
              <a:ext cx="2422415" cy="624301"/>
            </a:xfrm>
            <a:prstGeom prst="rect">
              <a:avLst/>
            </a:prstGeom>
          </p:spPr>
          <p:txBody>
            <a:bodyPr wrap="square" lIns="0" tIns="0" rIns="0" bIns="0" rtlCol="0">
              <a:spAutoFit/>
            </a:bodyPr>
            <a:lstStyle/>
            <a:p>
              <a:pPr lvl="0" algn="ctr" fontAlgn="ctr"/>
              <a:r>
                <a:rPr lang="en-US" sz="1200">
                  <a:solidFill>
                    <a:schemeClr val="bg1"/>
                  </a:solidFill>
                </a:rPr>
                <a:t>Remote system audit and risk remediation solution  for IT, compliance, and security. SaaS offering through unified Carbon Black Cloud console and universal agent. Priced by endpoint.</a:t>
              </a:r>
              <a:endParaRPr lang="en-US" sz="1200">
                <a:solidFill>
                  <a:schemeClr val="bg1"/>
                </a:solidFill>
                <a:latin typeface="Arial" panose="020B0604020202020204" pitchFamily="34" charset="0"/>
              </a:endParaRPr>
            </a:p>
          </p:txBody>
        </p:sp>
      </p:grpSp>
      <p:grpSp>
        <p:nvGrpSpPr>
          <p:cNvPr id="26" name="Group 25">
            <a:extLst>
              <a:ext uri="{FF2B5EF4-FFF2-40B4-BE49-F238E27FC236}">
                <a16:creationId xmlns:a16="http://schemas.microsoft.com/office/drawing/2014/main" id="{0A112E23-4CD6-4A10-BD23-2CFA6A12B8C6}"/>
              </a:ext>
            </a:extLst>
          </p:cNvPr>
          <p:cNvGrpSpPr/>
          <p:nvPr/>
        </p:nvGrpSpPr>
        <p:grpSpPr>
          <a:xfrm>
            <a:off x="6551613" y="1917529"/>
            <a:ext cx="3298250" cy="3392814"/>
            <a:chOff x="3312487" y="3270866"/>
            <a:chExt cx="2833902" cy="2464852"/>
          </a:xfrm>
        </p:grpSpPr>
        <p:sp>
          <p:nvSpPr>
            <p:cNvPr id="27" name="Rectangle 26">
              <a:extLst>
                <a:ext uri="{FF2B5EF4-FFF2-40B4-BE49-F238E27FC236}">
                  <a16:creationId xmlns:a16="http://schemas.microsoft.com/office/drawing/2014/main" id="{BCB6CB2C-923A-4B60-B6D4-C3F9A3BEF468}"/>
                </a:ext>
              </a:extLst>
            </p:cNvPr>
            <p:cNvSpPr/>
            <p:nvPr/>
          </p:nvSpPr>
          <p:spPr>
            <a:xfrm>
              <a:off x="3312487" y="3291301"/>
              <a:ext cx="2833902" cy="24444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8" name="Rectangle 27">
              <a:extLst>
                <a:ext uri="{FF2B5EF4-FFF2-40B4-BE49-F238E27FC236}">
                  <a16:creationId xmlns:a16="http://schemas.microsoft.com/office/drawing/2014/main" id="{C5EAFCE8-8D32-4272-AC5A-6D062BAD4926}"/>
                </a:ext>
              </a:extLst>
            </p:cNvPr>
            <p:cNvSpPr/>
            <p:nvPr/>
          </p:nvSpPr>
          <p:spPr>
            <a:xfrm>
              <a:off x="3313237" y="3270866"/>
              <a:ext cx="2833152" cy="75804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9" name="TextBox 28">
              <a:extLst>
                <a:ext uri="{FF2B5EF4-FFF2-40B4-BE49-F238E27FC236}">
                  <a16:creationId xmlns:a16="http://schemas.microsoft.com/office/drawing/2014/main" id="{735F8716-5BB8-49D4-BDA4-ED430B5261AE}"/>
                </a:ext>
              </a:extLst>
            </p:cNvPr>
            <p:cNvSpPr txBox="1"/>
            <p:nvPr/>
          </p:nvSpPr>
          <p:spPr>
            <a:xfrm>
              <a:off x="3335347" y="3405591"/>
              <a:ext cx="2788181" cy="368935"/>
            </a:xfrm>
            <a:prstGeom prst="rect">
              <a:avLst/>
            </a:prstGeom>
          </p:spPr>
          <p:txBody>
            <a:bodyPr wrap="square" lIns="0" tIns="0" rIns="0" bIns="0" rtlCol="0">
              <a:spAutoFit/>
            </a:bodyPr>
            <a:lstStyle/>
            <a:p>
              <a:pPr algn="ctr">
                <a:spcAft>
                  <a:spcPts val="600"/>
                </a:spcAft>
              </a:pPr>
              <a:r>
                <a:rPr lang="en-US" sz="1400" b="1">
                  <a:solidFill>
                    <a:schemeClr val="bg1"/>
                  </a:solidFill>
                </a:rPr>
                <a:t>VMware Carbon Black Cloud</a:t>
              </a:r>
            </a:p>
            <a:p>
              <a:pPr algn="ctr">
                <a:spcAft>
                  <a:spcPts val="600"/>
                </a:spcAft>
              </a:pPr>
              <a:r>
                <a:rPr lang="en-US" sz="1400" b="1">
                  <a:solidFill>
                    <a:schemeClr val="bg1"/>
                  </a:solidFill>
                </a:rPr>
                <a:t>Enterprise EDR on AWS GovCloud</a:t>
              </a:r>
            </a:p>
          </p:txBody>
        </p:sp>
        <p:sp>
          <p:nvSpPr>
            <p:cNvPr id="30" name="TextBox 29">
              <a:extLst>
                <a:ext uri="{FF2B5EF4-FFF2-40B4-BE49-F238E27FC236}">
                  <a16:creationId xmlns:a16="http://schemas.microsoft.com/office/drawing/2014/main" id="{24D2D40C-B203-45FA-870D-00FC40EA5E5D}"/>
                </a:ext>
              </a:extLst>
            </p:cNvPr>
            <p:cNvSpPr txBox="1"/>
            <p:nvPr/>
          </p:nvSpPr>
          <p:spPr>
            <a:xfrm>
              <a:off x="3665568" y="4374319"/>
              <a:ext cx="2243447" cy="804950"/>
            </a:xfrm>
            <a:prstGeom prst="rect">
              <a:avLst/>
            </a:prstGeom>
          </p:spPr>
          <p:txBody>
            <a:bodyPr wrap="square" lIns="0" tIns="0" rIns="0" bIns="0" rtlCol="0">
              <a:spAutoFit/>
            </a:bodyPr>
            <a:lstStyle/>
            <a:p>
              <a:pPr lvl="0" algn="ctr" fontAlgn="ctr"/>
              <a:r>
                <a:rPr lang="en-US" sz="1200">
                  <a:solidFill>
                    <a:schemeClr val="bg1"/>
                  </a:solidFill>
                </a:rPr>
                <a:t>Advanced endpoint detection and response solution for security operations. SaaS offering through unified Carbon Black Cloud console and universal agent. Priced by endpoint.</a:t>
              </a:r>
              <a:endParaRPr lang="en-US" sz="1200">
                <a:solidFill>
                  <a:schemeClr val="bg1"/>
                </a:solidFill>
                <a:latin typeface="Arial" panose="020B0604020202020204" pitchFamily="34" charset="0"/>
              </a:endParaRPr>
            </a:p>
          </p:txBody>
        </p:sp>
      </p:grpSp>
      <p:sp>
        <p:nvSpPr>
          <p:cNvPr id="42" name="Rectangle 41">
            <a:extLst>
              <a:ext uri="{FF2B5EF4-FFF2-40B4-BE49-F238E27FC236}">
                <a16:creationId xmlns:a16="http://schemas.microsoft.com/office/drawing/2014/main" id="{1F11AE94-7A60-48D6-A0CC-783524D2699B}"/>
              </a:ext>
            </a:extLst>
          </p:cNvPr>
          <p:cNvSpPr/>
          <p:nvPr/>
        </p:nvSpPr>
        <p:spPr>
          <a:xfrm>
            <a:off x="509087" y="5636167"/>
            <a:ext cx="10763205" cy="307777"/>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400" b="1" i="1">
                <a:solidFill>
                  <a:schemeClr val="bg1"/>
                </a:solidFill>
              </a:rPr>
              <a:t>Note - Upgrade SKUs: A&amp;R </a:t>
            </a:r>
            <a:r>
              <a:rPr lang="en-US" sz="1400" b="1" i="1">
                <a:solidFill>
                  <a:schemeClr val="bg1"/>
                </a:solidFill>
                <a:sym typeface="Wingdings" panose="05000000000000000000" pitchFamily="2" charset="2"/>
              </a:rPr>
              <a:t> EP Advanced; A&amp;R  EP Enterprise; Ent EDR  EP Enterprise</a:t>
            </a:r>
            <a:endParaRPr lang="en-US" sz="1400" b="1" i="1">
              <a:solidFill>
                <a:schemeClr val="bg1"/>
              </a:solidFill>
            </a:endParaRPr>
          </a:p>
        </p:txBody>
      </p:sp>
      <p:sp>
        <p:nvSpPr>
          <p:cNvPr id="22" name="Rectangle 21">
            <a:extLst>
              <a:ext uri="{FF2B5EF4-FFF2-40B4-BE49-F238E27FC236}">
                <a16:creationId xmlns:a16="http://schemas.microsoft.com/office/drawing/2014/main" id="{94B8B2AA-2A24-D14F-9DE7-98134ED16EA1}"/>
              </a:ext>
            </a:extLst>
          </p:cNvPr>
          <p:cNvSpPr/>
          <p:nvPr/>
        </p:nvSpPr>
        <p:spPr>
          <a:xfrm>
            <a:off x="1854546" y="5290785"/>
            <a:ext cx="3297377"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$36.40/EP/YR</a:t>
            </a:r>
          </a:p>
        </p:txBody>
      </p:sp>
      <p:sp>
        <p:nvSpPr>
          <p:cNvPr id="23" name="Rectangle 22">
            <a:extLst>
              <a:ext uri="{FF2B5EF4-FFF2-40B4-BE49-F238E27FC236}">
                <a16:creationId xmlns:a16="http://schemas.microsoft.com/office/drawing/2014/main" id="{2E884991-F0ED-BE4C-A07A-C8B94F1D221F}"/>
              </a:ext>
            </a:extLst>
          </p:cNvPr>
          <p:cNvSpPr/>
          <p:nvPr/>
        </p:nvSpPr>
        <p:spPr>
          <a:xfrm>
            <a:off x="6550734" y="5286016"/>
            <a:ext cx="3297377"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$60.06/EP/YR</a:t>
            </a:r>
          </a:p>
        </p:txBody>
      </p:sp>
      <p:sp>
        <p:nvSpPr>
          <p:cNvPr id="31" name="TextBox 30">
            <a:extLst>
              <a:ext uri="{FF2B5EF4-FFF2-40B4-BE49-F238E27FC236}">
                <a16:creationId xmlns:a16="http://schemas.microsoft.com/office/drawing/2014/main" id="{C2C12334-EE83-B947-8853-5B34ECB43E38}"/>
              </a:ext>
            </a:extLst>
          </p:cNvPr>
          <p:cNvSpPr txBox="1"/>
          <p:nvPr/>
        </p:nvSpPr>
        <p:spPr>
          <a:xfrm>
            <a:off x="2569034" y="1747846"/>
            <a:ext cx="1859830" cy="184666"/>
          </a:xfrm>
          <a:prstGeom prst="rect">
            <a:avLst/>
          </a:prstGeom>
        </p:spPr>
        <p:txBody>
          <a:bodyPr wrap="square" lIns="0" tIns="0" rIns="0" bIns="0" rtlCol="0">
            <a:spAutoFit/>
          </a:bodyPr>
          <a:lstStyle/>
          <a:p>
            <a:pPr>
              <a:spcAft>
                <a:spcPts val="600"/>
              </a:spcAft>
            </a:pPr>
            <a:r>
              <a:rPr lang="en-US" sz="1200" b="1"/>
              <a:t>VSEC-ADITF-W-US-1Y-F</a:t>
            </a:r>
          </a:p>
        </p:txBody>
      </p:sp>
      <p:sp>
        <p:nvSpPr>
          <p:cNvPr id="33" name="TextBox 32">
            <a:extLst>
              <a:ext uri="{FF2B5EF4-FFF2-40B4-BE49-F238E27FC236}">
                <a16:creationId xmlns:a16="http://schemas.microsoft.com/office/drawing/2014/main" id="{46854905-CD8A-8247-A425-41D06B547B22}"/>
              </a:ext>
            </a:extLst>
          </p:cNvPr>
          <p:cNvSpPr txBox="1"/>
          <p:nvPr/>
        </p:nvSpPr>
        <p:spPr>
          <a:xfrm>
            <a:off x="7269507" y="1718798"/>
            <a:ext cx="1990240" cy="184666"/>
          </a:xfrm>
          <a:prstGeom prst="rect">
            <a:avLst/>
          </a:prstGeom>
        </p:spPr>
        <p:txBody>
          <a:bodyPr wrap="square" lIns="0" tIns="0" rIns="0" bIns="0" rtlCol="0">
            <a:spAutoFit/>
          </a:bodyPr>
          <a:lstStyle/>
          <a:p>
            <a:pPr>
              <a:spcAft>
                <a:spcPts val="600"/>
              </a:spcAft>
            </a:pPr>
            <a:r>
              <a:rPr lang="en-US" sz="1200" b="1"/>
              <a:t>VSEC-EEDRF-W-US-1Y-F</a:t>
            </a:r>
          </a:p>
        </p:txBody>
      </p:sp>
      <p:grpSp>
        <p:nvGrpSpPr>
          <p:cNvPr id="3" name="Group 2">
            <a:extLst>
              <a:ext uri="{FF2B5EF4-FFF2-40B4-BE49-F238E27FC236}">
                <a16:creationId xmlns:a16="http://schemas.microsoft.com/office/drawing/2014/main" id="{00980D64-1F7C-CA42-B9EC-03E7759A8683}"/>
              </a:ext>
            </a:extLst>
          </p:cNvPr>
          <p:cNvGrpSpPr/>
          <p:nvPr/>
        </p:nvGrpSpPr>
        <p:grpSpPr>
          <a:xfrm>
            <a:off x="11265740" y="162819"/>
            <a:ext cx="822960" cy="822960"/>
            <a:chOff x="11265740" y="162819"/>
            <a:chExt cx="822960" cy="822960"/>
          </a:xfrm>
        </p:grpSpPr>
        <p:sp>
          <p:nvSpPr>
            <p:cNvPr id="43" name="Oval 42"/>
            <p:cNvSpPr/>
            <p:nvPr/>
          </p:nvSpPr>
          <p:spPr>
            <a:xfrm>
              <a:off x="11265740" y="162819"/>
              <a:ext cx="822960" cy="82296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4" name="TextBox 43"/>
            <p:cNvSpPr txBox="1"/>
            <p:nvPr/>
          </p:nvSpPr>
          <p:spPr>
            <a:xfrm>
              <a:off x="11272293" y="395135"/>
              <a:ext cx="816407" cy="323165"/>
            </a:xfrm>
            <a:prstGeom prst="rect">
              <a:avLst/>
            </a:prstGeom>
          </p:spPr>
          <p:txBody>
            <a:bodyPr wrap="square" lIns="0" tIns="0" rIns="0" bIns="0" rtlCol="0">
              <a:spAutoFit/>
            </a:bodyPr>
            <a:lstStyle/>
            <a:p>
              <a:pPr algn="ctr">
                <a:spcAft>
                  <a:spcPts val="600"/>
                </a:spcAft>
              </a:pPr>
              <a:r>
                <a:rPr lang="en-US" sz="1050" b="1">
                  <a:solidFill>
                    <a:schemeClr val="bg1"/>
                  </a:solidFill>
                </a:rPr>
                <a:t>Standalone / Add-On</a:t>
              </a:r>
            </a:p>
          </p:txBody>
        </p:sp>
      </p:grpSp>
      <p:sp>
        <p:nvSpPr>
          <p:cNvPr id="38" name="Explosion 1 32">
            <a:extLst>
              <a:ext uri="{FF2B5EF4-FFF2-40B4-BE49-F238E27FC236}">
                <a16:creationId xmlns:a16="http://schemas.microsoft.com/office/drawing/2014/main" id="{2CA76AC5-BF1B-8350-EF6E-EE1E85C18C00}"/>
              </a:ext>
            </a:extLst>
          </p:cNvPr>
          <p:cNvSpPr/>
          <p:nvPr/>
        </p:nvSpPr>
        <p:spPr>
          <a:xfrm>
            <a:off x="10354962" y="86260"/>
            <a:ext cx="910778" cy="910778"/>
          </a:xfrm>
          <a:prstGeom prst="irregularSeal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bg1"/>
                </a:solidFill>
              </a:rPr>
              <a:t>New!</a:t>
            </a:r>
          </a:p>
        </p:txBody>
      </p:sp>
    </p:spTree>
    <p:extLst>
      <p:ext uri="{BB962C8B-B14F-4D97-AF65-F5344CB8AC3E}">
        <p14:creationId xmlns:p14="http://schemas.microsoft.com/office/powerpoint/2010/main" val="2480785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25965" y="177197"/>
            <a:ext cx="8819362" cy="755438"/>
          </a:xfrm>
        </p:spPr>
        <p:txBody>
          <a:bodyPr wrap="square"/>
          <a:lstStyle/>
          <a:p>
            <a:r>
              <a:rPr lang="en-US"/>
              <a:t>VMware Carbon Black Workload per Core for AWS GovCloud</a:t>
            </a:r>
          </a:p>
        </p:txBody>
      </p:sp>
      <p:sp>
        <p:nvSpPr>
          <p:cNvPr id="37" name="Subtitle 3">
            <a:extLst>
              <a:ext uri="{FF2B5EF4-FFF2-40B4-BE49-F238E27FC236}">
                <a16:creationId xmlns:a16="http://schemas.microsoft.com/office/drawing/2014/main" id="{314DD046-DC7B-29D7-8190-D6DACD3D1FF7}"/>
              </a:ext>
            </a:extLst>
          </p:cNvPr>
          <p:cNvSpPr>
            <a:spLocks noGrp="1"/>
          </p:cNvSpPr>
          <p:nvPr>
            <p:ph type="subTitle" idx="10"/>
          </p:nvPr>
        </p:nvSpPr>
        <p:spPr>
          <a:xfrm>
            <a:off x="573860" y="1204873"/>
            <a:ext cx="10962687" cy="247743"/>
          </a:xfrm>
        </p:spPr>
        <p:txBody>
          <a:bodyPr/>
          <a:lstStyle/>
          <a:p>
            <a:r>
              <a:rPr lang="en-US" i="1"/>
              <a:t>GA: 8/4/22. *Pre-authorization only</a:t>
            </a:r>
          </a:p>
        </p:txBody>
      </p:sp>
      <p:sp>
        <p:nvSpPr>
          <p:cNvPr id="44" name="Oval 43"/>
          <p:cNvSpPr/>
          <p:nvPr/>
        </p:nvSpPr>
        <p:spPr>
          <a:xfrm>
            <a:off x="11265740" y="162819"/>
            <a:ext cx="822960" cy="8229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5" name="TextBox 44"/>
          <p:cNvSpPr txBox="1"/>
          <p:nvPr/>
        </p:nvSpPr>
        <p:spPr>
          <a:xfrm>
            <a:off x="11372418" y="481033"/>
            <a:ext cx="640080" cy="153888"/>
          </a:xfrm>
          <a:prstGeom prst="rect">
            <a:avLst/>
          </a:prstGeom>
        </p:spPr>
        <p:txBody>
          <a:bodyPr wrap="square" lIns="0" tIns="0" rIns="0" bIns="0" rtlCol="0">
            <a:spAutoFit/>
          </a:bodyPr>
          <a:lstStyle/>
          <a:p>
            <a:pPr algn="l">
              <a:spcAft>
                <a:spcPts val="600"/>
              </a:spcAft>
            </a:pPr>
            <a:r>
              <a:rPr lang="en-US" sz="1000" b="1">
                <a:solidFill>
                  <a:schemeClr val="bg1"/>
                </a:solidFill>
              </a:rPr>
              <a:t>Workload</a:t>
            </a:r>
          </a:p>
        </p:txBody>
      </p:sp>
      <p:grpSp>
        <p:nvGrpSpPr>
          <p:cNvPr id="6" name="Group 5">
            <a:extLst>
              <a:ext uri="{FF2B5EF4-FFF2-40B4-BE49-F238E27FC236}">
                <a16:creationId xmlns:a16="http://schemas.microsoft.com/office/drawing/2014/main" id="{66C679AD-4959-E249-9FED-E076665BAF75}"/>
              </a:ext>
            </a:extLst>
          </p:cNvPr>
          <p:cNvGrpSpPr/>
          <p:nvPr/>
        </p:nvGrpSpPr>
        <p:grpSpPr>
          <a:xfrm>
            <a:off x="651853" y="1349205"/>
            <a:ext cx="10737049" cy="4798529"/>
            <a:chOff x="620870" y="1173232"/>
            <a:chExt cx="10885118" cy="5161955"/>
          </a:xfrm>
        </p:grpSpPr>
        <p:grpSp>
          <p:nvGrpSpPr>
            <p:cNvPr id="60" name="Group 59">
              <a:extLst>
                <a:ext uri="{FF2B5EF4-FFF2-40B4-BE49-F238E27FC236}">
                  <a16:creationId xmlns:a16="http://schemas.microsoft.com/office/drawing/2014/main" id="{80689838-2C5E-47BD-9FE6-C08566CA3827}"/>
                </a:ext>
              </a:extLst>
            </p:cNvPr>
            <p:cNvGrpSpPr/>
            <p:nvPr/>
          </p:nvGrpSpPr>
          <p:grpSpPr>
            <a:xfrm>
              <a:off x="620870" y="2606966"/>
              <a:ext cx="3200402" cy="2768182"/>
              <a:chOff x="1594409" y="3198940"/>
              <a:chExt cx="2833902" cy="2768903"/>
            </a:xfrm>
          </p:grpSpPr>
          <p:sp>
            <p:nvSpPr>
              <p:cNvPr id="61" name="Rectangle 60">
                <a:extLst>
                  <a:ext uri="{FF2B5EF4-FFF2-40B4-BE49-F238E27FC236}">
                    <a16:creationId xmlns:a16="http://schemas.microsoft.com/office/drawing/2014/main" id="{BA6FD6D8-313F-470E-AC3B-A1298905FF34}"/>
                  </a:ext>
                </a:extLst>
              </p:cNvPr>
              <p:cNvSpPr/>
              <p:nvPr/>
            </p:nvSpPr>
            <p:spPr>
              <a:xfrm>
                <a:off x="1594409" y="3198940"/>
                <a:ext cx="2833902" cy="27689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2" name="Rectangle 61">
                <a:extLst>
                  <a:ext uri="{FF2B5EF4-FFF2-40B4-BE49-F238E27FC236}">
                    <a16:creationId xmlns:a16="http://schemas.microsoft.com/office/drawing/2014/main" id="{DA8C9745-B3A3-4799-8266-E198F340CB0A}"/>
                  </a:ext>
                </a:extLst>
              </p:cNvPr>
              <p:cNvSpPr/>
              <p:nvPr/>
            </p:nvSpPr>
            <p:spPr>
              <a:xfrm>
                <a:off x="1594409" y="3198940"/>
                <a:ext cx="2833152" cy="936081"/>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1745054" y="3305248"/>
                <a:ext cx="2589860" cy="723463"/>
              </a:xfrm>
              <a:prstGeom prst="rect">
                <a:avLst/>
              </a:prstGeom>
            </p:spPr>
            <p:txBody>
              <a:bodyPr wrap="square" lIns="0" tIns="0" rIns="0" bIns="0" rtlCol="0" anchor="t">
                <a:spAutoFit/>
              </a:bodyPr>
              <a:lstStyle/>
              <a:p>
                <a:pPr algn="ctr">
                  <a:spcAft>
                    <a:spcPts val="600"/>
                  </a:spcAft>
                </a:pPr>
                <a:r>
                  <a:rPr lang="en-US" sz="1400">
                    <a:solidFill>
                      <a:schemeClr val="bg1"/>
                    </a:solidFill>
                  </a:rPr>
                  <a:t>VMware Carbon Black Cloud </a:t>
                </a:r>
              </a:p>
              <a:p>
                <a:pPr algn="ctr">
                  <a:spcAft>
                    <a:spcPts val="600"/>
                  </a:spcAft>
                </a:pPr>
                <a:r>
                  <a:rPr lang="en-US" sz="1400">
                    <a:solidFill>
                      <a:schemeClr val="bg1"/>
                    </a:solidFill>
                  </a:rPr>
                  <a:t>Workload Essentials on AWS</a:t>
                </a:r>
                <a:br>
                  <a:rPr lang="en-US" sz="1400">
                    <a:solidFill>
                      <a:schemeClr val="bg1"/>
                    </a:solidFill>
                  </a:rPr>
                </a:br>
                <a:r>
                  <a:rPr lang="en-US" sz="1400">
                    <a:solidFill>
                      <a:schemeClr val="bg1"/>
                    </a:solidFill>
                  </a:rPr>
                  <a:t>GovCloud</a:t>
                </a:r>
              </a:p>
            </p:txBody>
          </p:sp>
          <p:sp>
            <p:nvSpPr>
              <p:cNvPr id="64" name="TextBox 63">
                <a:extLst>
                  <a:ext uri="{FF2B5EF4-FFF2-40B4-BE49-F238E27FC236}">
                    <a16:creationId xmlns:a16="http://schemas.microsoft.com/office/drawing/2014/main" id="{59B67E5B-FDF6-43D4-8650-B792C2744AEC}"/>
                  </a:ext>
                </a:extLst>
              </p:cNvPr>
              <p:cNvSpPr txBox="1"/>
              <p:nvPr/>
            </p:nvSpPr>
            <p:spPr>
              <a:xfrm>
                <a:off x="1910559" y="4295619"/>
                <a:ext cx="2136012" cy="215500"/>
              </a:xfrm>
              <a:prstGeom prst="rect">
                <a:avLst/>
              </a:prstGeom>
            </p:spPr>
            <p:txBody>
              <a:bodyPr wrap="none" lIns="0" tIns="0" rIns="0" bIns="0" rtlCol="0">
                <a:spAutoFit/>
              </a:bodyPr>
              <a:lstStyle/>
              <a:p>
                <a:pPr algn="ctr">
                  <a:spcAft>
                    <a:spcPts val="600"/>
                  </a:spcAft>
                </a:pPr>
                <a:r>
                  <a:rPr lang="en-US" sz="1400" b="1">
                    <a:solidFill>
                      <a:schemeClr val="bg1"/>
                    </a:solidFill>
                  </a:rPr>
                  <a:t>IDENTIFY RISK / HARDEN</a:t>
                </a:r>
              </a:p>
            </p:txBody>
          </p:sp>
          <p:cxnSp>
            <p:nvCxnSpPr>
              <p:cNvPr id="65" name="Straight Connector 64">
                <a:extLst>
                  <a:ext uri="{FF2B5EF4-FFF2-40B4-BE49-F238E27FC236}">
                    <a16:creationId xmlns:a16="http://schemas.microsoft.com/office/drawing/2014/main" id="{7B7CC415-E47E-47F6-B8E0-DED92BA56D6D}"/>
                  </a:ext>
                </a:extLst>
              </p:cNvPr>
              <p:cNvCxnSpPr/>
              <p:nvPr/>
            </p:nvCxnSpPr>
            <p:spPr bwMode="gray">
              <a:xfrm>
                <a:off x="1712871" y="4516463"/>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A0EC3D7-8127-4BDE-AB3F-4196E40EA24A}"/>
                  </a:ext>
                </a:extLst>
              </p:cNvPr>
              <p:cNvSpPr txBox="1"/>
              <p:nvPr/>
            </p:nvSpPr>
            <p:spPr>
              <a:xfrm>
                <a:off x="1834510" y="4611701"/>
                <a:ext cx="2288111" cy="738856"/>
              </a:xfrm>
              <a:prstGeom prst="rect">
                <a:avLst/>
              </a:prstGeom>
            </p:spPr>
            <p:txBody>
              <a:bodyPr wrap="square" lIns="0" tIns="0" rIns="0" bIns="0" rtlCol="0">
                <a:spAutoFit/>
              </a:bodyPr>
              <a:lstStyle/>
              <a:p>
                <a:pPr indent="-285578" defTabSz="913852">
                  <a:buFont typeface="Arial" panose="020B0604020202020204" pitchFamily="34" charset="0"/>
                  <a:buChar char="•"/>
                  <a:defRPr/>
                </a:pPr>
                <a:r>
                  <a:rPr lang="en-US" sz="1200">
                    <a:solidFill>
                      <a:schemeClr val="bg1"/>
                    </a:solidFill>
                  </a:rPr>
                  <a:t>Asset Inventory</a:t>
                </a:r>
              </a:p>
              <a:p>
                <a:pPr indent="-285578" defTabSz="913852">
                  <a:buFont typeface="Arial" panose="020B0604020202020204" pitchFamily="34" charset="0"/>
                  <a:buChar char="•"/>
                  <a:defRPr/>
                </a:pPr>
                <a:r>
                  <a:rPr lang="en-US" sz="1200">
                    <a:solidFill>
                      <a:schemeClr val="bg1"/>
                    </a:solidFill>
                  </a:rPr>
                  <a:t>Audit and Remediation</a:t>
                </a:r>
              </a:p>
              <a:p>
                <a:pPr indent="-285578" defTabSz="913852">
                  <a:buFont typeface="Arial" panose="020B0604020202020204" pitchFamily="34" charset="0"/>
                  <a:buChar char="•"/>
                  <a:defRPr/>
                </a:pPr>
                <a:r>
                  <a:rPr lang="en-US" sz="1200">
                    <a:solidFill>
                      <a:schemeClr val="bg1"/>
                    </a:solidFill>
                  </a:rPr>
                  <a:t>vCenter Plug-in</a:t>
                </a:r>
              </a:p>
              <a:p>
                <a:pPr indent="-285578" defTabSz="913852">
                  <a:buFont typeface="Arial" panose="020B0604020202020204" pitchFamily="34" charset="0"/>
                  <a:buChar char="•"/>
                  <a:defRPr/>
                </a:pPr>
                <a:r>
                  <a:rPr lang="en-US" sz="1200">
                    <a:solidFill>
                      <a:schemeClr val="bg1"/>
                    </a:solidFill>
                  </a:rPr>
                  <a:t>Lifecycle Management</a:t>
                </a:r>
              </a:p>
            </p:txBody>
          </p:sp>
        </p:grpSp>
        <p:grpSp>
          <p:nvGrpSpPr>
            <p:cNvPr id="67" name="Group 66">
              <a:extLst>
                <a:ext uri="{FF2B5EF4-FFF2-40B4-BE49-F238E27FC236}">
                  <a16:creationId xmlns:a16="http://schemas.microsoft.com/office/drawing/2014/main" id="{0A112E23-4CD6-4A10-BD23-2CFA6A12B8C6}"/>
                </a:ext>
              </a:extLst>
            </p:cNvPr>
            <p:cNvGrpSpPr/>
            <p:nvPr/>
          </p:nvGrpSpPr>
          <p:grpSpPr>
            <a:xfrm>
              <a:off x="4478758" y="1795191"/>
              <a:ext cx="3200400" cy="3579957"/>
              <a:chOff x="1588714" y="3198939"/>
              <a:chExt cx="2833902" cy="3580887"/>
            </a:xfrm>
          </p:grpSpPr>
          <p:sp>
            <p:nvSpPr>
              <p:cNvPr id="68" name="Rectangle 67">
                <a:extLst>
                  <a:ext uri="{FF2B5EF4-FFF2-40B4-BE49-F238E27FC236}">
                    <a16:creationId xmlns:a16="http://schemas.microsoft.com/office/drawing/2014/main" id="{BCB6CB2C-923A-4B60-B6D4-C3F9A3BEF468}"/>
                  </a:ext>
                </a:extLst>
              </p:cNvPr>
              <p:cNvSpPr/>
              <p:nvPr/>
            </p:nvSpPr>
            <p:spPr>
              <a:xfrm>
                <a:off x="1588714" y="3198939"/>
                <a:ext cx="2833902" cy="3580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9" name="Rectangle 68">
                <a:extLst>
                  <a:ext uri="{FF2B5EF4-FFF2-40B4-BE49-F238E27FC236}">
                    <a16:creationId xmlns:a16="http://schemas.microsoft.com/office/drawing/2014/main" id="{C5EAFCE8-8D32-4272-AC5A-6D062BAD4926}"/>
                  </a:ext>
                </a:extLst>
              </p:cNvPr>
              <p:cNvSpPr/>
              <p:nvPr/>
            </p:nvSpPr>
            <p:spPr>
              <a:xfrm>
                <a:off x="1589089" y="3201822"/>
                <a:ext cx="2833152" cy="102838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0" name="TextBox 69">
                <a:extLst>
                  <a:ext uri="{FF2B5EF4-FFF2-40B4-BE49-F238E27FC236}">
                    <a16:creationId xmlns:a16="http://schemas.microsoft.com/office/drawing/2014/main" id="{735F8716-5BB8-49D4-BDA4-ED430B5261AE}"/>
                  </a:ext>
                </a:extLst>
              </p:cNvPr>
              <p:cNvSpPr txBox="1"/>
              <p:nvPr/>
            </p:nvSpPr>
            <p:spPr>
              <a:xfrm>
                <a:off x="1611575" y="3326928"/>
                <a:ext cx="2788181" cy="723463"/>
              </a:xfrm>
              <a:prstGeom prst="rect">
                <a:avLst/>
              </a:prstGeom>
            </p:spPr>
            <p:txBody>
              <a:bodyPr wrap="square" lIns="0" tIns="0" rIns="0" bIns="0" rtlCol="0" anchor="t">
                <a:spAutoFit/>
              </a:bodyPr>
              <a:lstStyle/>
              <a:p>
                <a:pPr algn="ctr">
                  <a:spcAft>
                    <a:spcPts val="600"/>
                  </a:spcAft>
                </a:pPr>
                <a:r>
                  <a:rPr lang="en-US" sz="1400">
                    <a:solidFill>
                      <a:schemeClr val="bg1"/>
                    </a:solidFill>
                  </a:rPr>
                  <a:t>VMware Carbon Black Cloud </a:t>
                </a:r>
              </a:p>
              <a:p>
                <a:pPr algn="ctr">
                  <a:spcAft>
                    <a:spcPts val="600"/>
                  </a:spcAft>
                </a:pPr>
                <a:r>
                  <a:rPr lang="en-US" sz="1400">
                    <a:solidFill>
                      <a:schemeClr val="bg1"/>
                    </a:solidFill>
                  </a:rPr>
                  <a:t>Workload Advanced on AWS</a:t>
                </a:r>
                <a:br>
                  <a:rPr lang="en-US" sz="1400">
                    <a:solidFill>
                      <a:schemeClr val="bg1"/>
                    </a:solidFill>
                  </a:rPr>
                </a:br>
                <a:r>
                  <a:rPr lang="en-US" sz="1400">
                    <a:solidFill>
                      <a:schemeClr val="bg1"/>
                    </a:solidFill>
                  </a:rPr>
                  <a:t>GovCloud</a:t>
                </a:r>
              </a:p>
            </p:txBody>
          </p:sp>
          <p:sp>
            <p:nvSpPr>
              <p:cNvPr id="71" name="TextBox 70">
                <a:extLst>
                  <a:ext uri="{FF2B5EF4-FFF2-40B4-BE49-F238E27FC236}">
                    <a16:creationId xmlns:a16="http://schemas.microsoft.com/office/drawing/2014/main" id="{98E25A70-79E4-45FA-8895-4F553706F98C}"/>
                  </a:ext>
                </a:extLst>
              </p:cNvPr>
              <p:cNvSpPr txBox="1"/>
              <p:nvPr/>
            </p:nvSpPr>
            <p:spPr>
              <a:xfrm>
                <a:off x="2463854" y="4294743"/>
                <a:ext cx="1077678" cy="215500"/>
              </a:xfrm>
              <a:prstGeom prst="rect">
                <a:avLst/>
              </a:prstGeom>
            </p:spPr>
            <p:txBody>
              <a:bodyPr wrap="none" lIns="0" tIns="0" rIns="0" bIns="0" rtlCol="0">
                <a:spAutoFit/>
              </a:bodyPr>
              <a:lstStyle/>
              <a:p>
                <a:pPr algn="ctr">
                  <a:spcAft>
                    <a:spcPts val="600"/>
                  </a:spcAft>
                </a:pPr>
                <a:r>
                  <a:rPr lang="en-US" sz="1400" b="1">
                    <a:solidFill>
                      <a:schemeClr val="bg1"/>
                    </a:solidFill>
                  </a:rPr>
                  <a:t>+ PREVENTION</a:t>
                </a:r>
              </a:p>
            </p:txBody>
          </p:sp>
          <p:cxnSp>
            <p:nvCxnSpPr>
              <p:cNvPr id="72" name="Straight Connector 71">
                <a:extLst>
                  <a:ext uri="{FF2B5EF4-FFF2-40B4-BE49-F238E27FC236}">
                    <a16:creationId xmlns:a16="http://schemas.microsoft.com/office/drawing/2014/main" id="{852ABD6F-E63D-4162-AC7D-C277254E3ACC}"/>
                  </a:ext>
                </a:extLst>
              </p:cNvPr>
              <p:cNvCxnSpPr/>
              <p:nvPr/>
            </p:nvCxnSpPr>
            <p:spPr bwMode="gray">
              <a:xfrm>
                <a:off x="1724226" y="4521220"/>
                <a:ext cx="2562879" cy="0"/>
              </a:xfrm>
              <a:prstGeom prst="line">
                <a:avLst/>
              </a:prstGeom>
              <a:ln w="25400">
                <a:solidFill>
                  <a:schemeClr val="accent1">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4D2D40C-B203-45FA-870D-00FC40EA5E5D}"/>
                  </a:ext>
                </a:extLst>
              </p:cNvPr>
              <p:cNvSpPr txBox="1"/>
              <p:nvPr/>
            </p:nvSpPr>
            <p:spPr>
              <a:xfrm>
                <a:off x="1794208" y="4681306"/>
                <a:ext cx="2422914" cy="1300694"/>
              </a:xfrm>
              <a:prstGeom prst="rect">
                <a:avLst/>
              </a:prstGeom>
            </p:spPr>
            <p:txBody>
              <a:bodyPr wrap="square" lIns="0" tIns="0" rIns="0" bIns="0" rtlCol="0">
                <a:spAutoFit/>
              </a:bodyPr>
              <a:lstStyle/>
              <a:p>
                <a:pPr indent="-285578" defTabSz="913852">
                  <a:spcBef>
                    <a:spcPts val="300"/>
                  </a:spcBef>
                  <a:buFont typeface="Arial" panose="020B0604020202020204" pitchFamily="34" charset="0"/>
                  <a:buChar char="•"/>
                  <a:defRPr/>
                </a:pPr>
                <a:r>
                  <a:rPr lang="en-US" sz="1200" b="1">
                    <a:solidFill>
                      <a:schemeClr val="bg1"/>
                    </a:solidFill>
                  </a:rPr>
                  <a:t>NGAV</a:t>
                </a:r>
              </a:p>
              <a:p>
                <a:pPr indent="-285578" defTabSz="913852">
                  <a:spcBef>
                    <a:spcPts val="300"/>
                  </a:spcBef>
                  <a:buFont typeface="Arial" panose="020B0604020202020204" pitchFamily="34" charset="0"/>
                  <a:buChar char="•"/>
                  <a:defRPr/>
                </a:pPr>
                <a:r>
                  <a:rPr lang="en-US" sz="1200" b="1">
                    <a:solidFill>
                      <a:schemeClr val="bg1"/>
                    </a:solidFill>
                  </a:rPr>
                  <a:t>Behavioral EDR</a:t>
                </a:r>
              </a:p>
              <a:p>
                <a:pPr indent="-285578" defTabSz="913852">
                  <a:spcBef>
                    <a:spcPts val="300"/>
                  </a:spcBef>
                  <a:buFont typeface="Arial" panose="020B0604020202020204" pitchFamily="34" charset="0"/>
                  <a:buChar char="•"/>
                  <a:defRPr/>
                </a:pPr>
                <a:r>
                  <a:rPr lang="en-US" sz="1200">
                    <a:solidFill>
                      <a:schemeClr val="bg1"/>
                    </a:solidFill>
                  </a:rPr>
                  <a:t>Asset Inventory</a:t>
                </a:r>
              </a:p>
              <a:p>
                <a:pPr indent="-285578" defTabSz="913852">
                  <a:spcBef>
                    <a:spcPts val="300"/>
                  </a:spcBef>
                  <a:buFont typeface="Arial" panose="020B0604020202020204" pitchFamily="34" charset="0"/>
                  <a:buChar char="•"/>
                  <a:defRPr/>
                </a:pPr>
                <a:r>
                  <a:rPr lang="en-US" sz="1200">
                    <a:solidFill>
                      <a:schemeClr val="bg1"/>
                    </a:solidFill>
                  </a:rPr>
                  <a:t>Audit and Remediation</a:t>
                </a:r>
              </a:p>
              <a:p>
                <a:pPr indent="-285578" defTabSz="913852">
                  <a:spcBef>
                    <a:spcPts val="300"/>
                  </a:spcBef>
                  <a:buFont typeface="Arial" panose="020B0604020202020204" pitchFamily="34" charset="0"/>
                  <a:buChar char="•"/>
                  <a:defRPr/>
                </a:pPr>
                <a:r>
                  <a:rPr lang="en-US" sz="1200">
                    <a:solidFill>
                      <a:schemeClr val="bg1"/>
                    </a:solidFill>
                  </a:rPr>
                  <a:t>vCenter Plug-in</a:t>
                </a:r>
              </a:p>
              <a:p>
                <a:pPr indent="-285578" defTabSz="913852">
                  <a:spcBef>
                    <a:spcPts val="300"/>
                  </a:spcBef>
                  <a:buFont typeface="Arial" panose="020B0604020202020204" pitchFamily="34" charset="0"/>
                  <a:buChar char="•"/>
                  <a:defRPr/>
                </a:pPr>
                <a:r>
                  <a:rPr lang="en-US" sz="1200">
                    <a:solidFill>
                      <a:schemeClr val="bg1"/>
                    </a:solidFill>
                  </a:rPr>
                  <a:t>Lifecycle Management</a:t>
                </a:r>
              </a:p>
            </p:txBody>
          </p:sp>
        </p:grpSp>
        <p:grpSp>
          <p:nvGrpSpPr>
            <p:cNvPr id="74" name="Group 73">
              <a:extLst>
                <a:ext uri="{FF2B5EF4-FFF2-40B4-BE49-F238E27FC236}">
                  <a16:creationId xmlns:a16="http://schemas.microsoft.com/office/drawing/2014/main" id="{22181947-36E2-41A1-A3AF-52FCF315CBB6}"/>
                </a:ext>
              </a:extLst>
            </p:cNvPr>
            <p:cNvGrpSpPr/>
            <p:nvPr/>
          </p:nvGrpSpPr>
          <p:grpSpPr>
            <a:xfrm>
              <a:off x="8305588" y="1173232"/>
              <a:ext cx="3200400" cy="4209282"/>
              <a:chOff x="1588714" y="3198939"/>
              <a:chExt cx="2833902" cy="4210378"/>
            </a:xfrm>
          </p:grpSpPr>
          <p:sp>
            <p:nvSpPr>
              <p:cNvPr id="75" name="Rectangle 74">
                <a:extLst>
                  <a:ext uri="{FF2B5EF4-FFF2-40B4-BE49-F238E27FC236}">
                    <a16:creationId xmlns:a16="http://schemas.microsoft.com/office/drawing/2014/main" id="{89CD8734-E17B-4CCA-89D7-69A17B99B2DE}"/>
                  </a:ext>
                </a:extLst>
              </p:cNvPr>
              <p:cNvSpPr/>
              <p:nvPr/>
            </p:nvSpPr>
            <p:spPr>
              <a:xfrm>
                <a:off x="1588714" y="3198940"/>
                <a:ext cx="2833902" cy="42103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Rectangle 75">
                <a:extLst>
                  <a:ext uri="{FF2B5EF4-FFF2-40B4-BE49-F238E27FC236}">
                    <a16:creationId xmlns:a16="http://schemas.microsoft.com/office/drawing/2014/main" id="{E87807B3-40BD-43FB-893E-591FC0A503F4}"/>
                  </a:ext>
                </a:extLst>
              </p:cNvPr>
              <p:cNvSpPr/>
              <p:nvPr/>
            </p:nvSpPr>
            <p:spPr>
              <a:xfrm>
                <a:off x="1589089" y="3198939"/>
                <a:ext cx="2833152" cy="960061"/>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TextBox 76">
                <a:extLst>
                  <a:ext uri="{FF2B5EF4-FFF2-40B4-BE49-F238E27FC236}">
                    <a16:creationId xmlns:a16="http://schemas.microsoft.com/office/drawing/2014/main" id="{A234BF30-3DE1-4E64-A2C5-8B4C7FCD1A7A}"/>
                  </a:ext>
                </a:extLst>
              </p:cNvPr>
              <p:cNvSpPr txBox="1"/>
              <p:nvPr/>
            </p:nvSpPr>
            <p:spPr>
              <a:xfrm>
                <a:off x="1611575" y="3331365"/>
                <a:ext cx="2788181" cy="646499"/>
              </a:xfrm>
              <a:prstGeom prst="rect">
                <a:avLst/>
              </a:prstGeom>
            </p:spPr>
            <p:txBody>
              <a:bodyPr wrap="square" lIns="0" tIns="0" rIns="0" bIns="0" rtlCol="0" anchor="t">
                <a:spAutoFit/>
              </a:bodyPr>
              <a:lstStyle/>
              <a:p>
                <a:pPr algn="ctr">
                  <a:spcAft>
                    <a:spcPts val="600"/>
                  </a:spcAft>
                </a:pPr>
                <a:r>
                  <a:rPr lang="en-US" sz="1400">
                    <a:solidFill>
                      <a:schemeClr val="bg1"/>
                    </a:solidFill>
                  </a:rPr>
                  <a:t>VMware Carbon Black Cloud</a:t>
                </a:r>
                <a:br>
                  <a:rPr lang="en-US" sz="1400">
                    <a:solidFill>
                      <a:schemeClr val="bg1"/>
                    </a:solidFill>
                  </a:rPr>
                </a:br>
                <a:r>
                  <a:rPr lang="en-US" sz="1400">
                    <a:solidFill>
                      <a:schemeClr val="bg1"/>
                    </a:solidFill>
                  </a:rPr>
                  <a:t>Workload Enterprise on AWS</a:t>
                </a:r>
                <a:br>
                  <a:rPr lang="en-US" sz="1400">
                    <a:solidFill>
                      <a:schemeClr val="bg1"/>
                    </a:solidFill>
                  </a:rPr>
                </a:br>
                <a:r>
                  <a:rPr lang="en-US" sz="1400">
                    <a:solidFill>
                      <a:schemeClr val="bg1"/>
                    </a:solidFill>
                  </a:rPr>
                  <a:t>GovCloud</a:t>
                </a:r>
              </a:p>
            </p:txBody>
          </p:sp>
          <p:sp>
            <p:nvSpPr>
              <p:cNvPr id="78" name="TextBox 77">
                <a:extLst>
                  <a:ext uri="{FF2B5EF4-FFF2-40B4-BE49-F238E27FC236}">
                    <a16:creationId xmlns:a16="http://schemas.microsoft.com/office/drawing/2014/main" id="{73D31439-E2A7-47A9-B51A-5C635B50597F}"/>
                  </a:ext>
                </a:extLst>
              </p:cNvPr>
              <p:cNvSpPr txBox="1"/>
              <p:nvPr/>
            </p:nvSpPr>
            <p:spPr>
              <a:xfrm>
                <a:off x="2313326" y="4292627"/>
                <a:ext cx="1384676" cy="215500"/>
              </a:xfrm>
              <a:prstGeom prst="rect">
                <a:avLst/>
              </a:prstGeom>
            </p:spPr>
            <p:txBody>
              <a:bodyPr wrap="none" lIns="0" tIns="0" rIns="0" bIns="0" rtlCol="0">
                <a:spAutoFit/>
              </a:bodyPr>
              <a:lstStyle/>
              <a:p>
                <a:pPr algn="ctr">
                  <a:spcAft>
                    <a:spcPts val="600"/>
                  </a:spcAft>
                </a:pPr>
                <a:r>
                  <a:rPr lang="en-US" sz="1400" b="1">
                    <a:solidFill>
                      <a:schemeClr val="bg1"/>
                    </a:solidFill>
                  </a:rPr>
                  <a:t>+ THREATHUNTING</a:t>
                </a:r>
              </a:p>
            </p:txBody>
          </p:sp>
          <p:cxnSp>
            <p:nvCxnSpPr>
              <p:cNvPr id="79" name="Straight Connector 78">
                <a:extLst>
                  <a:ext uri="{FF2B5EF4-FFF2-40B4-BE49-F238E27FC236}">
                    <a16:creationId xmlns:a16="http://schemas.microsoft.com/office/drawing/2014/main" id="{6EDB90FE-AAFA-4F36-9CAB-8EEF8B00C445}"/>
                  </a:ext>
                </a:extLst>
              </p:cNvPr>
              <p:cNvCxnSpPr/>
              <p:nvPr/>
            </p:nvCxnSpPr>
            <p:spPr bwMode="gray">
              <a:xfrm>
                <a:off x="1724226" y="4578916"/>
                <a:ext cx="2562879" cy="0"/>
              </a:xfrm>
              <a:prstGeom prst="line">
                <a:avLst/>
              </a:prstGeom>
              <a:ln w="25400">
                <a:solidFill>
                  <a:schemeClr val="accent2">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F6CF628-ECD7-45D1-8F39-DD9DD47B14A2}"/>
                  </a:ext>
                </a:extLst>
              </p:cNvPr>
              <p:cNvSpPr txBox="1"/>
              <p:nvPr/>
            </p:nvSpPr>
            <p:spPr>
              <a:xfrm>
                <a:off x="1794208" y="4852333"/>
                <a:ext cx="2422914" cy="1523891"/>
              </a:xfrm>
              <a:prstGeom prst="rect">
                <a:avLst/>
              </a:prstGeom>
            </p:spPr>
            <p:txBody>
              <a:bodyPr wrap="square" lIns="0" tIns="0" rIns="0" bIns="0" rtlCol="0">
                <a:spAutoFit/>
              </a:bodyPr>
              <a:lstStyle/>
              <a:p>
                <a:pPr indent="-285578" defTabSz="913852">
                  <a:spcBef>
                    <a:spcPts val="300"/>
                  </a:spcBef>
                  <a:buFont typeface="Arial" panose="020B0604020202020204" pitchFamily="34" charset="0"/>
                  <a:buChar char="•"/>
                  <a:defRPr/>
                </a:pPr>
                <a:r>
                  <a:rPr lang="en-US" sz="1200" b="1">
                    <a:solidFill>
                      <a:schemeClr val="bg1"/>
                    </a:solidFill>
                  </a:rPr>
                  <a:t>Enterprise EDR</a:t>
                </a:r>
              </a:p>
              <a:p>
                <a:pPr indent="-285578" defTabSz="913852">
                  <a:spcBef>
                    <a:spcPts val="300"/>
                  </a:spcBef>
                  <a:buFont typeface="Arial" panose="020B0604020202020204" pitchFamily="34" charset="0"/>
                  <a:buChar char="•"/>
                  <a:defRPr/>
                </a:pPr>
                <a:r>
                  <a:rPr lang="en-US" sz="1200">
                    <a:solidFill>
                      <a:schemeClr val="bg1"/>
                    </a:solidFill>
                  </a:rPr>
                  <a:t>NGAV</a:t>
                </a:r>
              </a:p>
              <a:p>
                <a:pPr indent="-285578" defTabSz="913852">
                  <a:spcBef>
                    <a:spcPts val="300"/>
                  </a:spcBef>
                  <a:buFont typeface="Arial" panose="020B0604020202020204" pitchFamily="34" charset="0"/>
                  <a:buChar char="•"/>
                  <a:defRPr/>
                </a:pPr>
                <a:r>
                  <a:rPr lang="en-US" sz="1200">
                    <a:solidFill>
                      <a:schemeClr val="bg1"/>
                    </a:solidFill>
                  </a:rPr>
                  <a:t>Behavioral EDR</a:t>
                </a:r>
              </a:p>
              <a:p>
                <a:pPr indent="-285578" defTabSz="913852">
                  <a:spcBef>
                    <a:spcPts val="300"/>
                  </a:spcBef>
                  <a:buFont typeface="Arial" panose="020B0604020202020204" pitchFamily="34" charset="0"/>
                  <a:buChar char="•"/>
                  <a:defRPr/>
                </a:pPr>
                <a:r>
                  <a:rPr lang="en-US" sz="1200">
                    <a:solidFill>
                      <a:schemeClr val="bg1"/>
                    </a:solidFill>
                  </a:rPr>
                  <a:t>Asset Inventory</a:t>
                </a:r>
              </a:p>
              <a:p>
                <a:pPr indent="-285578" defTabSz="913852">
                  <a:spcBef>
                    <a:spcPts val="300"/>
                  </a:spcBef>
                  <a:buFont typeface="Arial" panose="020B0604020202020204" pitchFamily="34" charset="0"/>
                  <a:buChar char="•"/>
                  <a:defRPr/>
                </a:pPr>
                <a:r>
                  <a:rPr lang="en-US" sz="1200">
                    <a:solidFill>
                      <a:schemeClr val="bg1"/>
                    </a:solidFill>
                  </a:rPr>
                  <a:t>Audit and Remediation</a:t>
                </a:r>
              </a:p>
              <a:p>
                <a:pPr indent="-285578" defTabSz="913852">
                  <a:spcBef>
                    <a:spcPts val="300"/>
                  </a:spcBef>
                  <a:buFont typeface="Arial" panose="020B0604020202020204" pitchFamily="34" charset="0"/>
                  <a:buChar char="•"/>
                  <a:defRPr/>
                </a:pPr>
                <a:r>
                  <a:rPr lang="en-US" sz="1200">
                    <a:solidFill>
                      <a:schemeClr val="bg1"/>
                    </a:solidFill>
                  </a:rPr>
                  <a:t>vCenter Plug-in</a:t>
                </a:r>
              </a:p>
              <a:p>
                <a:pPr indent="-285578" defTabSz="913852">
                  <a:spcBef>
                    <a:spcPts val="300"/>
                  </a:spcBef>
                  <a:buFont typeface="Arial" panose="020B0604020202020204" pitchFamily="34" charset="0"/>
                  <a:buChar char="•"/>
                  <a:defRPr/>
                </a:pPr>
                <a:r>
                  <a:rPr lang="en-US" sz="1200">
                    <a:solidFill>
                      <a:schemeClr val="bg1"/>
                    </a:solidFill>
                  </a:rPr>
                  <a:t>Lifecycle Management</a:t>
                </a:r>
              </a:p>
            </p:txBody>
          </p:sp>
        </p:grpSp>
        <p:sp>
          <p:nvSpPr>
            <p:cNvPr id="43" name="Rectangle 42">
              <a:extLst>
                <a:ext uri="{FF2B5EF4-FFF2-40B4-BE49-F238E27FC236}">
                  <a16:creationId xmlns:a16="http://schemas.microsoft.com/office/drawing/2014/main" id="{1F11AE94-7A60-48D6-A0CC-783524D2699B}"/>
                </a:ext>
              </a:extLst>
            </p:cNvPr>
            <p:cNvSpPr/>
            <p:nvPr/>
          </p:nvSpPr>
          <p:spPr>
            <a:xfrm>
              <a:off x="620871" y="6027410"/>
              <a:ext cx="10885117" cy="307777"/>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400" b="1" i="1">
                  <a:solidFill>
                    <a:schemeClr val="bg1"/>
                  </a:solidFill>
                </a:rPr>
                <a:t>Note: Upgrade SKUs available for Essentials </a:t>
              </a:r>
              <a:r>
                <a:rPr lang="en-US" sz="1400" b="1" i="1">
                  <a:solidFill>
                    <a:schemeClr val="bg1"/>
                  </a:solidFill>
                  <a:sym typeface="Wingdings" panose="05000000000000000000" pitchFamily="2" charset="2"/>
                </a:rPr>
                <a:t> Advanced; Essentials  Enterprise; Advanced  Enterprise</a:t>
              </a:r>
              <a:endParaRPr lang="en-US" sz="1400" b="1" i="1">
                <a:solidFill>
                  <a:schemeClr val="bg1"/>
                </a:solidFill>
              </a:endParaRPr>
            </a:p>
          </p:txBody>
        </p:sp>
        <p:sp>
          <p:nvSpPr>
            <p:cNvPr id="48" name="Rectangle 47">
              <a:extLst>
                <a:ext uri="{FF2B5EF4-FFF2-40B4-BE49-F238E27FC236}">
                  <a16:creationId xmlns:a16="http://schemas.microsoft.com/office/drawing/2014/main" id="{1F11AE94-7A60-48D6-A0CC-783524D2699B}"/>
                </a:ext>
              </a:extLst>
            </p:cNvPr>
            <p:cNvSpPr/>
            <p:nvPr/>
          </p:nvSpPr>
          <p:spPr>
            <a:xfrm>
              <a:off x="8305588" y="5363471"/>
              <a:ext cx="3200400" cy="569387"/>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$388.70/Core/YR</a:t>
              </a:r>
            </a:p>
          </p:txBody>
        </p:sp>
        <p:sp>
          <p:nvSpPr>
            <p:cNvPr id="49" name="Rectangle 48">
              <a:extLst>
                <a:ext uri="{FF2B5EF4-FFF2-40B4-BE49-F238E27FC236}">
                  <a16:creationId xmlns:a16="http://schemas.microsoft.com/office/drawing/2014/main" id="{1F11AE94-7A60-48D6-A0CC-783524D2699B}"/>
                </a:ext>
              </a:extLst>
            </p:cNvPr>
            <p:cNvSpPr/>
            <p:nvPr/>
          </p:nvSpPr>
          <p:spPr>
            <a:xfrm>
              <a:off x="4470830" y="5365844"/>
              <a:ext cx="3209544" cy="569387"/>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$291.20/Core/YR</a:t>
              </a:r>
            </a:p>
          </p:txBody>
        </p:sp>
        <p:sp>
          <p:nvSpPr>
            <p:cNvPr id="50" name="Rectangle 49">
              <a:extLst>
                <a:ext uri="{FF2B5EF4-FFF2-40B4-BE49-F238E27FC236}">
                  <a16:creationId xmlns:a16="http://schemas.microsoft.com/office/drawing/2014/main" id="{1F11AE94-7A60-48D6-A0CC-783524D2699B}"/>
                </a:ext>
              </a:extLst>
            </p:cNvPr>
            <p:cNvSpPr/>
            <p:nvPr/>
          </p:nvSpPr>
          <p:spPr>
            <a:xfrm>
              <a:off x="629629" y="5363471"/>
              <a:ext cx="3191256" cy="569387"/>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$191.70/Core/YR</a:t>
              </a:r>
            </a:p>
          </p:txBody>
        </p:sp>
      </p:grpSp>
      <p:sp>
        <p:nvSpPr>
          <p:cNvPr id="33" name="Explosion 1 32">
            <a:extLst>
              <a:ext uri="{FF2B5EF4-FFF2-40B4-BE49-F238E27FC236}">
                <a16:creationId xmlns:a16="http://schemas.microsoft.com/office/drawing/2014/main" id="{817037E5-DF4B-D04D-AB82-4402E488A150}"/>
              </a:ext>
            </a:extLst>
          </p:cNvPr>
          <p:cNvSpPr/>
          <p:nvPr/>
        </p:nvSpPr>
        <p:spPr>
          <a:xfrm>
            <a:off x="10358651" y="30273"/>
            <a:ext cx="899776" cy="860954"/>
          </a:xfrm>
          <a:prstGeom prst="irregularSeal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bg1"/>
                </a:solidFill>
              </a:rPr>
              <a:t>New!</a:t>
            </a:r>
          </a:p>
        </p:txBody>
      </p:sp>
      <p:sp>
        <p:nvSpPr>
          <p:cNvPr id="34" name="TextBox 33">
            <a:extLst>
              <a:ext uri="{FF2B5EF4-FFF2-40B4-BE49-F238E27FC236}">
                <a16:creationId xmlns:a16="http://schemas.microsoft.com/office/drawing/2014/main" id="{3400C888-D4FF-B840-A47B-6BCB8423F747}"/>
              </a:ext>
            </a:extLst>
          </p:cNvPr>
          <p:cNvSpPr txBox="1"/>
          <p:nvPr/>
        </p:nvSpPr>
        <p:spPr>
          <a:xfrm>
            <a:off x="1331390" y="2232826"/>
            <a:ext cx="1916777" cy="182950"/>
          </a:xfrm>
          <a:prstGeom prst="rect">
            <a:avLst/>
          </a:prstGeom>
        </p:spPr>
        <p:txBody>
          <a:bodyPr wrap="square" lIns="0" tIns="0" rIns="0" bIns="0" rtlCol="0">
            <a:spAutoFit/>
          </a:bodyPr>
          <a:lstStyle/>
          <a:p>
            <a:pPr>
              <a:spcAft>
                <a:spcPts val="600"/>
              </a:spcAft>
            </a:pPr>
            <a:r>
              <a:rPr lang="en-US" sz="1200" b="1"/>
              <a:t>VSEC-WLESPCF-US-1Y-F</a:t>
            </a:r>
          </a:p>
        </p:txBody>
      </p:sp>
      <p:sp>
        <p:nvSpPr>
          <p:cNvPr id="35" name="TextBox 34">
            <a:extLst>
              <a:ext uri="{FF2B5EF4-FFF2-40B4-BE49-F238E27FC236}">
                <a16:creationId xmlns:a16="http://schemas.microsoft.com/office/drawing/2014/main" id="{DF8F588D-52DD-F544-9E38-9A802FCB709F}"/>
              </a:ext>
            </a:extLst>
          </p:cNvPr>
          <p:cNvSpPr txBox="1"/>
          <p:nvPr/>
        </p:nvSpPr>
        <p:spPr>
          <a:xfrm>
            <a:off x="5121392" y="1417585"/>
            <a:ext cx="1946039" cy="184666"/>
          </a:xfrm>
          <a:prstGeom prst="rect">
            <a:avLst/>
          </a:prstGeom>
        </p:spPr>
        <p:txBody>
          <a:bodyPr wrap="square" lIns="0" tIns="0" rIns="0" bIns="0" rtlCol="0">
            <a:spAutoFit/>
          </a:bodyPr>
          <a:lstStyle/>
          <a:p>
            <a:pPr>
              <a:spcAft>
                <a:spcPts val="600"/>
              </a:spcAft>
            </a:pPr>
            <a:r>
              <a:rPr lang="en-US" sz="1200" b="1"/>
              <a:t>VSEC-WLADPCF-US-1Y-F</a:t>
            </a:r>
          </a:p>
        </p:txBody>
      </p:sp>
      <p:sp>
        <p:nvSpPr>
          <p:cNvPr id="36" name="TextBox 35">
            <a:extLst>
              <a:ext uri="{FF2B5EF4-FFF2-40B4-BE49-F238E27FC236}">
                <a16:creationId xmlns:a16="http://schemas.microsoft.com/office/drawing/2014/main" id="{4164D1FE-8B24-2B4F-8105-25F1433F25CE}"/>
              </a:ext>
            </a:extLst>
          </p:cNvPr>
          <p:cNvSpPr txBox="1"/>
          <p:nvPr/>
        </p:nvSpPr>
        <p:spPr>
          <a:xfrm>
            <a:off x="8847658" y="1117264"/>
            <a:ext cx="1967384" cy="184666"/>
          </a:xfrm>
          <a:prstGeom prst="rect">
            <a:avLst/>
          </a:prstGeom>
        </p:spPr>
        <p:txBody>
          <a:bodyPr wrap="square" lIns="0" tIns="0" rIns="0" bIns="0" rtlCol="0">
            <a:spAutoFit/>
          </a:bodyPr>
          <a:lstStyle/>
          <a:p>
            <a:pPr>
              <a:spcAft>
                <a:spcPts val="600"/>
              </a:spcAft>
            </a:pPr>
            <a:r>
              <a:rPr lang="en-US" sz="1200" b="1"/>
              <a:t>VSEC-WLENPCF-US-1Y-F</a:t>
            </a:r>
          </a:p>
        </p:txBody>
      </p:sp>
    </p:spTree>
    <p:extLst>
      <p:ext uri="{BB962C8B-B14F-4D97-AF65-F5344CB8AC3E}">
        <p14:creationId xmlns:p14="http://schemas.microsoft.com/office/powerpoint/2010/main" val="35316848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761E28-587F-1649-AC1B-F7AAD8D78241}"/>
              </a:ext>
            </a:extLst>
          </p:cNvPr>
          <p:cNvSpPr>
            <a:spLocks noGrp="1"/>
          </p:cNvSpPr>
          <p:nvPr>
            <p:ph type="title"/>
          </p:nvPr>
        </p:nvSpPr>
        <p:spPr/>
        <p:txBody>
          <a:bodyPr/>
          <a:lstStyle/>
          <a:p>
            <a:r>
              <a:rPr lang="en-US"/>
              <a:t>Recent Updates:</a:t>
            </a:r>
          </a:p>
        </p:txBody>
      </p:sp>
      <p:sp>
        <p:nvSpPr>
          <p:cNvPr id="4" name="Subtitle 3">
            <a:extLst>
              <a:ext uri="{FF2B5EF4-FFF2-40B4-BE49-F238E27FC236}">
                <a16:creationId xmlns:a16="http://schemas.microsoft.com/office/drawing/2014/main" id="{EE972B41-CF32-2641-814E-D75316B2028D}"/>
              </a:ext>
            </a:extLst>
          </p:cNvPr>
          <p:cNvSpPr>
            <a:spLocks noGrp="1"/>
          </p:cNvSpPr>
          <p:nvPr>
            <p:ph type="subTitle" idx="10"/>
          </p:nvPr>
        </p:nvSpPr>
        <p:spPr/>
        <p:txBody>
          <a:bodyPr/>
          <a:lstStyle/>
          <a:p>
            <a:r>
              <a:rPr lang="en-US" i="1"/>
              <a:t>Updated: August 2022</a:t>
            </a:r>
          </a:p>
        </p:txBody>
      </p:sp>
      <p:sp>
        <p:nvSpPr>
          <p:cNvPr id="2" name="Content Placeholder 1">
            <a:extLst>
              <a:ext uri="{FF2B5EF4-FFF2-40B4-BE49-F238E27FC236}">
                <a16:creationId xmlns:a16="http://schemas.microsoft.com/office/drawing/2014/main" id="{57A0EA93-1715-8A4D-A439-CE4CDD582DB2}"/>
              </a:ext>
            </a:extLst>
          </p:cNvPr>
          <p:cNvSpPr>
            <a:spLocks noGrp="1"/>
          </p:cNvSpPr>
          <p:nvPr>
            <p:ph sz="quarter" idx="19"/>
          </p:nvPr>
        </p:nvSpPr>
        <p:spPr>
          <a:xfrm>
            <a:off x="581725" y="1321128"/>
            <a:ext cx="8167420" cy="4964058"/>
          </a:xfrm>
        </p:spPr>
        <p:txBody>
          <a:bodyPr numCol="2"/>
          <a:lstStyle/>
          <a:p>
            <a:pPr marL="342900" indent="-342900">
              <a:spcBef>
                <a:spcPts val="600"/>
              </a:spcBef>
              <a:spcAft>
                <a:spcPts val="600"/>
              </a:spcAft>
              <a:buFont typeface="+mj-lt"/>
              <a:buAutoNum type="arabicPeriod"/>
            </a:pPr>
            <a:r>
              <a:rPr lang="en-US" sz="1600" b="1" dirty="0">
                <a:solidFill>
                  <a:schemeClr val="accent2"/>
                </a:solidFill>
              </a:rPr>
              <a:t>WSS VDI and Add-on Bundle EOA (Effective 4/30/22)</a:t>
            </a:r>
          </a:p>
          <a:p>
            <a:pPr marL="682625" lvl="1" indent="-225425">
              <a:spcBef>
                <a:spcPts val="0"/>
              </a:spcBef>
              <a:spcAft>
                <a:spcPts val="300"/>
              </a:spcAft>
            </a:pPr>
            <a:r>
              <a:rPr lang="en-US" sz="1400" dirty="0">
                <a:solidFill>
                  <a:schemeClr val="accent2"/>
                </a:solidFill>
                <a:hlinkClick r:id="rId3"/>
              </a:rPr>
              <a:t>EOA Sales Training Presentation</a:t>
            </a:r>
            <a:endParaRPr lang="en-US" sz="1400" dirty="0">
              <a:solidFill>
                <a:schemeClr val="accent2"/>
              </a:solidFill>
            </a:endParaRPr>
          </a:p>
          <a:p>
            <a:pPr marL="682625" lvl="1" indent="-225425">
              <a:spcBef>
                <a:spcPts val="0"/>
              </a:spcBef>
              <a:spcAft>
                <a:spcPts val="300"/>
              </a:spcAft>
            </a:pPr>
            <a:r>
              <a:rPr lang="en-US" sz="1400" dirty="0">
                <a:solidFill>
                  <a:schemeClr val="accent2"/>
                </a:solidFill>
                <a:hlinkClick r:id="rId4"/>
              </a:rPr>
              <a:t>Hive Training (EUC Spotlight 4/5/22)</a:t>
            </a:r>
            <a:endParaRPr lang="en-US" sz="1400" dirty="0">
              <a:solidFill>
                <a:schemeClr val="accent2"/>
              </a:solidFill>
            </a:endParaRPr>
          </a:p>
          <a:p>
            <a:pPr marL="682625" lvl="1" indent="-225425">
              <a:spcBef>
                <a:spcPts val="0"/>
              </a:spcBef>
              <a:spcAft>
                <a:spcPts val="300"/>
              </a:spcAft>
            </a:pPr>
            <a:r>
              <a:rPr lang="en-US" sz="1400" dirty="0">
                <a:solidFill>
                  <a:schemeClr val="accent2"/>
                </a:solidFill>
                <a:hlinkClick r:id="rId5"/>
              </a:rPr>
              <a:t>Matrix: What to Sell Instead of the Workspace Security Remote and Add-on Bundles</a:t>
            </a:r>
            <a:endParaRPr lang="en-US" sz="1400" dirty="0">
              <a:solidFill>
                <a:schemeClr val="accent2"/>
              </a:solidFill>
            </a:endParaRPr>
          </a:p>
          <a:p>
            <a:pPr marL="682625" lvl="1" indent="-225425">
              <a:spcBef>
                <a:spcPts val="0"/>
              </a:spcBef>
            </a:pPr>
            <a:r>
              <a:rPr lang="en-US" sz="1400" dirty="0">
                <a:solidFill>
                  <a:schemeClr val="accent2"/>
                </a:solidFill>
                <a:hlinkClick r:id="rId6"/>
              </a:rPr>
              <a:t>Workspace Security EOA Internal FAQ including Renewals</a:t>
            </a:r>
            <a:endParaRPr lang="en-US" sz="1400" dirty="0">
              <a:solidFill>
                <a:schemeClr val="accent2"/>
              </a:solidFill>
            </a:endParaRPr>
          </a:p>
          <a:p>
            <a:pPr marL="342900" indent="-342900">
              <a:buFont typeface="+mj-lt"/>
              <a:buAutoNum type="arabicPeriod"/>
            </a:pPr>
            <a:r>
              <a:rPr lang="en-US" sz="1600" b="1" dirty="0">
                <a:solidFill>
                  <a:schemeClr val="accent2"/>
                </a:solidFill>
              </a:rPr>
              <a:t>MDR Promo Re-activation </a:t>
            </a:r>
            <a:r>
              <a:rPr lang="en-US" sz="1600" dirty="0">
                <a:solidFill>
                  <a:schemeClr val="accent2"/>
                </a:solidFill>
              </a:rPr>
              <a:t>(5/5/22)</a:t>
            </a:r>
          </a:p>
          <a:p>
            <a:pPr marL="682625" lvl="1" indent="-225425">
              <a:spcBef>
                <a:spcPts val="0"/>
              </a:spcBef>
              <a:spcAft>
                <a:spcPts val="300"/>
              </a:spcAft>
            </a:pPr>
            <a:r>
              <a:rPr lang="en-US" sz="1400" dirty="0">
                <a:solidFill>
                  <a:schemeClr val="accent2"/>
                </a:solidFill>
              </a:rPr>
              <a:t>Slide 9</a:t>
            </a:r>
          </a:p>
          <a:p>
            <a:pPr marL="682625" lvl="1" indent="-225425">
              <a:spcBef>
                <a:spcPts val="0"/>
              </a:spcBef>
              <a:spcAft>
                <a:spcPts val="1200"/>
              </a:spcAft>
            </a:pPr>
            <a:r>
              <a:rPr lang="en-US" sz="1400" i="1" dirty="0">
                <a:solidFill>
                  <a:schemeClr val="accent2"/>
                </a:solidFill>
              </a:rPr>
              <a:t>Note: This is for first time MDR Promo customers only. Customers who previously purchased or who currently have active subscriptions for the MDR promo can not renew.</a:t>
            </a:r>
          </a:p>
          <a:p>
            <a:pPr marL="457200" indent="-457200">
              <a:spcBef>
                <a:spcPts val="0"/>
              </a:spcBef>
              <a:spcAft>
                <a:spcPts val="400"/>
              </a:spcAft>
              <a:buFont typeface="+mj-lt"/>
              <a:buAutoNum type="arabicPeriod"/>
            </a:pPr>
            <a:r>
              <a:rPr lang="en-US" sz="1600" b="1" dirty="0">
                <a:solidFill>
                  <a:schemeClr val="accent2"/>
                </a:solidFill>
              </a:rPr>
              <a:t>UK </a:t>
            </a:r>
            <a:r>
              <a:rPr lang="en-US" sz="1600" b="1" dirty="0" err="1">
                <a:solidFill>
                  <a:schemeClr val="accent2"/>
                </a:solidFill>
              </a:rPr>
              <a:t>PoP</a:t>
            </a:r>
            <a:r>
              <a:rPr lang="en-US" sz="1600" b="1" dirty="0">
                <a:solidFill>
                  <a:schemeClr val="accent2"/>
                </a:solidFill>
              </a:rPr>
              <a:t> (6/21/22)</a:t>
            </a:r>
          </a:p>
          <a:p>
            <a:pPr marL="682625" lvl="1" indent="-225425">
              <a:spcBef>
                <a:spcPts val="0"/>
              </a:spcBef>
              <a:spcAft>
                <a:spcPts val="600"/>
              </a:spcAft>
            </a:pPr>
            <a:r>
              <a:rPr lang="en-US" sz="1400" dirty="0">
                <a:solidFill>
                  <a:schemeClr val="accent2"/>
                </a:solidFill>
                <a:hlinkClick r:id="rId7"/>
              </a:rPr>
              <a:t>Internal Brief and FAQ</a:t>
            </a:r>
            <a:endParaRPr lang="en-US" sz="1600" b="1" dirty="0">
              <a:solidFill>
                <a:schemeClr val="accent2"/>
              </a:solidFill>
            </a:endParaRPr>
          </a:p>
          <a:p>
            <a:pPr marL="457200" indent="-457200">
              <a:spcBef>
                <a:spcPts val="0"/>
              </a:spcBef>
              <a:spcAft>
                <a:spcPts val="300"/>
              </a:spcAft>
              <a:buFont typeface="+mj-lt"/>
              <a:buAutoNum type="arabicPeriod"/>
            </a:pPr>
            <a:endParaRPr lang="en-US" sz="1600" b="1" dirty="0">
              <a:solidFill>
                <a:schemeClr val="accent2"/>
              </a:solidFill>
            </a:endParaRPr>
          </a:p>
          <a:p>
            <a:pPr marL="457200" indent="-457200">
              <a:spcBef>
                <a:spcPts val="0"/>
              </a:spcBef>
              <a:spcAft>
                <a:spcPts val="300"/>
              </a:spcAft>
              <a:buFont typeface="+mj-lt"/>
              <a:buAutoNum type="arabicPeriod"/>
            </a:pPr>
            <a:endParaRPr lang="en-US" sz="1600" b="1" dirty="0">
              <a:solidFill>
                <a:schemeClr val="accent2"/>
              </a:solidFill>
            </a:endParaRPr>
          </a:p>
          <a:p>
            <a:pPr marL="457200" indent="-457200">
              <a:spcBef>
                <a:spcPts val="0"/>
              </a:spcBef>
              <a:spcAft>
                <a:spcPts val="300"/>
              </a:spcAft>
              <a:buFont typeface="+mj-lt"/>
              <a:buAutoNum type="arabicPeriod"/>
            </a:pPr>
            <a:endParaRPr lang="en-US" sz="1600" b="1" dirty="0">
              <a:solidFill>
                <a:schemeClr val="accent2"/>
              </a:solidFill>
            </a:endParaRPr>
          </a:p>
          <a:p>
            <a:pPr marL="457200" indent="-457200">
              <a:spcBef>
                <a:spcPts val="0"/>
              </a:spcBef>
              <a:spcAft>
                <a:spcPts val="300"/>
              </a:spcAft>
              <a:buFont typeface="+mj-lt"/>
              <a:buAutoNum type="arabicPeriod"/>
            </a:pPr>
            <a:endParaRPr lang="en-US" sz="1600" b="1" dirty="0">
              <a:solidFill>
                <a:schemeClr val="accent2"/>
              </a:solidFill>
            </a:endParaRPr>
          </a:p>
          <a:p>
            <a:pPr marL="457200" indent="-457200">
              <a:spcBef>
                <a:spcPts val="0"/>
              </a:spcBef>
              <a:spcAft>
                <a:spcPts val="300"/>
              </a:spcAft>
              <a:buFont typeface="+mj-lt"/>
              <a:buAutoNum type="arabicPeriod"/>
            </a:pPr>
            <a:endParaRPr lang="en-US" sz="1600" b="1" dirty="0">
              <a:solidFill>
                <a:schemeClr val="accent2"/>
              </a:solidFill>
            </a:endParaRPr>
          </a:p>
          <a:p>
            <a:pPr marL="457200" indent="-457200">
              <a:spcBef>
                <a:spcPts val="0"/>
              </a:spcBef>
              <a:spcAft>
                <a:spcPts val="300"/>
              </a:spcAft>
              <a:buFont typeface="+mj-lt"/>
              <a:buAutoNum type="arabicPeriod"/>
            </a:pPr>
            <a:endParaRPr lang="en-US" sz="1600" b="1" dirty="0">
              <a:solidFill>
                <a:schemeClr val="accent2"/>
              </a:solidFill>
            </a:endParaRPr>
          </a:p>
          <a:p>
            <a:pPr marL="457200" indent="-457200">
              <a:spcBef>
                <a:spcPts val="0"/>
              </a:spcBef>
              <a:spcAft>
                <a:spcPts val="300"/>
              </a:spcAft>
              <a:buFont typeface="+mj-lt"/>
              <a:buAutoNum type="arabicPeriod"/>
            </a:pPr>
            <a:endParaRPr lang="en-US" sz="1600" b="1" dirty="0">
              <a:solidFill>
                <a:schemeClr val="accent2"/>
              </a:solidFill>
            </a:endParaRPr>
          </a:p>
          <a:p>
            <a:pPr marL="457200" indent="-457200">
              <a:spcBef>
                <a:spcPts val="0"/>
              </a:spcBef>
              <a:spcAft>
                <a:spcPts val="300"/>
              </a:spcAft>
              <a:buFont typeface="+mj-lt"/>
              <a:buAutoNum type="arabicPeriod"/>
            </a:pPr>
            <a:endParaRPr lang="en-US" sz="1600" b="1" dirty="0">
              <a:solidFill>
                <a:schemeClr val="accent2"/>
              </a:solidFill>
            </a:endParaRPr>
          </a:p>
          <a:p>
            <a:pPr marL="457200" indent="-457200">
              <a:spcBef>
                <a:spcPts val="0"/>
              </a:spcBef>
              <a:spcAft>
                <a:spcPts val="300"/>
              </a:spcAft>
              <a:buFont typeface="+mj-lt"/>
              <a:buAutoNum type="arabicPeriod"/>
            </a:pPr>
            <a:endParaRPr lang="en-US" sz="1600" b="1" dirty="0">
              <a:solidFill>
                <a:schemeClr val="accent2"/>
              </a:solidFill>
            </a:endParaRPr>
          </a:p>
          <a:p>
            <a:pPr marL="457200" indent="-457200">
              <a:spcBef>
                <a:spcPts val="0"/>
              </a:spcBef>
              <a:spcAft>
                <a:spcPts val="300"/>
              </a:spcAft>
              <a:buFont typeface="+mj-lt"/>
              <a:buAutoNum type="arabicPeriod"/>
            </a:pPr>
            <a:endParaRPr lang="en-US" sz="1600" b="1" dirty="0">
              <a:solidFill>
                <a:schemeClr val="accent2"/>
              </a:solidFill>
            </a:endParaRPr>
          </a:p>
          <a:p>
            <a:pPr marL="457200" indent="-457200">
              <a:spcAft>
                <a:spcPts val="400"/>
              </a:spcAft>
              <a:buFont typeface="+mj-lt"/>
              <a:buAutoNum type="arabicPeriod"/>
            </a:pPr>
            <a:r>
              <a:rPr lang="en-US" sz="1600" b="1" dirty="0">
                <a:solidFill>
                  <a:schemeClr val="accent2"/>
                </a:solidFill>
              </a:rPr>
              <a:t>Container per Node Re-activation </a:t>
            </a:r>
            <a:r>
              <a:rPr lang="en-US" sz="1600" dirty="0">
                <a:solidFill>
                  <a:schemeClr val="accent2"/>
                </a:solidFill>
              </a:rPr>
              <a:t>(6/1/22)</a:t>
            </a:r>
          </a:p>
          <a:p>
            <a:pPr marL="630238" lvl="1" indent="-173038">
              <a:spcBef>
                <a:spcPts val="0"/>
              </a:spcBef>
              <a:spcAft>
                <a:spcPts val="1200"/>
              </a:spcAft>
            </a:pPr>
            <a:r>
              <a:rPr lang="en-US" sz="1400" dirty="0">
                <a:solidFill>
                  <a:schemeClr val="accent2"/>
                </a:solidFill>
              </a:rPr>
              <a:t>Slide 16</a:t>
            </a:r>
            <a:endParaRPr lang="en-US" sz="1600" b="1" dirty="0">
              <a:solidFill>
                <a:schemeClr val="accent2"/>
              </a:solidFill>
            </a:endParaRPr>
          </a:p>
          <a:p>
            <a:pPr marL="457200" indent="-457200">
              <a:spcBef>
                <a:spcPts val="0"/>
              </a:spcBef>
              <a:spcAft>
                <a:spcPts val="300"/>
              </a:spcAft>
              <a:buFont typeface="+mj-lt"/>
              <a:buAutoNum type="arabicPeriod"/>
            </a:pPr>
            <a:r>
              <a:rPr lang="en-US" sz="1600" b="1" dirty="0">
                <a:solidFill>
                  <a:schemeClr val="accent2"/>
                </a:solidFill>
              </a:rPr>
              <a:t>Workload Free Trial 2.0 (6/22/22)</a:t>
            </a:r>
          </a:p>
          <a:p>
            <a:pPr marL="914400" lvl="1" indent="-457200">
              <a:spcBef>
                <a:spcPts val="0"/>
              </a:spcBef>
              <a:spcAft>
                <a:spcPts val="300"/>
              </a:spcAft>
              <a:buFont typeface="Wingdings" pitchFamily="2" charset="2"/>
              <a:buChar char="Ø"/>
            </a:pPr>
            <a:r>
              <a:rPr lang="en-US" sz="1400" b="1" dirty="0">
                <a:solidFill>
                  <a:schemeClr val="accent2"/>
                </a:solidFill>
                <a:hlinkClick r:id="rId8"/>
              </a:rPr>
              <a:t>Free Trial Sign-Up Link</a:t>
            </a:r>
            <a:endParaRPr lang="en-US" sz="1400" b="1" dirty="0">
              <a:solidFill>
                <a:schemeClr val="accent2"/>
              </a:solidFill>
            </a:endParaRPr>
          </a:p>
          <a:p>
            <a:pPr marL="682625" lvl="1" indent="-225425">
              <a:spcBef>
                <a:spcPts val="0"/>
              </a:spcBef>
              <a:spcAft>
                <a:spcPts val="1200"/>
              </a:spcAft>
            </a:pPr>
            <a:r>
              <a:rPr lang="en-US" sz="1400" dirty="0">
                <a:solidFill>
                  <a:schemeClr val="accent2"/>
                </a:solidFill>
                <a:hlinkClick r:id="rId9"/>
              </a:rPr>
              <a:t>SBU Sales Assets Folder</a:t>
            </a:r>
            <a:endParaRPr lang="en-US" sz="1400" dirty="0">
              <a:solidFill>
                <a:schemeClr val="accent2"/>
              </a:solidFill>
            </a:endParaRPr>
          </a:p>
          <a:p>
            <a:pPr marL="457200" indent="-457200">
              <a:spcBef>
                <a:spcPts val="0"/>
              </a:spcBef>
              <a:spcAft>
                <a:spcPts val="300"/>
              </a:spcAft>
              <a:buFont typeface="+mj-lt"/>
              <a:buAutoNum type="arabicPeriod"/>
            </a:pPr>
            <a:r>
              <a:rPr lang="en-US" sz="1600" b="1" dirty="0" err="1">
                <a:solidFill>
                  <a:schemeClr val="accent2"/>
                </a:solidFill>
              </a:rPr>
              <a:t>FedRamp</a:t>
            </a:r>
            <a:r>
              <a:rPr lang="en-US" sz="1600" b="1" dirty="0">
                <a:solidFill>
                  <a:schemeClr val="accent2"/>
                </a:solidFill>
              </a:rPr>
              <a:t> (8/4/22)</a:t>
            </a:r>
          </a:p>
          <a:p>
            <a:pPr marL="682625" lvl="1" indent="-225425">
              <a:spcBef>
                <a:spcPts val="0"/>
              </a:spcBef>
              <a:spcAft>
                <a:spcPts val="300"/>
              </a:spcAft>
            </a:pPr>
            <a:r>
              <a:rPr lang="en-US" sz="1400" dirty="0">
                <a:solidFill>
                  <a:schemeClr val="accent2"/>
                </a:solidFill>
              </a:rPr>
              <a:t>Slides 17-19</a:t>
            </a:r>
          </a:p>
          <a:p>
            <a:pPr marL="682625" lvl="1" indent="-225425">
              <a:spcBef>
                <a:spcPts val="0"/>
              </a:spcBef>
              <a:spcAft>
                <a:spcPts val="1200"/>
              </a:spcAft>
            </a:pPr>
            <a:r>
              <a:rPr lang="en-US" sz="1400" dirty="0">
                <a:solidFill>
                  <a:schemeClr val="accent2"/>
                </a:solidFill>
                <a:hlinkClick r:id="rId10"/>
              </a:rPr>
              <a:t>Sales FAQ</a:t>
            </a:r>
            <a:endParaRPr lang="en-US" sz="1400" dirty="0">
              <a:solidFill>
                <a:schemeClr val="accent2"/>
              </a:solidFill>
            </a:endParaRPr>
          </a:p>
          <a:p>
            <a:pPr marL="457200" indent="-457200">
              <a:spcBef>
                <a:spcPts val="0"/>
              </a:spcBef>
              <a:spcAft>
                <a:spcPts val="300"/>
              </a:spcAft>
              <a:buFont typeface="+mj-lt"/>
              <a:buAutoNum type="arabicPeriod"/>
            </a:pPr>
            <a:r>
              <a:rPr lang="en-US" sz="1600" b="1" dirty="0">
                <a:solidFill>
                  <a:schemeClr val="accent2"/>
                </a:solidFill>
              </a:rPr>
              <a:t>Workload per Sensor (8/4/22)</a:t>
            </a:r>
          </a:p>
          <a:p>
            <a:pPr marL="682625" lvl="1" indent="-225425">
              <a:spcBef>
                <a:spcPts val="0"/>
              </a:spcBef>
              <a:spcAft>
                <a:spcPts val="300"/>
              </a:spcAft>
            </a:pPr>
            <a:r>
              <a:rPr lang="en-US" sz="1400" dirty="0">
                <a:solidFill>
                  <a:schemeClr val="accent2"/>
                </a:solidFill>
              </a:rPr>
              <a:t>Slide 15</a:t>
            </a:r>
          </a:p>
          <a:p>
            <a:pPr marL="682625" lvl="1" indent="-225425">
              <a:spcBef>
                <a:spcPts val="0"/>
              </a:spcBef>
              <a:spcAft>
                <a:spcPts val="300"/>
              </a:spcAft>
            </a:pPr>
            <a:r>
              <a:rPr lang="en-US" sz="1400" dirty="0">
                <a:solidFill>
                  <a:schemeClr val="accent2"/>
                </a:solidFill>
                <a:hlinkClick r:id="rId11"/>
              </a:rPr>
              <a:t>Customer FAQ – AWS Support for Carbon Black Workload</a:t>
            </a:r>
            <a:endParaRPr lang="en-US" sz="1400" dirty="0">
              <a:solidFill>
                <a:schemeClr val="accent2"/>
              </a:solidFill>
            </a:endParaRPr>
          </a:p>
          <a:p>
            <a:pPr marL="682625" lvl="1" indent="-225425">
              <a:spcBef>
                <a:spcPts val="0"/>
              </a:spcBef>
              <a:spcAft>
                <a:spcPts val="300"/>
              </a:spcAft>
            </a:pPr>
            <a:r>
              <a:rPr lang="en-US" sz="1400" dirty="0">
                <a:solidFill>
                  <a:schemeClr val="accent2"/>
                </a:solidFill>
                <a:hlinkClick r:id="rId12"/>
              </a:rPr>
              <a:t>Datasheet</a:t>
            </a:r>
            <a:endParaRPr lang="en-US" sz="1400" dirty="0">
              <a:solidFill>
                <a:schemeClr val="accent2"/>
              </a:solidFill>
            </a:endParaRPr>
          </a:p>
          <a:p>
            <a:pPr marL="682625" lvl="1" indent="-225425">
              <a:spcBef>
                <a:spcPts val="0"/>
              </a:spcBef>
              <a:spcAft>
                <a:spcPts val="300"/>
              </a:spcAft>
            </a:pPr>
            <a:r>
              <a:rPr lang="en-US" sz="1400" dirty="0">
                <a:solidFill>
                  <a:schemeClr val="accent2"/>
                </a:solidFill>
                <a:hlinkClick r:id="rId13"/>
              </a:rPr>
              <a:t>What’s New Sales Deck – AWS Support for Carbon Black Workload</a:t>
            </a:r>
            <a:endParaRPr lang="en-US" sz="1400" dirty="0">
              <a:solidFill>
                <a:schemeClr val="accent2"/>
              </a:solidFill>
            </a:endParaRPr>
          </a:p>
          <a:p>
            <a:pPr marL="682625" lvl="1" indent="-225425">
              <a:spcBef>
                <a:spcPts val="0"/>
              </a:spcBef>
              <a:spcAft>
                <a:spcPts val="300"/>
              </a:spcAft>
            </a:pPr>
            <a:r>
              <a:rPr lang="en-US" sz="1400" dirty="0">
                <a:solidFill>
                  <a:schemeClr val="accent2"/>
                </a:solidFill>
                <a:hlinkClick r:id="rId14"/>
              </a:rPr>
              <a:t>One Slider – AWS Support for Carbon Black Workload </a:t>
            </a:r>
            <a:endParaRPr lang="en-US" sz="1400" dirty="0">
              <a:solidFill>
                <a:schemeClr val="accent2"/>
              </a:solidFill>
            </a:endParaRPr>
          </a:p>
          <a:p>
            <a:pPr marL="682625" lvl="1" indent="-225425">
              <a:spcBef>
                <a:spcPts val="0"/>
              </a:spcBef>
              <a:spcAft>
                <a:spcPts val="300"/>
              </a:spcAft>
            </a:pPr>
            <a:r>
              <a:rPr lang="en-US" sz="1400" dirty="0">
                <a:solidFill>
                  <a:schemeClr val="accent2"/>
                </a:solidFill>
                <a:hlinkClick r:id="rId15"/>
              </a:rPr>
              <a:t>Internal Sales FAQ – AWS Support for Carbon Black Workload</a:t>
            </a:r>
            <a:endParaRPr lang="en-US" sz="1400" dirty="0">
              <a:solidFill>
                <a:schemeClr val="accent2"/>
              </a:solidFill>
            </a:endParaRPr>
          </a:p>
          <a:p>
            <a:pPr marL="457200" indent="-457200">
              <a:buFont typeface="+mj-lt"/>
              <a:buAutoNum type="arabicPeriod"/>
            </a:pPr>
            <a:endParaRPr lang="en-US" sz="1600" b="1" dirty="0">
              <a:solidFill>
                <a:schemeClr val="accent2"/>
              </a:solidFill>
            </a:endParaRPr>
          </a:p>
          <a:p>
            <a:pPr marL="457200" indent="-457200">
              <a:buFont typeface="+mj-lt"/>
              <a:buAutoNum type="arabicPeriod"/>
            </a:pPr>
            <a:endParaRPr lang="en-US" sz="1600" b="1" dirty="0">
              <a:solidFill>
                <a:schemeClr val="accent2"/>
              </a:solidFill>
            </a:endParaRPr>
          </a:p>
          <a:p>
            <a:pPr marL="342900" indent="-342900">
              <a:buFont typeface="+mj-lt"/>
              <a:buAutoNum type="arabicPeriod"/>
            </a:pPr>
            <a:endParaRPr lang="en-US" sz="1400" i="1" dirty="0"/>
          </a:p>
          <a:p>
            <a:pPr marL="800100" lvl="1" indent="-342900">
              <a:buFont typeface="Wingdings" pitchFamily="2" charset="2"/>
              <a:buChar char="Ø"/>
            </a:pPr>
            <a:endParaRPr lang="en-US" sz="1200" i="1" dirty="0"/>
          </a:p>
          <a:p>
            <a:pPr marL="742950" lvl="1" indent="-285750">
              <a:buFont typeface="Wingdings" pitchFamily="2" charset="2"/>
              <a:buChar char="Ø"/>
            </a:pPr>
            <a:endParaRPr lang="en-US" sz="1600" b="1" dirty="0"/>
          </a:p>
        </p:txBody>
      </p:sp>
      <p:sp>
        <p:nvSpPr>
          <p:cNvPr id="5" name="Text Placeholder 4">
            <a:extLst>
              <a:ext uri="{FF2B5EF4-FFF2-40B4-BE49-F238E27FC236}">
                <a16:creationId xmlns:a16="http://schemas.microsoft.com/office/drawing/2014/main" id="{53E001AD-6036-8E49-BF9B-0B2050A7CCAF}"/>
              </a:ext>
            </a:extLst>
          </p:cNvPr>
          <p:cNvSpPr>
            <a:spLocks noGrp="1"/>
          </p:cNvSpPr>
          <p:nvPr>
            <p:ph type="body" sz="quarter" idx="20"/>
          </p:nvPr>
        </p:nvSpPr>
        <p:spPr>
          <a:xfrm>
            <a:off x="8893719" y="1055386"/>
            <a:ext cx="3295106" cy="5116814"/>
          </a:xfrm>
          <a:solidFill>
            <a:schemeClr val="accent1">
              <a:lumMod val="40000"/>
              <a:lumOff val="60000"/>
            </a:schemeClr>
          </a:solidFill>
        </p:spPr>
        <p:txBody>
          <a:bodyPr vert="horz" lIns="457200" tIns="457200" rIns="594360" bIns="457200" rtlCol="0" anchor="t">
            <a:noAutofit/>
          </a:bodyPr>
          <a:lstStyle/>
          <a:p>
            <a:pPr algn="ctr"/>
            <a:r>
              <a:rPr lang="en-US" b="1">
                <a:solidFill>
                  <a:schemeClr val="accent2"/>
                </a:solidFill>
              </a:rPr>
              <a:t>Helpful Resources:</a:t>
            </a:r>
          </a:p>
          <a:p>
            <a:pPr marL="285750" indent="-285750">
              <a:buFont typeface="Wingdings" panose="020B0604020202020204" pitchFamily="34" charset="0"/>
              <a:buChar char="§"/>
            </a:pPr>
            <a:r>
              <a:rPr lang="en-US">
                <a:solidFill>
                  <a:schemeClr val="accent2"/>
                </a:solidFill>
              </a:rPr>
              <a:t>SBU PnP Mailbox:</a:t>
            </a:r>
            <a:r>
              <a:rPr lang="en-US"/>
              <a:t> </a:t>
            </a:r>
            <a:r>
              <a:rPr lang="en-US">
                <a:hlinkClick r:id="rId16"/>
              </a:rPr>
              <a:t>sbu_pricing_packaging@vmware.com</a:t>
            </a:r>
            <a:endParaRPr lang="en-US"/>
          </a:p>
          <a:p>
            <a:pPr marL="285750" indent="-285750">
              <a:buFont typeface="Wingdings" panose="020B0604020202020204" pitchFamily="34" charset="0"/>
              <a:buChar char="§"/>
            </a:pPr>
            <a:r>
              <a:rPr lang="en-US">
                <a:hlinkClick r:id="rId17"/>
              </a:rPr>
              <a:t>Price Lists</a:t>
            </a:r>
            <a:endParaRPr lang="en-US"/>
          </a:p>
          <a:p>
            <a:pPr marL="285750" indent="-285750">
              <a:buFont typeface="Wingdings" panose="020B0604020202020204" pitchFamily="34" charset="0"/>
              <a:buChar char="§"/>
            </a:pPr>
            <a:r>
              <a:rPr lang="en-US">
                <a:hlinkClick r:id="rId18"/>
              </a:rPr>
              <a:t>#help-workload</a:t>
            </a:r>
            <a:endParaRPr lang="en-US"/>
          </a:p>
          <a:p>
            <a:pPr marL="285750" indent="-285750">
              <a:buFont typeface="Wingdings" panose="020B0604020202020204" pitchFamily="34" charset="0"/>
              <a:buChar char="§"/>
            </a:pPr>
            <a:r>
              <a:rPr lang="en-US">
                <a:hlinkClick r:id="rId19"/>
              </a:rPr>
              <a:t>#ask-container-security</a:t>
            </a:r>
            <a:endParaRPr lang="en-US"/>
          </a:p>
          <a:p>
            <a:pPr marL="285750" indent="-285750">
              <a:buFont typeface="Wingdings" panose="020B0604020202020204" pitchFamily="34" charset="0"/>
              <a:buChar char="§"/>
            </a:pPr>
            <a:r>
              <a:rPr lang="en-US">
                <a:hlinkClick r:id="rId20"/>
              </a:rPr>
              <a:t>#help-cbc-prevention</a:t>
            </a:r>
            <a:endParaRPr lang="en-US"/>
          </a:p>
        </p:txBody>
      </p:sp>
      <p:sp>
        <p:nvSpPr>
          <p:cNvPr id="7" name="Explosion 1 6">
            <a:extLst>
              <a:ext uri="{FF2B5EF4-FFF2-40B4-BE49-F238E27FC236}">
                <a16:creationId xmlns:a16="http://schemas.microsoft.com/office/drawing/2014/main" id="{D76B5CB1-32EB-B044-9DB2-2F10FEC0228D}"/>
              </a:ext>
            </a:extLst>
          </p:cNvPr>
          <p:cNvSpPr/>
          <p:nvPr/>
        </p:nvSpPr>
        <p:spPr>
          <a:xfrm>
            <a:off x="11153627" y="24924"/>
            <a:ext cx="910778" cy="910778"/>
          </a:xfrm>
          <a:prstGeom prst="irregularSeal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bg1"/>
                </a:solidFill>
              </a:rPr>
              <a:t>New!</a:t>
            </a:r>
          </a:p>
        </p:txBody>
      </p:sp>
    </p:spTree>
    <p:extLst>
      <p:ext uri="{BB962C8B-B14F-4D97-AF65-F5344CB8AC3E}">
        <p14:creationId xmlns:p14="http://schemas.microsoft.com/office/powerpoint/2010/main" val="3307312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Cross-BU Bundles</a:t>
            </a:r>
          </a:p>
        </p:txBody>
      </p:sp>
    </p:spTree>
    <p:extLst>
      <p:ext uri="{BB962C8B-B14F-4D97-AF65-F5344CB8AC3E}">
        <p14:creationId xmlns:p14="http://schemas.microsoft.com/office/powerpoint/2010/main" val="208576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3E4FE9B7-1EAA-7245-9C01-E35DD678BC6E}"/>
              </a:ext>
            </a:extLst>
          </p:cNvPr>
          <p:cNvSpPr/>
          <p:nvPr/>
        </p:nvSpPr>
        <p:spPr>
          <a:xfrm>
            <a:off x="11286354" y="56002"/>
            <a:ext cx="822960" cy="82296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 name="Title 2"/>
          <p:cNvSpPr>
            <a:spLocks noGrp="1"/>
          </p:cNvSpPr>
          <p:nvPr>
            <p:ph type="title"/>
          </p:nvPr>
        </p:nvSpPr>
        <p:spPr/>
        <p:txBody>
          <a:bodyPr/>
          <a:lstStyle/>
          <a:p>
            <a:r>
              <a:rPr lang="en-US"/>
              <a:t>VMware vSphere Workload Security Bundles + Add-On</a:t>
            </a:r>
          </a:p>
        </p:txBody>
      </p:sp>
      <p:sp>
        <p:nvSpPr>
          <p:cNvPr id="45" name="TextBox 44"/>
          <p:cNvSpPr txBox="1"/>
          <p:nvPr/>
        </p:nvSpPr>
        <p:spPr>
          <a:xfrm>
            <a:off x="11377794" y="179137"/>
            <a:ext cx="640080" cy="553998"/>
          </a:xfrm>
          <a:prstGeom prst="rect">
            <a:avLst/>
          </a:prstGeom>
        </p:spPr>
        <p:txBody>
          <a:bodyPr wrap="square" lIns="0" tIns="0" rIns="0" bIns="0" rtlCol="0">
            <a:spAutoFit/>
          </a:bodyPr>
          <a:lstStyle/>
          <a:p>
            <a:pPr algn="ctr">
              <a:spcAft>
                <a:spcPts val="600"/>
              </a:spcAft>
            </a:pPr>
            <a:r>
              <a:rPr lang="en-US" sz="900" b="1">
                <a:solidFill>
                  <a:schemeClr val="bg1"/>
                </a:solidFill>
              </a:rPr>
              <a:t>vSphere Workload Security    + Add-Ons</a:t>
            </a:r>
          </a:p>
        </p:txBody>
      </p:sp>
      <p:grpSp>
        <p:nvGrpSpPr>
          <p:cNvPr id="6" name="Group 5">
            <a:extLst>
              <a:ext uri="{FF2B5EF4-FFF2-40B4-BE49-F238E27FC236}">
                <a16:creationId xmlns:a16="http://schemas.microsoft.com/office/drawing/2014/main" id="{0BC1DF88-0030-2944-9E86-C8634EE1C885}"/>
              </a:ext>
            </a:extLst>
          </p:cNvPr>
          <p:cNvGrpSpPr/>
          <p:nvPr/>
        </p:nvGrpSpPr>
        <p:grpSpPr>
          <a:xfrm>
            <a:off x="378844" y="5676365"/>
            <a:ext cx="5390160" cy="595693"/>
            <a:chOff x="1330827" y="6014123"/>
            <a:chExt cx="5390160" cy="641707"/>
          </a:xfrm>
        </p:grpSpPr>
        <p:sp>
          <p:nvSpPr>
            <p:cNvPr id="43" name="Rectangle 42">
              <a:extLst>
                <a:ext uri="{FF2B5EF4-FFF2-40B4-BE49-F238E27FC236}">
                  <a16:creationId xmlns:a16="http://schemas.microsoft.com/office/drawing/2014/main" id="{2172AAC7-03FE-9E4E-AB9E-847013DBA881}"/>
                </a:ext>
              </a:extLst>
            </p:cNvPr>
            <p:cNvSpPr/>
            <p:nvPr/>
          </p:nvSpPr>
          <p:spPr>
            <a:xfrm>
              <a:off x="1330827" y="6014123"/>
              <a:ext cx="5390160" cy="641707"/>
            </a:xfrm>
            <a:prstGeom prst="rect">
              <a:avLst/>
            </a:prstGeom>
            <a:noFill/>
            <a:ln w="19050">
              <a:solidFill>
                <a:schemeClr val="tx1"/>
              </a:solidFill>
              <a:prstDash val="lgDash"/>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a:solidFill>
                    <a:schemeClr val="bg1"/>
                  </a:solidFill>
                </a:rPr>
                <a:t>c</a:t>
              </a:r>
            </a:p>
          </p:txBody>
        </p:sp>
        <p:sp>
          <p:nvSpPr>
            <p:cNvPr id="46" name="TextBox 45">
              <a:extLst>
                <a:ext uri="{FF2B5EF4-FFF2-40B4-BE49-F238E27FC236}">
                  <a16:creationId xmlns:a16="http://schemas.microsoft.com/office/drawing/2014/main" id="{EB30C39C-4B37-E845-BBF2-F8620B93870F}"/>
                </a:ext>
              </a:extLst>
            </p:cNvPr>
            <p:cNvSpPr txBox="1"/>
            <p:nvPr/>
          </p:nvSpPr>
          <p:spPr>
            <a:xfrm>
              <a:off x="1668202" y="6062220"/>
              <a:ext cx="4782550" cy="464171"/>
            </a:xfrm>
            <a:prstGeom prst="rect">
              <a:avLst/>
            </a:prstGeom>
          </p:spPr>
          <p:txBody>
            <a:bodyPr wrap="square" lIns="0" tIns="0" rIns="0" bIns="0" rtlCol="0">
              <a:spAutoFit/>
            </a:bodyPr>
            <a:lstStyle/>
            <a:p>
              <a:pPr algn="ctr">
                <a:spcAft>
                  <a:spcPts val="600"/>
                </a:spcAft>
              </a:pPr>
              <a:r>
                <a:rPr lang="en-US" sz="1400" i="1">
                  <a:latin typeface="Calibri" panose="020F0502020204030204" pitchFamily="34" charset="0"/>
                  <a:cs typeface="Calibri" panose="020F0502020204030204" pitchFamily="34" charset="0"/>
                </a:rPr>
                <a:t>10% embedded discount for Carbon Black and vSphere license. </a:t>
              </a:r>
              <a:r>
                <a:rPr lang="en-US" sz="1400" i="1">
                  <a:solidFill>
                    <a:srgbClr val="FF0000"/>
                  </a:solidFill>
                  <a:latin typeface="Calibri" panose="020F0502020204030204" pitchFamily="34" charset="0"/>
                  <a:cs typeface="Calibri" panose="020F0502020204030204" pitchFamily="34" charset="0"/>
                </a:rPr>
                <a:t>vSphere </a:t>
              </a:r>
              <a:r>
                <a:rPr lang="en-US" sz="1400" i="1" err="1">
                  <a:solidFill>
                    <a:srgbClr val="FF0000"/>
                  </a:solidFill>
                  <a:latin typeface="Calibri" panose="020F0502020204030204" pitchFamily="34" charset="0"/>
                  <a:cs typeface="Calibri" panose="020F0502020204030204" pitchFamily="34" charset="0"/>
                </a:rPr>
                <a:t>SnS</a:t>
              </a:r>
              <a:r>
                <a:rPr lang="en-US" sz="1400" i="1">
                  <a:solidFill>
                    <a:srgbClr val="FF0000"/>
                  </a:solidFill>
                  <a:latin typeface="Calibri" panose="020F0502020204030204" pitchFamily="34" charset="0"/>
                  <a:cs typeface="Calibri" panose="020F0502020204030204" pitchFamily="34" charset="0"/>
                </a:rPr>
                <a:t> must be purchased separately.</a:t>
              </a:r>
            </a:p>
          </p:txBody>
        </p:sp>
      </p:grpSp>
      <p:grpSp>
        <p:nvGrpSpPr>
          <p:cNvPr id="7" name="Group 6">
            <a:extLst>
              <a:ext uri="{FF2B5EF4-FFF2-40B4-BE49-F238E27FC236}">
                <a16:creationId xmlns:a16="http://schemas.microsoft.com/office/drawing/2014/main" id="{C9A76CAE-BCFB-8647-B78F-D4BA334836CB}"/>
              </a:ext>
            </a:extLst>
          </p:cNvPr>
          <p:cNvGrpSpPr/>
          <p:nvPr/>
        </p:nvGrpSpPr>
        <p:grpSpPr>
          <a:xfrm>
            <a:off x="603600" y="883788"/>
            <a:ext cx="4962311" cy="4514463"/>
            <a:chOff x="579386" y="948434"/>
            <a:chExt cx="7091844" cy="4883067"/>
          </a:xfrm>
        </p:grpSpPr>
        <p:grpSp>
          <p:nvGrpSpPr>
            <p:cNvPr id="60" name="Group 59">
              <a:extLst>
                <a:ext uri="{FF2B5EF4-FFF2-40B4-BE49-F238E27FC236}">
                  <a16:creationId xmlns:a16="http://schemas.microsoft.com/office/drawing/2014/main" id="{80689838-2C5E-47BD-9FE6-C08566CA3827}"/>
                </a:ext>
              </a:extLst>
            </p:cNvPr>
            <p:cNvGrpSpPr/>
            <p:nvPr/>
          </p:nvGrpSpPr>
          <p:grpSpPr>
            <a:xfrm>
              <a:off x="579809" y="1953790"/>
              <a:ext cx="3178585" cy="3331035"/>
              <a:chOff x="1594409" y="3331367"/>
              <a:chExt cx="2814584" cy="3331903"/>
            </a:xfrm>
          </p:grpSpPr>
          <p:sp>
            <p:nvSpPr>
              <p:cNvPr id="61" name="Rectangle 60">
                <a:extLst>
                  <a:ext uri="{FF2B5EF4-FFF2-40B4-BE49-F238E27FC236}">
                    <a16:creationId xmlns:a16="http://schemas.microsoft.com/office/drawing/2014/main" id="{BA6FD6D8-313F-470E-AC3B-A1298905FF34}"/>
                  </a:ext>
                </a:extLst>
              </p:cNvPr>
              <p:cNvSpPr/>
              <p:nvPr/>
            </p:nvSpPr>
            <p:spPr>
              <a:xfrm>
                <a:off x="1594410" y="3331367"/>
                <a:ext cx="2814583" cy="33319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050">
                  <a:solidFill>
                    <a:schemeClr val="bg1"/>
                  </a:solidFill>
                </a:endParaRPr>
              </a:p>
            </p:txBody>
          </p:sp>
          <p:sp>
            <p:nvSpPr>
              <p:cNvPr id="62" name="Rectangle 61">
                <a:extLst>
                  <a:ext uri="{FF2B5EF4-FFF2-40B4-BE49-F238E27FC236}">
                    <a16:creationId xmlns:a16="http://schemas.microsoft.com/office/drawing/2014/main" id="{DA8C9745-B3A3-4799-8266-E198F340CB0A}"/>
                  </a:ext>
                </a:extLst>
              </p:cNvPr>
              <p:cNvSpPr/>
              <p:nvPr/>
            </p:nvSpPr>
            <p:spPr>
              <a:xfrm>
                <a:off x="1594409" y="3331367"/>
                <a:ext cx="2814583" cy="56953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05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1749223" y="3375312"/>
                <a:ext cx="2515427" cy="449540"/>
              </a:xfrm>
              <a:prstGeom prst="rect">
                <a:avLst/>
              </a:prstGeom>
            </p:spPr>
            <p:txBody>
              <a:bodyPr wrap="none" lIns="0" tIns="0" rIns="0" bIns="0" rtlCol="0">
                <a:spAutoFit/>
              </a:bodyPr>
              <a:lstStyle/>
              <a:p>
                <a:pPr algn="ctr">
                  <a:spcAft>
                    <a:spcPts val="600"/>
                  </a:spcAft>
                </a:pPr>
                <a:r>
                  <a:rPr lang="en-US" sz="1100">
                    <a:solidFill>
                      <a:schemeClr val="bg1"/>
                    </a:solidFill>
                  </a:rPr>
                  <a:t>VMware vSphere </a:t>
                </a:r>
              </a:p>
              <a:p>
                <a:pPr algn="ctr">
                  <a:spcAft>
                    <a:spcPts val="600"/>
                  </a:spcAft>
                </a:pPr>
                <a:r>
                  <a:rPr lang="en-US" sz="1100">
                    <a:solidFill>
                      <a:schemeClr val="bg1"/>
                    </a:solidFill>
                  </a:rPr>
                  <a:t>Workload Security </a:t>
                </a:r>
                <a:r>
                  <a:rPr lang="en-US" sz="1100" b="1">
                    <a:solidFill>
                      <a:schemeClr val="bg1"/>
                    </a:solidFill>
                  </a:rPr>
                  <a:t>Essentials</a:t>
                </a:r>
              </a:p>
            </p:txBody>
          </p:sp>
          <p:sp>
            <p:nvSpPr>
              <p:cNvPr id="64" name="TextBox 63">
                <a:extLst>
                  <a:ext uri="{FF2B5EF4-FFF2-40B4-BE49-F238E27FC236}">
                    <a16:creationId xmlns:a16="http://schemas.microsoft.com/office/drawing/2014/main" id="{59B67E5B-FDF6-43D4-8650-B792C2744AEC}"/>
                  </a:ext>
                </a:extLst>
              </p:cNvPr>
              <p:cNvSpPr txBox="1"/>
              <p:nvPr/>
            </p:nvSpPr>
            <p:spPr>
              <a:xfrm>
                <a:off x="1847636" y="4089036"/>
                <a:ext cx="2261856" cy="183146"/>
              </a:xfrm>
              <a:prstGeom prst="rect">
                <a:avLst/>
              </a:prstGeom>
              <a:ln>
                <a:solidFill>
                  <a:schemeClr val="tx2"/>
                </a:solidFill>
                <a:prstDash val="dash"/>
              </a:ln>
            </p:spPr>
            <p:txBody>
              <a:bodyPr wrap="none" lIns="0" tIns="0" rIns="0" bIns="0" rtlCol="0">
                <a:spAutoFit/>
              </a:bodyPr>
              <a:lstStyle/>
              <a:p>
                <a:pPr algn="ctr">
                  <a:spcAft>
                    <a:spcPts val="600"/>
                  </a:spcAft>
                </a:pPr>
                <a:r>
                  <a:rPr lang="en-US" sz="1100" b="1">
                    <a:solidFill>
                      <a:schemeClr val="bg1"/>
                    </a:solidFill>
                  </a:rPr>
                  <a:t>IDENTIFY RISK / HARDEN</a:t>
                </a:r>
              </a:p>
            </p:txBody>
          </p:sp>
          <p:cxnSp>
            <p:nvCxnSpPr>
              <p:cNvPr id="65" name="Straight Connector 64">
                <a:extLst>
                  <a:ext uri="{FF2B5EF4-FFF2-40B4-BE49-F238E27FC236}">
                    <a16:creationId xmlns:a16="http://schemas.microsoft.com/office/drawing/2014/main" id="{7B7CC415-E47E-47F6-B8E0-DED92BA56D6D}"/>
                  </a:ext>
                </a:extLst>
              </p:cNvPr>
              <p:cNvCxnSpPr/>
              <p:nvPr/>
            </p:nvCxnSpPr>
            <p:spPr bwMode="gray">
              <a:xfrm>
                <a:off x="1712871" y="4516463"/>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A0EC3D7-8127-4BDE-AB3F-4196E40EA24A}"/>
                  </a:ext>
                </a:extLst>
              </p:cNvPr>
              <p:cNvSpPr txBox="1"/>
              <p:nvPr/>
            </p:nvSpPr>
            <p:spPr>
              <a:xfrm>
                <a:off x="1834510" y="4611701"/>
                <a:ext cx="2288111" cy="1970283"/>
              </a:xfrm>
              <a:prstGeom prst="rect">
                <a:avLst/>
              </a:prstGeom>
            </p:spPr>
            <p:txBody>
              <a:bodyPr wrap="square" lIns="0" tIns="0" rIns="0" bIns="0" rtlCol="0">
                <a:spAutoFit/>
              </a:bodyPr>
              <a:lstStyle/>
              <a:p>
                <a:pPr algn="ctr" defTabSz="913852">
                  <a:spcBef>
                    <a:spcPts val="300"/>
                  </a:spcBef>
                  <a:buClr>
                    <a:schemeClr val="tx1"/>
                  </a:buClr>
                  <a:defRPr/>
                </a:pPr>
                <a:r>
                  <a:rPr lang="en-US" sz="1050" b="1">
                    <a:solidFill>
                      <a:schemeClr val="bg1"/>
                    </a:solidFill>
                  </a:rPr>
                  <a:t>Workload Essentials</a:t>
                </a:r>
              </a:p>
              <a:p>
                <a:pPr marL="171450" indent="-171450" defTabSz="913852">
                  <a:spcBef>
                    <a:spcPts val="300"/>
                  </a:spcBef>
                  <a:buClr>
                    <a:schemeClr val="bg1"/>
                  </a:buClr>
                  <a:buFont typeface="Wingdings" pitchFamily="2" charset="2"/>
                  <a:buChar char="ü"/>
                  <a:defRPr/>
                </a:pPr>
                <a:r>
                  <a:rPr lang="en-US" sz="1050">
                    <a:solidFill>
                      <a:schemeClr val="bg1"/>
                    </a:solidFill>
                  </a:rPr>
                  <a:t>Asset inventory</a:t>
                </a:r>
              </a:p>
              <a:p>
                <a:pPr marL="171450" indent="-171450" defTabSz="913852">
                  <a:spcBef>
                    <a:spcPts val="300"/>
                  </a:spcBef>
                  <a:buClr>
                    <a:schemeClr val="bg1"/>
                  </a:buClr>
                  <a:buFont typeface="Wingdings" pitchFamily="2" charset="2"/>
                  <a:buChar char="ü"/>
                  <a:defRPr/>
                </a:pPr>
                <a:r>
                  <a:rPr lang="en-US" sz="1050">
                    <a:solidFill>
                      <a:schemeClr val="bg1"/>
                    </a:solidFill>
                  </a:rPr>
                  <a:t>Audit and Remediation</a:t>
                </a:r>
              </a:p>
              <a:p>
                <a:pPr marL="171450" indent="-171450" defTabSz="913852">
                  <a:spcBef>
                    <a:spcPts val="300"/>
                  </a:spcBef>
                  <a:buClr>
                    <a:schemeClr val="bg1"/>
                  </a:buClr>
                  <a:buFont typeface="Wingdings" pitchFamily="2" charset="2"/>
                  <a:buChar char="ü"/>
                  <a:defRPr/>
                </a:pPr>
                <a:r>
                  <a:rPr lang="en-US" sz="1050">
                    <a:solidFill>
                      <a:schemeClr val="bg1"/>
                    </a:solidFill>
                  </a:rPr>
                  <a:t>Vulnerability</a:t>
                </a:r>
              </a:p>
              <a:p>
                <a:pPr marL="171450" indent="-171450" defTabSz="913852">
                  <a:spcBef>
                    <a:spcPts val="300"/>
                  </a:spcBef>
                  <a:buClr>
                    <a:schemeClr val="bg1"/>
                  </a:buClr>
                  <a:buFont typeface="Wingdings" pitchFamily="2" charset="2"/>
                  <a:buChar char="ü"/>
                  <a:defRPr/>
                </a:pPr>
                <a:r>
                  <a:rPr lang="en-US" sz="1050">
                    <a:solidFill>
                      <a:schemeClr val="bg1"/>
                    </a:solidFill>
                  </a:rPr>
                  <a:t>vCenter Plug-in</a:t>
                </a:r>
              </a:p>
              <a:p>
                <a:pPr marL="171450" indent="-171450" defTabSz="913852">
                  <a:spcBef>
                    <a:spcPts val="300"/>
                  </a:spcBef>
                  <a:buClr>
                    <a:schemeClr val="bg1"/>
                  </a:buClr>
                  <a:buFont typeface="Wingdings" pitchFamily="2" charset="2"/>
                  <a:buChar char="ü"/>
                  <a:defRPr/>
                </a:pPr>
                <a:r>
                  <a:rPr lang="en-US" sz="1050">
                    <a:solidFill>
                      <a:schemeClr val="bg1"/>
                    </a:solidFill>
                  </a:rPr>
                  <a:t>Agentless</a:t>
                </a:r>
              </a:p>
              <a:p>
                <a:pPr marL="171450" indent="-171450" defTabSz="913852">
                  <a:spcBef>
                    <a:spcPts val="300"/>
                  </a:spcBef>
                  <a:buClr>
                    <a:schemeClr val="bg1"/>
                  </a:buClr>
                  <a:buFont typeface="Wingdings" pitchFamily="2" charset="2"/>
                  <a:buChar char="ü"/>
                  <a:defRPr/>
                </a:pPr>
                <a:r>
                  <a:rPr lang="en-US" sz="1050">
                    <a:solidFill>
                      <a:schemeClr val="bg1"/>
                    </a:solidFill>
                  </a:rPr>
                  <a:t>Lifecycle Management</a:t>
                </a:r>
              </a:p>
              <a:p>
                <a:pPr algn="ctr" defTabSz="913852">
                  <a:spcBef>
                    <a:spcPts val="300"/>
                  </a:spcBef>
                  <a:buClr>
                    <a:schemeClr val="tx1"/>
                  </a:buClr>
                  <a:defRPr/>
                </a:pPr>
                <a:r>
                  <a:rPr lang="en-US" sz="1050" b="1">
                    <a:solidFill>
                      <a:schemeClr val="bg1"/>
                    </a:solidFill>
                  </a:rPr>
                  <a:t>+</a:t>
                </a:r>
              </a:p>
              <a:p>
                <a:pPr algn="ctr" defTabSz="913852">
                  <a:spcBef>
                    <a:spcPts val="300"/>
                  </a:spcBef>
                  <a:buClr>
                    <a:schemeClr val="tx1"/>
                  </a:buClr>
                  <a:defRPr/>
                </a:pPr>
                <a:r>
                  <a:rPr lang="en-US" sz="1050" b="1">
                    <a:solidFill>
                      <a:schemeClr val="bg1"/>
                    </a:solidFill>
                  </a:rPr>
                  <a:t>vSphere 7 Enterprise Plus</a:t>
                </a:r>
              </a:p>
            </p:txBody>
          </p:sp>
        </p:grpSp>
        <p:grpSp>
          <p:nvGrpSpPr>
            <p:cNvPr id="67" name="Group 66">
              <a:extLst>
                <a:ext uri="{FF2B5EF4-FFF2-40B4-BE49-F238E27FC236}">
                  <a16:creationId xmlns:a16="http://schemas.microsoft.com/office/drawing/2014/main" id="{0A112E23-4CD6-4A10-BD23-2CFA6A12B8C6}"/>
                </a:ext>
              </a:extLst>
            </p:cNvPr>
            <p:cNvGrpSpPr/>
            <p:nvPr/>
          </p:nvGrpSpPr>
          <p:grpSpPr>
            <a:xfrm>
              <a:off x="4470830" y="1227777"/>
              <a:ext cx="3200400" cy="4054429"/>
              <a:chOff x="1588714" y="3320302"/>
              <a:chExt cx="2833902" cy="3468489"/>
            </a:xfrm>
          </p:grpSpPr>
          <p:sp>
            <p:nvSpPr>
              <p:cNvPr id="68" name="Rectangle 67">
                <a:extLst>
                  <a:ext uri="{FF2B5EF4-FFF2-40B4-BE49-F238E27FC236}">
                    <a16:creationId xmlns:a16="http://schemas.microsoft.com/office/drawing/2014/main" id="{BCB6CB2C-923A-4B60-B6D4-C3F9A3BEF468}"/>
                  </a:ext>
                </a:extLst>
              </p:cNvPr>
              <p:cNvSpPr/>
              <p:nvPr/>
            </p:nvSpPr>
            <p:spPr>
              <a:xfrm>
                <a:off x="1588714" y="3326928"/>
                <a:ext cx="2833902" cy="34618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050">
                  <a:solidFill>
                    <a:schemeClr val="bg1"/>
                  </a:solidFill>
                </a:endParaRPr>
              </a:p>
            </p:txBody>
          </p:sp>
          <p:sp>
            <p:nvSpPr>
              <p:cNvPr id="69" name="Rectangle 68">
                <a:extLst>
                  <a:ext uri="{FF2B5EF4-FFF2-40B4-BE49-F238E27FC236}">
                    <a16:creationId xmlns:a16="http://schemas.microsoft.com/office/drawing/2014/main" id="{C5EAFCE8-8D32-4272-AC5A-6D062BAD4926}"/>
                  </a:ext>
                </a:extLst>
              </p:cNvPr>
              <p:cNvSpPr/>
              <p:nvPr/>
            </p:nvSpPr>
            <p:spPr>
              <a:xfrm>
                <a:off x="1589089" y="3320302"/>
                <a:ext cx="2833152" cy="487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050">
                  <a:solidFill>
                    <a:schemeClr val="bg1"/>
                  </a:solidFill>
                </a:endParaRPr>
              </a:p>
            </p:txBody>
          </p:sp>
          <p:sp>
            <p:nvSpPr>
              <p:cNvPr id="70" name="TextBox 69">
                <a:extLst>
                  <a:ext uri="{FF2B5EF4-FFF2-40B4-BE49-F238E27FC236}">
                    <a16:creationId xmlns:a16="http://schemas.microsoft.com/office/drawing/2014/main" id="{735F8716-5BB8-49D4-BDA4-ED430B5261AE}"/>
                  </a:ext>
                </a:extLst>
              </p:cNvPr>
              <p:cNvSpPr txBox="1"/>
              <p:nvPr/>
            </p:nvSpPr>
            <p:spPr>
              <a:xfrm>
                <a:off x="1611572" y="3371615"/>
                <a:ext cx="2788181" cy="384473"/>
              </a:xfrm>
              <a:prstGeom prst="rect">
                <a:avLst/>
              </a:prstGeom>
            </p:spPr>
            <p:txBody>
              <a:bodyPr wrap="square" lIns="0" tIns="0" rIns="0" bIns="0" rtlCol="0">
                <a:spAutoFit/>
              </a:bodyPr>
              <a:lstStyle/>
              <a:p>
                <a:pPr algn="ctr">
                  <a:spcAft>
                    <a:spcPts val="600"/>
                  </a:spcAft>
                </a:pPr>
                <a:r>
                  <a:rPr lang="en-US" sz="1100">
                    <a:solidFill>
                      <a:schemeClr val="bg1"/>
                    </a:solidFill>
                  </a:rPr>
                  <a:t>VMware vSphere</a:t>
                </a:r>
              </a:p>
              <a:p>
                <a:pPr algn="ctr">
                  <a:spcAft>
                    <a:spcPts val="600"/>
                  </a:spcAft>
                </a:pPr>
                <a:r>
                  <a:rPr lang="en-US" sz="1100">
                    <a:solidFill>
                      <a:schemeClr val="bg1"/>
                    </a:solidFill>
                  </a:rPr>
                  <a:t>Workload Security </a:t>
                </a:r>
                <a:r>
                  <a:rPr lang="en-US" sz="1100" b="1">
                    <a:solidFill>
                      <a:schemeClr val="bg1"/>
                    </a:solidFill>
                  </a:rPr>
                  <a:t>Advanced</a:t>
                </a:r>
              </a:p>
            </p:txBody>
          </p:sp>
          <p:sp>
            <p:nvSpPr>
              <p:cNvPr id="71" name="TextBox 70">
                <a:extLst>
                  <a:ext uri="{FF2B5EF4-FFF2-40B4-BE49-F238E27FC236}">
                    <a16:creationId xmlns:a16="http://schemas.microsoft.com/office/drawing/2014/main" id="{98E25A70-79E4-45FA-8895-4F553706F98C}"/>
                  </a:ext>
                </a:extLst>
              </p:cNvPr>
              <p:cNvSpPr txBox="1"/>
              <p:nvPr/>
            </p:nvSpPr>
            <p:spPr>
              <a:xfrm>
                <a:off x="2270770" y="4012412"/>
                <a:ext cx="1469787" cy="156637"/>
              </a:xfrm>
              <a:prstGeom prst="rect">
                <a:avLst/>
              </a:prstGeom>
              <a:ln>
                <a:solidFill>
                  <a:schemeClr val="tx2"/>
                </a:solidFill>
                <a:prstDash val="dash"/>
              </a:ln>
            </p:spPr>
            <p:txBody>
              <a:bodyPr wrap="square" lIns="0" tIns="0" rIns="0" bIns="0" rtlCol="0">
                <a:spAutoFit/>
              </a:bodyPr>
              <a:lstStyle/>
              <a:p>
                <a:pPr algn="ctr">
                  <a:spcAft>
                    <a:spcPts val="600"/>
                  </a:spcAft>
                </a:pPr>
                <a:r>
                  <a:rPr lang="en-US" sz="1100" b="1">
                    <a:solidFill>
                      <a:schemeClr val="bg1"/>
                    </a:solidFill>
                  </a:rPr>
                  <a:t>+ PREVENTION</a:t>
                </a:r>
              </a:p>
            </p:txBody>
          </p:sp>
          <p:cxnSp>
            <p:nvCxnSpPr>
              <p:cNvPr id="72" name="Straight Connector 71">
                <a:extLst>
                  <a:ext uri="{FF2B5EF4-FFF2-40B4-BE49-F238E27FC236}">
                    <a16:creationId xmlns:a16="http://schemas.microsoft.com/office/drawing/2014/main" id="{852ABD6F-E63D-4162-AC7D-C277254E3ACC}"/>
                  </a:ext>
                </a:extLst>
              </p:cNvPr>
              <p:cNvCxnSpPr/>
              <p:nvPr/>
            </p:nvCxnSpPr>
            <p:spPr bwMode="gray">
              <a:xfrm>
                <a:off x="1715501" y="4375833"/>
                <a:ext cx="2562879" cy="0"/>
              </a:xfrm>
              <a:prstGeom prst="line">
                <a:avLst/>
              </a:prstGeom>
              <a:ln w="25400">
                <a:solidFill>
                  <a:schemeClr val="accent1">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4D2D40C-B203-45FA-870D-00FC40EA5E5D}"/>
                  </a:ext>
                </a:extLst>
              </p:cNvPr>
              <p:cNvSpPr txBox="1"/>
              <p:nvPr/>
            </p:nvSpPr>
            <p:spPr>
              <a:xfrm>
                <a:off x="1814912" y="4491211"/>
                <a:ext cx="2422914" cy="1117822"/>
              </a:xfrm>
              <a:prstGeom prst="rect">
                <a:avLst/>
              </a:prstGeom>
            </p:spPr>
            <p:txBody>
              <a:bodyPr wrap="square" lIns="0" tIns="0" rIns="0" bIns="0" rtlCol="0">
                <a:spAutoFit/>
              </a:bodyPr>
              <a:lstStyle/>
              <a:p>
                <a:pPr algn="ctr" defTabSz="913852">
                  <a:spcBef>
                    <a:spcPts val="300"/>
                  </a:spcBef>
                  <a:defRPr/>
                </a:pPr>
                <a:r>
                  <a:rPr lang="en-US" sz="1050" b="1">
                    <a:solidFill>
                      <a:schemeClr val="bg1"/>
                    </a:solidFill>
                  </a:rPr>
                  <a:t>Workload Advanced</a:t>
                </a:r>
              </a:p>
              <a:p>
                <a:pPr marL="171450" indent="-171450" defTabSz="913852">
                  <a:spcBef>
                    <a:spcPts val="300"/>
                  </a:spcBef>
                  <a:buFont typeface="Wingdings" pitchFamily="2" charset="2"/>
                  <a:buChar char="ü"/>
                  <a:defRPr/>
                </a:pPr>
                <a:r>
                  <a:rPr lang="en-US" sz="1050">
                    <a:solidFill>
                      <a:schemeClr val="bg1"/>
                    </a:solidFill>
                  </a:rPr>
                  <a:t>Workload Essentials</a:t>
                </a:r>
              </a:p>
              <a:p>
                <a:pPr marL="171450" indent="-171450" defTabSz="913852">
                  <a:spcBef>
                    <a:spcPts val="300"/>
                  </a:spcBef>
                  <a:buFont typeface="Wingdings" pitchFamily="2" charset="2"/>
                  <a:buChar char="ü"/>
                  <a:defRPr/>
                </a:pPr>
                <a:r>
                  <a:rPr lang="en-US" sz="1050">
                    <a:solidFill>
                      <a:schemeClr val="bg1"/>
                    </a:solidFill>
                  </a:rPr>
                  <a:t>NGAV</a:t>
                </a:r>
              </a:p>
              <a:p>
                <a:pPr marL="171450" indent="-171450" defTabSz="913852">
                  <a:spcBef>
                    <a:spcPts val="300"/>
                  </a:spcBef>
                  <a:buFont typeface="Wingdings" pitchFamily="2" charset="2"/>
                  <a:buChar char="ü"/>
                  <a:defRPr/>
                </a:pPr>
                <a:r>
                  <a:rPr lang="en-US" sz="1050">
                    <a:solidFill>
                      <a:schemeClr val="bg1"/>
                    </a:solidFill>
                  </a:rPr>
                  <a:t>Behavioral EDR</a:t>
                </a:r>
              </a:p>
              <a:p>
                <a:pPr algn="ctr" defTabSz="913852">
                  <a:spcBef>
                    <a:spcPts val="300"/>
                  </a:spcBef>
                  <a:defRPr/>
                </a:pPr>
                <a:r>
                  <a:rPr lang="en-US" sz="1050" b="1">
                    <a:solidFill>
                      <a:schemeClr val="bg1"/>
                    </a:solidFill>
                  </a:rPr>
                  <a:t>+ </a:t>
                </a:r>
              </a:p>
              <a:p>
                <a:pPr algn="ctr" defTabSz="913852">
                  <a:spcBef>
                    <a:spcPts val="300"/>
                  </a:spcBef>
                  <a:defRPr/>
                </a:pPr>
                <a:r>
                  <a:rPr lang="en-US" sz="1050" b="1">
                    <a:solidFill>
                      <a:schemeClr val="bg1"/>
                    </a:solidFill>
                  </a:rPr>
                  <a:t>vSphere 7 Enterprise Plus</a:t>
                </a:r>
              </a:p>
            </p:txBody>
          </p:sp>
        </p:grpSp>
        <p:sp>
          <p:nvSpPr>
            <p:cNvPr id="49" name="Rectangle 48">
              <a:extLst>
                <a:ext uri="{FF2B5EF4-FFF2-40B4-BE49-F238E27FC236}">
                  <a16:creationId xmlns:a16="http://schemas.microsoft.com/office/drawing/2014/main" id="{1F11AE94-7A60-48D6-A0CC-783524D2699B}"/>
                </a:ext>
              </a:extLst>
            </p:cNvPr>
            <p:cNvSpPr/>
            <p:nvPr/>
          </p:nvSpPr>
          <p:spPr>
            <a:xfrm>
              <a:off x="4461263" y="5282206"/>
              <a:ext cx="3209544" cy="549295"/>
            </a:xfrm>
            <a:prstGeom prst="rect">
              <a:avLst/>
            </a:prstGeom>
            <a:solidFill>
              <a:schemeClr val="bg1">
                <a:lumMod val="75000"/>
              </a:schemeClr>
            </a:solidFill>
            <a:ln w="25400">
              <a:noFill/>
            </a:ln>
          </p:spPr>
          <p:txBody>
            <a:bodyPr wrap="square">
              <a:spAutoFit/>
            </a:bodyPr>
            <a:lstStyle/>
            <a:p>
              <a:pPr algn="ctr">
                <a:spcAft>
                  <a:spcPts val="600"/>
                </a:spcAft>
              </a:pPr>
              <a:r>
                <a:rPr lang="en-US" sz="1100" b="1" i="1">
                  <a:solidFill>
                    <a:schemeClr val="tx2"/>
                  </a:solidFill>
                </a:rPr>
                <a:t>LIST PRICE: </a:t>
              </a:r>
            </a:p>
            <a:p>
              <a:pPr algn="ctr">
                <a:spcAft>
                  <a:spcPts val="600"/>
                </a:spcAft>
              </a:pPr>
              <a:r>
                <a:rPr lang="en-US" sz="1100" b="1" i="1">
                  <a:solidFill>
                    <a:schemeClr val="tx2"/>
                  </a:solidFill>
                </a:rPr>
                <a:t>$4,360.50/CPU/1 YR</a:t>
              </a:r>
            </a:p>
          </p:txBody>
        </p:sp>
        <p:sp>
          <p:nvSpPr>
            <p:cNvPr id="50" name="Rectangle 49">
              <a:extLst>
                <a:ext uri="{FF2B5EF4-FFF2-40B4-BE49-F238E27FC236}">
                  <a16:creationId xmlns:a16="http://schemas.microsoft.com/office/drawing/2014/main" id="{1F11AE94-7A60-48D6-A0CC-783524D2699B}"/>
                </a:ext>
              </a:extLst>
            </p:cNvPr>
            <p:cNvSpPr/>
            <p:nvPr/>
          </p:nvSpPr>
          <p:spPr>
            <a:xfrm>
              <a:off x="579386" y="5282206"/>
              <a:ext cx="3191256" cy="549295"/>
            </a:xfrm>
            <a:prstGeom prst="rect">
              <a:avLst/>
            </a:prstGeom>
            <a:solidFill>
              <a:schemeClr val="bg1">
                <a:lumMod val="75000"/>
              </a:schemeClr>
            </a:solidFill>
            <a:ln w="25400">
              <a:noFill/>
            </a:ln>
          </p:spPr>
          <p:txBody>
            <a:bodyPr wrap="square">
              <a:spAutoFit/>
            </a:bodyPr>
            <a:lstStyle/>
            <a:p>
              <a:pPr algn="ctr">
                <a:spcAft>
                  <a:spcPts val="600"/>
                </a:spcAft>
              </a:pPr>
              <a:r>
                <a:rPr lang="en-US" sz="1100" b="1" i="1">
                  <a:solidFill>
                    <a:schemeClr val="tx2"/>
                  </a:solidFill>
                </a:rPr>
                <a:t>LIST PRICE: </a:t>
              </a:r>
            </a:p>
            <a:p>
              <a:pPr algn="ctr">
                <a:spcAft>
                  <a:spcPts val="600"/>
                </a:spcAft>
              </a:pPr>
              <a:r>
                <a:rPr lang="en-US" sz="1100" b="1" i="1">
                  <a:solidFill>
                    <a:schemeClr val="tx2"/>
                  </a:solidFill>
                </a:rPr>
                <a:t>$4,090.50/CPU/1 YR</a:t>
              </a:r>
            </a:p>
          </p:txBody>
        </p:sp>
        <p:sp>
          <p:nvSpPr>
            <p:cNvPr id="47" name="Rectangle 46">
              <a:extLst>
                <a:ext uri="{FF2B5EF4-FFF2-40B4-BE49-F238E27FC236}">
                  <a16:creationId xmlns:a16="http://schemas.microsoft.com/office/drawing/2014/main" id="{94DD009C-86B3-874D-8737-277C061345E4}"/>
                </a:ext>
              </a:extLst>
            </p:cNvPr>
            <p:cNvSpPr/>
            <p:nvPr/>
          </p:nvSpPr>
          <p:spPr>
            <a:xfrm>
              <a:off x="579809" y="948434"/>
              <a:ext cx="7090997" cy="282970"/>
            </a:xfrm>
            <a:prstGeom prst="rect">
              <a:avLst/>
            </a:prstGeom>
            <a:solidFill>
              <a:schemeClr val="tx1"/>
            </a:solidFill>
            <a:ln w="25400">
              <a:noFill/>
            </a:ln>
          </p:spPr>
          <p:txBody>
            <a:bodyPr wrap="square">
              <a:spAutoFit/>
            </a:bodyPr>
            <a:lstStyle/>
            <a:p>
              <a:pPr algn="ctr">
                <a:spcAft>
                  <a:spcPts val="600"/>
                </a:spcAft>
              </a:pPr>
              <a:r>
                <a:rPr lang="en-US" sz="1100" b="1" i="1">
                  <a:solidFill>
                    <a:schemeClr val="bg1"/>
                  </a:solidFill>
                </a:rPr>
                <a:t>New and Expansion vSphere ENT + licenses</a:t>
              </a:r>
            </a:p>
          </p:txBody>
        </p:sp>
        <p:sp>
          <p:nvSpPr>
            <p:cNvPr id="76" name="TextBox 75">
              <a:extLst>
                <a:ext uri="{FF2B5EF4-FFF2-40B4-BE49-F238E27FC236}">
                  <a16:creationId xmlns:a16="http://schemas.microsoft.com/office/drawing/2014/main" id="{C8AFB21D-16C5-0F4F-B870-AD574422328F}"/>
                </a:ext>
              </a:extLst>
            </p:cNvPr>
            <p:cNvSpPr txBox="1"/>
            <p:nvPr/>
          </p:nvSpPr>
          <p:spPr>
            <a:xfrm>
              <a:off x="3906481" y="3465418"/>
              <a:ext cx="406694" cy="233035"/>
            </a:xfrm>
            <a:prstGeom prst="rect">
              <a:avLst/>
            </a:prstGeom>
          </p:spPr>
          <p:txBody>
            <a:bodyPr wrap="square" lIns="0" tIns="0" rIns="0" bIns="0" rtlCol="0">
              <a:spAutoFit/>
            </a:bodyPr>
            <a:lstStyle/>
            <a:p>
              <a:pPr algn="l">
                <a:spcAft>
                  <a:spcPts val="600"/>
                </a:spcAft>
              </a:pPr>
              <a:r>
                <a:rPr lang="en-US" sz="1400" b="1">
                  <a:solidFill>
                    <a:schemeClr val="tx2"/>
                  </a:solidFill>
                </a:rPr>
                <a:t>OR</a:t>
              </a:r>
              <a:endParaRPr lang="en-US" sz="1600" b="1">
                <a:solidFill>
                  <a:schemeClr val="tx2"/>
                </a:solidFill>
              </a:endParaRPr>
            </a:p>
          </p:txBody>
        </p:sp>
      </p:grpSp>
      <p:cxnSp>
        <p:nvCxnSpPr>
          <p:cNvPr id="77" name="Straight Connector 76">
            <a:extLst>
              <a:ext uri="{FF2B5EF4-FFF2-40B4-BE49-F238E27FC236}">
                <a16:creationId xmlns:a16="http://schemas.microsoft.com/office/drawing/2014/main" id="{18C3BCB1-8871-104B-B9BA-98FFC0D430D8}"/>
              </a:ext>
            </a:extLst>
          </p:cNvPr>
          <p:cNvCxnSpPr>
            <a:cxnSpLocks/>
          </p:cNvCxnSpPr>
          <p:nvPr/>
        </p:nvCxnSpPr>
        <p:spPr bwMode="gray">
          <a:xfrm>
            <a:off x="6094412" y="883757"/>
            <a:ext cx="7051" cy="5403774"/>
          </a:xfrm>
          <a:prstGeom prst="line">
            <a:avLst/>
          </a:prstGeom>
          <a:ln w="25400">
            <a:solidFill>
              <a:schemeClr val="tx1"/>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DB8C85A2-C427-1741-80C5-3C669870D758}"/>
              </a:ext>
            </a:extLst>
          </p:cNvPr>
          <p:cNvGrpSpPr/>
          <p:nvPr/>
        </p:nvGrpSpPr>
        <p:grpSpPr>
          <a:xfrm>
            <a:off x="6618501" y="883757"/>
            <a:ext cx="4962311" cy="4514494"/>
            <a:chOff x="579386" y="948400"/>
            <a:chExt cx="7091844" cy="4883101"/>
          </a:xfrm>
        </p:grpSpPr>
        <p:sp>
          <p:nvSpPr>
            <p:cNvPr id="88" name="Rectangle 87">
              <a:extLst>
                <a:ext uri="{FF2B5EF4-FFF2-40B4-BE49-F238E27FC236}">
                  <a16:creationId xmlns:a16="http://schemas.microsoft.com/office/drawing/2014/main" id="{0E865AD2-8BC2-1C49-A173-467BEB9384A9}"/>
                </a:ext>
              </a:extLst>
            </p:cNvPr>
            <p:cNvSpPr/>
            <p:nvPr/>
          </p:nvSpPr>
          <p:spPr>
            <a:xfrm>
              <a:off x="579809" y="948400"/>
              <a:ext cx="7090997" cy="282970"/>
            </a:xfrm>
            <a:prstGeom prst="rect">
              <a:avLst/>
            </a:prstGeom>
            <a:solidFill>
              <a:schemeClr val="tx1">
                <a:lumMod val="50000"/>
              </a:schemeClr>
            </a:solidFill>
            <a:ln w="25400">
              <a:noFill/>
            </a:ln>
          </p:spPr>
          <p:txBody>
            <a:bodyPr wrap="square">
              <a:spAutoFit/>
            </a:bodyPr>
            <a:lstStyle/>
            <a:p>
              <a:pPr algn="ctr">
                <a:spcAft>
                  <a:spcPts val="600"/>
                </a:spcAft>
              </a:pPr>
              <a:r>
                <a:rPr lang="en-US" sz="1100" b="1" i="1">
                  <a:solidFill>
                    <a:schemeClr val="bg1"/>
                  </a:solidFill>
                </a:rPr>
                <a:t>Existing vSphere ENT + licenses</a:t>
              </a:r>
            </a:p>
          </p:txBody>
        </p:sp>
        <p:grpSp>
          <p:nvGrpSpPr>
            <p:cNvPr id="84" name="Group 83">
              <a:extLst>
                <a:ext uri="{FF2B5EF4-FFF2-40B4-BE49-F238E27FC236}">
                  <a16:creationId xmlns:a16="http://schemas.microsoft.com/office/drawing/2014/main" id="{1C59F96A-0BE0-6A45-9678-3F4C67133036}"/>
                </a:ext>
              </a:extLst>
            </p:cNvPr>
            <p:cNvGrpSpPr/>
            <p:nvPr/>
          </p:nvGrpSpPr>
          <p:grpSpPr>
            <a:xfrm>
              <a:off x="579809" y="1953790"/>
              <a:ext cx="3178585" cy="3331035"/>
              <a:chOff x="1594409" y="3331367"/>
              <a:chExt cx="2814584" cy="3331903"/>
            </a:xfrm>
          </p:grpSpPr>
          <p:sp>
            <p:nvSpPr>
              <p:cNvPr id="96" name="Rectangle 95">
                <a:extLst>
                  <a:ext uri="{FF2B5EF4-FFF2-40B4-BE49-F238E27FC236}">
                    <a16:creationId xmlns:a16="http://schemas.microsoft.com/office/drawing/2014/main" id="{A70DDEE1-55C4-3B47-83BA-579CD0A2D745}"/>
                  </a:ext>
                </a:extLst>
              </p:cNvPr>
              <p:cNvSpPr/>
              <p:nvPr/>
            </p:nvSpPr>
            <p:spPr>
              <a:xfrm>
                <a:off x="1594410" y="3331367"/>
                <a:ext cx="2814583" cy="33319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050">
                  <a:solidFill>
                    <a:schemeClr val="bg1"/>
                  </a:solidFill>
                </a:endParaRPr>
              </a:p>
            </p:txBody>
          </p:sp>
          <p:sp>
            <p:nvSpPr>
              <p:cNvPr id="97" name="Rectangle 96">
                <a:extLst>
                  <a:ext uri="{FF2B5EF4-FFF2-40B4-BE49-F238E27FC236}">
                    <a16:creationId xmlns:a16="http://schemas.microsoft.com/office/drawing/2014/main" id="{54E026B1-7CC3-8C4F-8DC4-4CAACF99CC85}"/>
                  </a:ext>
                </a:extLst>
              </p:cNvPr>
              <p:cNvSpPr/>
              <p:nvPr/>
            </p:nvSpPr>
            <p:spPr>
              <a:xfrm>
                <a:off x="1594409" y="3331367"/>
                <a:ext cx="2814583" cy="569534"/>
              </a:xfrm>
              <a:prstGeom prst="rect">
                <a:avLst/>
              </a:prstGeom>
              <a:solidFill>
                <a:schemeClr val="accent3">
                  <a:lumMod val="75000"/>
                </a:scheme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050">
                  <a:solidFill>
                    <a:schemeClr val="bg1"/>
                  </a:solidFill>
                </a:endParaRPr>
              </a:p>
            </p:txBody>
          </p:sp>
          <p:sp>
            <p:nvSpPr>
              <p:cNvPr id="98" name="TextBox 97">
                <a:extLst>
                  <a:ext uri="{FF2B5EF4-FFF2-40B4-BE49-F238E27FC236}">
                    <a16:creationId xmlns:a16="http://schemas.microsoft.com/office/drawing/2014/main" id="{9B8A53D5-F9DC-A748-83E3-6CFBDB152651}"/>
                  </a:ext>
                </a:extLst>
              </p:cNvPr>
              <p:cNvSpPr txBox="1"/>
              <p:nvPr/>
            </p:nvSpPr>
            <p:spPr>
              <a:xfrm>
                <a:off x="1783708" y="3372938"/>
                <a:ext cx="2446456" cy="449540"/>
              </a:xfrm>
              <a:prstGeom prst="rect">
                <a:avLst/>
              </a:prstGeom>
            </p:spPr>
            <p:txBody>
              <a:bodyPr wrap="none" lIns="0" tIns="0" rIns="0" bIns="0" rtlCol="0">
                <a:spAutoFit/>
              </a:bodyPr>
              <a:lstStyle/>
              <a:p>
                <a:pPr algn="ctr">
                  <a:spcAft>
                    <a:spcPts val="600"/>
                  </a:spcAft>
                </a:pPr>
                <a:r>
                  <a:rPr lang="en-US" sz="1100">
                    <a:solidFill>
                      <a:schemeClr val="bg1"/>
                    </a:solidFill>
                  </a:rPr>
                  <a:t>VMware vSphere Workload </a:t>
                </a:r>
              </a:p>
              <a:p>
                <a:pPr algn="ctr">
                  <a:spcAft>
                    <a:spcPts val="600"/>
                  </a:spcAft>
                </a:pPr>
                <a:r>
                  <a:rPr lang="en-US" sz="1100">
                    <a:solidFill>
                      <a:schemeClr val="bg1"/>
                    </a:solidFill>
                  </a:rPr>
                  <a:t>Security </a:t>
                </a:r>
                <a:r>
                  <a:rPr lang="en-US" sz="1100" b="1">
                    <a:solidFill>
                      <a:schemeClr val="bg1"/>
                    </a:solidFill>
                  </a:rPr>
                  <a:t>Essentials Add-On</a:t>
                </a:r>
              </a:p>
            </p:txBody>
          </p:sp>
          <p:sp>
            <p:nvSpPr>
              <p:cNvPr id="99" name="TextBox 98">
                <a:extLst>
                  <a:ext uri="{FF2B5EF4-FFF2-40B4-BE49-F238E27FC236}">
                    <a16:creationId xmlns:a16="http://schemas.microsoft.com/office/drawing/2014/main" id="{B943899F-866F-D64D-9E80-A4F28973C89B}"/>
                  </a:ext>
                </a:extLst>
              </p:cNvPr>
              <p:cNvSpPr txBox="1"/>
              <p:nvPr/>
            </p:nvSpPr>
            <p:spPr>
              <a:xfrm>
                <a:off x="1847636" y="4089036"/>
                <a:ext cx="2261856" cy="183146"/>
              </a:xfrm>
              <a:prstGeom prst="rect">
                <a:avLst/>
              </a:prstGeom>
              <a:ln>
                <a:solidFill>
                  <a:schemeClr val="tx2"/>
                </a:solidFill>
                <a:prstDash val="dash"/>
              </a:ln>
            </p:spPr>
            <p:txBody>
              <a:bodyPr wrap="none" lIns="0" tIns="0" rIns="0" bIns="0" rtlCol="0">
                <a:spAutoFit/>
              </a:bodyPr>
              <a:lstStyle/>
              <a:p>
                <a:pPr algn="ctr">
                  <a:spcAft>
                    <a:spcPts val="600"/>
                  </a:spcAft>
                </a:pPr>
                <a:r>
                  <a:rPr lang="en-US" sz="1100" b="1">
                    <a:solidFill>
                      <a:schemeClr val="bg1"/>
                    </a:solidFill>
                  </a:rPr>
                  <a:t>IDENTIFY RISK / HARDEN</a:t>
                </a:r>
              </a:p>
            </p:txBody>
          </p:sp>
          <p:cxnSp>
            <p:nvCxnSpPr>
              <p:cNvPr id="100" name="Straight Connector 99">
                <a:extLst>
                  <a:ext uri="{FF2B5EF4-FFF2-40B4-BE49-F238E27FC236}">
                    <a16:creationId xmlns:a16="http://schemas.microsoft.com/office/drawing/2014/main" id="{D447DEA0-B528-6941-AE05-91EB897B2BAE}"/>
                  </a:ext>
                </a:extLst>
              </p:cNvPr>
              <p:cNvCxnSpPr/>
              <p:nvPr/>
            </p:nvCxnSpPr>
            <p:spPr bwMode="gray">
              <a:xfrm>
                <a:off x="1712871" y="4516463"/>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E1ACB05F-2AE0-2340-A627-A84339593EC1}"/>
                  </a:ext>
                </a:extLst>
              </p:cNvPr>
              <p:cNvSpPr txBox="1"/>
              <p:nvPr/>
            </p:nvSpPr>
            <p:spPr>
              <a:xfrm>
                <a:off x="1834510" y="4611701"/>
                <a:ext cx="2288111" cy="1473494"/>
              </a:xfrm>
              <a:prstGeom prst="rect">
                <a:avLst/>
              </a:prstGeom>
            </p:spPr>
            <p:txBody>
              <a:bodyPr wrap="square" lIns="0" tIns="0" rIns="0" bIns="0" rtlCol="0">
                <a:spAutoFit/>
              </a:bodyPr>
              <a:lstStyle/>
              <a:p>
                <a:pPr algn="ctr" defTabSz="913852">
                  <a:spcBef>
                    <a:spcPts val="300"/>
                  </a:spcBef>
                  <a:buClr>
                    <a:schemeClr val="tx1"/>
                  </a:buClr>
                  <a:defRPr/>
                </a:pPr>
                <a:r>
                  <a:rPr lang="en-US" sz="1050" b="1">
                    <a:solidFill>
                      <a:schemeClr val="bg1"/>
                    </a:solidFill>
                  </a:rPr>
                  <a:t>Workload Essentials</a:t>
                </a:r>
              </a:p>
              <a:p>
                <a:pPr marL="171450" indent="-171450" defTabSz="913852">
                  <a:spcBef>
                    <a:spcPts val="300"/>
                  </a:spcBef>
                  <a:buClr>
                    <a:schemeClr val="bg1"/>
                  </a:buClr>
                  <a:buFont typeface="Wingdings" pitchFamily="2" charset="2"/>
                  <a:buChar char="ü"/>
                  <a:defRPr/>
                </a:pPr>
                <a:r>
                  <a:rPr lang="en-US" sz="1050">
                    <a:solidFill>
                      <a:schemeClr val="bg1"/>
                    </a:solidFill>
                  </a:rPr>
                  <a:t>Asset inventory</a:t>
                </a:r>
              </a:p>
              <a:p>
                <a:pPr marL="171450" indent="-171450" defTabSz="913852">
                  <a:spcBef>
                    <a:spcPts val="300"/>
                  </a:spcBef>
                  <a:buClr>
                    <a:schemeClr val="bg1"/>
                  </a:buClr>
                  <a:buFont typeface="Wingdings" pitchFamily="2" charset="2"/>
                  <a:buChar char="ü"/>
                  <a:defRPr/>
                </a:pPr>
                <a:r>
                  <a:rPr lang="en-US" sz="1050">
                    <a:solidFill>
                      <a:schemeClr val="bg1"/>
                    </a:solidFill>
                  </a:rPr>
                  <a:t>Audit and Remediation</a:t>
                </a:r>
              </a:p>
              <a:p>
                <a:pPr marL="171450" indent="-171450" defTabSz="913852">
                  <a:spcBef>
                    <a:spcPts val="300"/>
                  </a:spcBef>
                  <a:buClr>
                    <a:schemeClr val="bg1"/>
                  </a:buClr>
                  <a:buFont typeface="Wingdings" pitchFamily="2" charset="2"/>
                  <a:buChar char="ü"/>
                  <a:defRPr/>
                </a:pPr>
                <a:r>
                  <a:rPr lang="en-US" sz="1050">
                    <a:solidFill>
                      <a:schemeClr val="bg1"/>
                    </a:solidFill>
                  </a:rPr>
                  <a:t>Vulnerability</a:t>
                </a:r>
              </a:p>
              <a:p>
                <a:pPr marL="171450" indent="-171450" defTabSz="913852">
                  <a:spcBef>
                    <a:spcPts val="300"/>
                  </a:spcBef>
                  <a:buClr>
                    <a:schemeClr val="bg1"/>
                  </a:buClr>
                  <a:buFont typeface="Wingdings" pitchFamily="2" charset="2"/>
                  <a:buChar char="ü"/>
                  <a:defRPr/>
                </a:pPr>
                <a:r>
                  <a:rPr lang="en-US" sz="1050">
                    <a:solidFill>
                      <a:schemeClr val="bg1"/>
                    </a:solidFill>
                  </a:rPr>
                  <a:t>vCenter Plug-in</a:t>
                </a:r>
              </a:p>
              <a:p>
                <a:pPr marL="171450" indent="-171450" defTabSz="913852">
                  <a:spcBef>
                    <a:spcPts val="300"/>
                  </a:spcBef>
                  <a:buClr>
                    <a:schemeClr val="bg1"/>
                  </a:buClr>
                  <a:buFont typeface="Wingdings" pitchFamily="2" charset="2"/>
                  <a:buChar char="ü"/>
                  <a:defRPr/>
                </a:pPr>
                <a:r>
                  <a:rPr lang="en-US" sz="1050">
                    <a:solidFill>
                      <a:schemeClr val="bg1"/>
                    </a:solidFill>
                  </a:rPr>
                  <a:t>Agentless</a:t>
                </a:r>
              </a:p>
              <a:p>
                <a:pPr marL="171450" indent="-171450" defTabSz="913852">
                  <a:spcBef>
                    <a:spcPts val="300"/>
                  </a:spcBef>
                  <a:buClr>
                    <a:schemeClr val="bg1"/>
                  </a:buClr>
                  <a:buFont typeface="Wingdings" pitchFamily="2" charset="2"/>
                  <a:buChar char="ü"/>
                  <a:defRPr/>
                </a:pPr>
                <a:r>
                  <a:rPr lang="en-US" sz="1050">
                    <a:solidFill>
                      <a:schemeClr val="bg1"/>
                    </a:solidFill>
                  </a:rPr>
                  <a:t>Lifecycle Management</a:t>
                </a:r>
              </a:p>
            </p:txBody>
          </p:sp>
        </p:grpSp>
        <p:grpSp>
          <p:nvGrpSpPr>
            <p:cNvPr id="85" name="Group 84">
              <a:extLst>
                <a:ext uri="{FF2B5EF4-FFF2-40B4-BE49-F238E27FC236}">
                  <a16:creationId xmlns:a16="http://schemas.microsoft.com/office/drawing/2014/main" id="{B76F27A9-0C52-1A4A-B2F0-20E7F8F500A6}"/>
                </a:ext>
              </a:extLst>
            </p:cNvPr>
            <p:cNvGrpSpPr/>
            <p:nvPr/>
          </p:nvGrpSpPr>
          <p:grpSpPr>
            <a:xfrm>
              <a:off x="4470830" y="1227777"/>
              <a:ext cx="3200400" cy="4054429"/>
              <a:chOff x="1588714" y="3320302"/>
              <a:chExt cx="2833902" cy="3468489"/>
            </a:xfrm>
          </p:grpSpPr>
          <p:sp>
            <p:nvSpPr>
              <p:cNvPr id="90" name="Rectangle 89">
                <a:extLst>
                  <a:ext uri="{FF2B5EF4-FFF2-40B4-BE49-F238E27FC236}">
                    <a16:creationId xmlns:a16="http://schemas.microsoft.com/office/drawing/2014/main" id="{6FD67924-48F8-3645-990D-022F19B24025}"/>
                  </a:ext>
                </a:extLst>
              </p:cNvPr>
              <p:cNvSpPr/>
              <p:nvPr/>
            </p:nvSpPr>
            <p:spPr>
              <a:xfrm>
                <a:off x="1588714" y="3326928"/>
                <a:ext cx="2833902" cy="34618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050">
                  <a:solidFill>
                    <a:schemeClr val="bg1"/>
                  </a:solidFill>
                </a:endParaRPr>
              </a:p>
            </p:txBody>
          </p:sp>
          <p:sp>
            <p:nvSpPr>
              <p:cNvPr id="91" name="Rectangle 90">
                <a:extLst>
                  <a:ext uri="{FF2B5EF4-FFF2-40B4-BE49-F238E27FC236}">
                    <a16:creationId xmlns:a16="http://schemas.microsoft.com/office/drawing/2014/main" id="{5D94CCCF-6E11-434B-B5BE-B0E97728E8CB}"/>
                  </a:ext>
                </a:extLst>
              </p:cNvPr>
              <p:cNvSpPr/>
              <p:nvPr/>
            </p:nvSpPr>
            <p:spPr>
              <a:xfrm>
                <a:off x="1589089" y="3320302"/>
                <a:ext cx="2833152" cy="487100"/>
              </a:xfrm>
              <a:prstGeom prst="rect">
                <a:avLst/>
              </a:prstGeom>
              <a:solidFill>
                <a:schemeClr val="accent2">
                  <a:lumMod val="75000"/>
                </a:scheme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050">
                  <a:solidFill>
                    <a:schemeClr val="bg1"/>
                  </a:solidFill>
                </a:endParaRPr>
              </a:p>
            </p:txBody>
          </p:sp>
          <p:sp>
            <p:nvSpPr>
              <p:cNvPr id="92" name="TextBox 91">
                <a:extLst>
                  <a:ext uri="{FF2B5EF4-FFF2-40B4-BE49-F238E27FC236}">
                    <a16:creationId xmlns:a16="http://schemas.microsoft.com/office/drawing/2014/main" id="{A0ACF98B-8F8D-DF49-B2A7-121FB8CE3D94}"/>
                  </a:ext>
                </a:extLst>
              </p:cNvPr>
              <p:cNvSpPr txBox="1"/>
              <p:nvPr/>
            </p:nvSpPr>
            <p:spPr>
              <a:xfrm>
                <a:off x="1611574" y="3411261"/>
                <a:ext cx="2788181" cy="313275"/>
              </a:xfrm>
              <a:prstGeom prst="rect">
                <a:avLst/>
              </a:prstGeom>
            </p:spPr>
            <p:txBody>
              <a:bodyPr wrap="square" lIns="0" tIns="0" rIns="0" bIns="0" rtlCol="0">
                <a:spAutoFit/>
              </a:bodyPr>
              <a:lstStyle/>
              <a:p>
                <a:pPr algn="ctr">
                  <a:spcAft>
                    <a:spcPts val="600"/>
                  </a:spcAft>
                </a:pPr>
                <a:r>
                  <a:rPr lang="en-US" sz="1100">
                    <a:solidFill>
                      <a:schemeClr val="bg1"/>
                    </a:solidFill>
                  </a:rPr>
                  <a:t>VMware vSphere Workload Security </a:t>
                </a:r>
                <a:r>
                  <a:rPr lang="en-US" sz="1100" b="1">
                    <a:solidFill>
                      <a:schemeClr val="bg1"/>
                    </a:solidFill>
                  </a:rPr>
                  <a:t>Advanced Add-On</a:t>
                </a:r>
              </a:p>
            </p:txBody>
          </p:sp>
          <p:sp>
            <p:nvSpPr>
              <p:cNvPr id="93" name="TextBox 92">
                <a:extLst>
                  <a:ext uri="{FF2B5EF4-FFF2-40B4-BE49-F238E27FC236}">
                    <a16:creationId xmlns:a16="http://schemas.microsoft.com/office/drawing/2014/main" id="{0A53E712-81E9-DD40-A5BF-A4C5E3FD5FBE}"/>
                  </a:ext>
                </a:extLst>
              </p:cNvPr>
              <p:cNvSpPr txBox="1"/>
              <p:nvPr/>
            </p:nvSpPr>
            <p:spPr>
              <a:xfrm>
                <a:off x="2248375" y="4012411"/>
                <a:ext cx="1497129" cy="156637"/>
              </a:xfrm>
              <a:prstGeom prst="rect">
                <a:avLst/>
              </a:prstGeom>
              <a:ln>
                <a:solidFill>
                  <a:schemeClr val="tx2"/>
                </a:solidFill>
                <a:prstDash val="dash"/>
              </a:ln>
            </p:spPr>
            <p:txBody>
              <a:bodyPr wrap="square" lIns="0" tIns="0" rIns="0" bIns="0" rtlCol="0">
                <a:spAutoFit/>
              </a:bodyPr>
              <a:lstStyle/>
              <a:p>
                <a:pPr algn="ctr">
                  <a:spcAft>
                    <a:spcPts val="600"/>
                  </a:spcAft>
                </a:pPr>
                <a:r>
                  <a:rPr lang="en-US" sz="1100" b="1">
                    <a:solidFill>
                      <a:schemeClr val="bg1"/>
                    </a:solidFill>
                  </a:rPr>
                  <a:t>+ PREVENTION</a:t>
                </a:r>
              </a:p>
            </p:txBody>
          </p:sp>
          <p:cxnSp>
            <p:nvCxnSpPr>
              <p:cNvPr id="94" name="Straight Connector 93">
                <a:extLst>
                  <a:ext uri="{FF2B5EF4-FFF2-40B4-BE49-F238E27FC236}">
                    <a16:creationId xmlns:a16="http://schemas.microsoft.com/office/drawing/2014/main" id="{0D075538-C25A-3D4E-A2B0-15F9126B32AB}"/>
                  </a:ext>
                </a:extLst>
              </p:cNvPr>
              <p:cNvCxnSpPr/>
              <p:nvPr/>
            </p:nvCxnSpPr>
            <p:spPr bwMode="gray">
              <a:xfrm>
                <a:off x="1715501" y="4375833"/>
                <a:ext cx="2562879" cy="0"/>
              </a:xfrm>
              <a:prstGeom prst="line">
                <a:avLst/>
              </a:prstGeom>
              <a:ln w="25400">
                <a:solidFill>
                  <a:schemeClr val="accent1">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EF02ED1-18AC-A646-9D04-26AE3D4FB2F0}"/>
                  </a:ext>
                </a:extLst>
              </p:cNvPr>
              <p:cNvSpPr txBox="1"/>
              <p:nvPr/>
            </p:nvSpPr>
            <p:spPr>
              <a:xfrm>
                <a:off x="1814912" y="4491211"/>
                <a:ext cx="2422914" cy="704868"/>
              </a:xfrm>
              <a:prstGeom prst="rect">
                <a:avLst/>
              </a:prstGeom>
            </p:spPr>
            <p:txBody>
              <a:bodyPr wrap="square" lIns="0" tIns="0" rIns="0" bIns="0" rtlCol="0">
                <a:spAutoFit/>
              </a:bodyPr>
              <a:lstStyle/>
              <a:p>
                <a:pPr algn="ctr" defTabSz="913852">
                  <a:spcBef>
                    <a:spcPts val="300"/>
                  </a:spcBef>
                  <a:defRPr/>
                </a:pPr>
                <a:r>
                  <a:rPr lang="en-US" sz="1050" b="1">
                    <a:solidFill>
                      <a:schemeClr val="bg1"/>
                    </a:solidFill>
                  </a:rPr>
                  <a:t>Workload Advanced</a:t>
                </a:r>
              </a:p>
              <a:p>
                <a:pPr marL="171450" indent="-171450" defTabSz="913852">
                  <a:spcBef>
                    <a:spcPts val="300"/>
                  </a:spcBef>
                  <a:buFont typeface="Wingdings" pitchFamily="2" charset="2"/>
                  <a:buChar char="ü"/>
                  <a:defRPr/>
                </a:pPr>
                <a:r>
                  <a:rPr lang="en-US" sz="1050">
                    <a:solidFill>
                      <a:schemeClr val="bg1"/>
                    </a:solidFill>
                  </a:rPr>
                  <a:t>Workload Essentials</a:t>
                </a:r>
              </a:p>
              <a:p>
                <a:pPr marL="171450" indent="-171450" defTabSz="913852">
                  <a:spcBef>
                    <a:spcPts val="300"/>
                  </a:spcBef>
                  <a:buFont typeface="Wingdings" pitchFamily="2" charset="2"/>
                  <a:buChar char="ü"/>
                  <a:defRPr/>
                </a:pPr>
                <a:r>
                  <a:rPr lang="en-US" sz="1050">
                    <a:solidFill>
                      <a:schemeClr val="bg1"/>
                    </a:solidFill>
                  </a:rPr>
                  <a:t>NGAV</a:t>
                </a:r>
              </a:p>
              <a:p>
                <a:pPr marL="171450" indent="-171450" defTabSz="913852">
                  <a:spcBef>
                    <a:spcPts val="300"/>
                  </a:spcBef>
                  <a:buFont typeface="Wingdings" pitchFamily="2" charset="2"/>
                  <a:buChar char="ü"/>
                  <a:defRPr/>
                </a:pPr>
                <a:r>
                  <a:rPr lang="en-US" sz="1050">
                    <a:solidFill>
                      <a:schemeClr val="bg1"/>
                    </a:solidFill>
                  </a:rPr>
                  <a:t>Behavioral EDR</a:t>
                </a:r>
              </a:p>
            </p:txBody>
          </p:sp>
        </p:grpSp>
        <p:sp>
          <p:nvSpPr>
            <p:cNvPr id="86" name="Rectangle 85">
              <a:extLst>
                <a:ext uri="{FF2B5EF4-FFF2-40B4-BE49-F238E27FC236}">
                  <a16:creationId xmlns:a16="http://schemas.microsoft.com/office/drawing/2014/main" id="{C6ED5EBA-F9BD-E542-9BEF-1283EAB0CDE3}"/>
                </a:ext>
              </a:extLst>
            </p:cNvPr>
            <p:cNvSpPr/>
            <p:nvPr/>
          </p:nvSpPr>
          <p:spPr>
            <a:xfrm>
              <a:off x="4461263" y="5282206"/>
              <a:ext cx="3209544" cy="549295"/>
            </a:xfrm>
            <a:prstGeom prst="rect">
              <a:avLst/>
            </a:prstGeom>
            <a:solidFill>
              <a:schemeClr val="bg1">
                <a:lumMod val="75000"/>
              </a:schemeClr>
            </a:solidFill>
            <a:ln w="19050">
              <a:solidFill>
                <a:srgbClr val="FF0000"/>
              </a:solidFill>
              <a:prstDash val="dash"/>
            </a:ln>
          </p:spPr>
          <p:txBody>
            <a:bodyPr wrap="square">
              <a:spAutoFit/>
            </a:bodyPr>
            <a:lstStyle/>
            <a:p>
              <a:pPr algn="ctr">
                <a:spcAft>
                  <a:spcPts val="600"/>
                </a:spcAft>
              </a:pPr>
              <a:r>
                <a:rPr lang="en-US" sz="1100" b="1" i="1">
                  <a:solidFill>
                    <a:schemeClr val="tx2"/>
                  </a:solidFill>
                </a:rPr>
                <a:t>LIST PRICE: </a:t>
              </a:r>
            </a:p>
            <a:p>
              <a:pPr algn="ctr">
                <a:spcAft>
                  <a:spcPts val="600"/>
                </a:spcAft>
              </a:pPr>
              <a:r>
                <a:rPr lang="en-US" sz="1100" b="1" i="1">
                  <a:solidFill>
                    <a:schemeClr val="tx2"/>
                  </a:solidFill>
                </a:rPr>
                <a:t>$805.5/CPU/YR</a:t>
              </a:r>
            </a:p>
          </p:txBody>
        </p:sp>
        <p:sp>
          <p:nvSpPr>
            <p:cNvPr id="87" name="Rectangle 86">
              <a:extLst>
                <a:ext uri="{FF2B5EF4-FFF2-40B4-BE49-F238E27FC236}">
                  <a16:creationId xmlns:a16="http://schemas.microsoft.com/office/drawing/2014/main" id="{82BB0AF6-8154-5045-A2E9-EB59D6442596}"/>
                </a:ext>
              </a:extLst>
            </p:cNvPr>
            <p:cNvSpPr/>
            <p:nvPr/>
          </p:nvSpPr>
          <p:spPr>
            <a:xfrm>
              <a:off x="579386" y="5282206"/>
              <a:ext cx="3191256" cy="549295"/>
            </a:xfrm>
            <a:prstGeom prst="rect">
              <a:avLst/>
            </a:prstGeom>
            <a:solidFill>
              <a:schemeClr val="bg1">
                <a:lumMod val="75000"/>
              </a:schemeClr>
            </a:solidFill>
            <a:ln w="19050">
              <a:solidFill>
                <a:srgbClr val="FF0000"/>
              </a:solidFill>
              <a:prstDash val="dash"/>
            </a:ln>
          </p:spPr>
          <p:txBody>
            <a:bodyPr wrap="square">
              <a:spAutoFit/>
            </a:bodyPr>
            <a:lstStyle/>
            <a:p>
              <a:pPr algn="ctr">
                <a:spcAft>
                  <a:spcPts val="600"/>
                </a:spcAft>
              </a:pPr>
              <a:r>
                <a:rPr lang="en-US" sz="1100" b="1" i="1">
                  <a:solidFill>
                    <a:schemeClr val="tx2"/>
                  </a:solidFill>
                </a:rPr>
                <a:t>LIST PRICE: </a:t>
              </a:r>
            </a:p>
            <a:p>
              <a:pPr algn="ctr">
                <a:spcAft>
                  <a:spcPts val="600"/>
                </a:spcAft>
              </a:pPr>
              <a:r>
                <a:rPr lang="en-US" sz="1100" b="1" i="1">
                  <a:solidFill>
                    <a:schemeClr val="tx2"/>
                  </a:solidFill>
                </a:rPr>
                <a:t>$535.5/CPU/YR</a:t>
              </a:r>
            </a:p>
          </p:txBody>
        </p:sp>
        <p:sp>
          <p:nvSpPr>
            <p:cNvPr id="89" name="TextBox 88">
              <a:extLst>
                <a:ext uri="{FF2B5EF4-FFF2-40B4-BE49-F238E27FC236}">
                  <a16:creationId xmlns:a16="http://schemas.microsoft.com/office/drawing/2014/main" id="{59C2A588-8360-F34D-BAC8-CF2C0D647952}"/>
                </a:ext>
              </a:extLst>
            </p:cNvPr>
            <p:cNvSpPr txBox="1"/>
            <p:nvPr/>
          </p:nvSpPr>
          <p:spPr>
            <a:xfrm>
              <a:off x="3906481" y="3465418"/>
              <a:ext cx="406694" cy="233035"/>
            </a:xfrm>
            <a:prstGeom prst="rect">
              <a:avLst/>
            </a:prstGeom>
          </p:spPr>
          <p:txBody>
            <a:bodyPr wrap="square" lIns="0" tIns="0" rIns="0" bIns="0" rtlCol="0">
              <a:spAutoFit/>
            </a:bodyPr>
            <a:lstStyle/>
            <a:p>
              <a:pPr algn="l">
                <a:spcAft>
                  <a:spcPts val="600"/>
                </a:spcAft>
              </a:pPr>
              <a:r>
                <a:rPr lang="en-US" sz="1400" b="1">
                  <a:solidFill>
                    <a:schemeClr val="tx2"/>
                  </a:solidFill>
                </a:rPr>
                <a:t>OR</a:t>
              </a:r>
            </a:p>
          </p:txBody>
        </p:sp>
      </p:grpSp>
      <p:sp>
        <p:nvSpPr>
          <p:cNvPr id="52" name="Rectangle 51">
            <a:extLst>
              <a:ext uri="{FF2B5EF4-FFF2-40B4-BE49-F238E27FC236}">
                <a16:creationId xmlns:a16="http://schemas.microsoft.com/office/drawing/2014/main" id="{F3C98A9C-612B-0E47-AAEF-46949723F58A}"/>
              </a:ext>
            </a:extLst>
          </p:cNvPr>
          <p:cNvSpPr/>
          <p:nvPr/>
        </p:nvSpPr>
        <p:spPr>
          <a:xfrm>
            <a:off x="7289122" y="5676365"/>
            <a:ext cx="3620474" cy="952424"/>
          </a:xfrm>
          <a:prstGeom prst="rect">
            <a:avLst/>
          </a:prstGeom>
          <a:noFill/>
          <a:ln w="19050">
            <a:solidFill>
              <a:schemeClr val="tx1"/>
            </a:solidFill>
            <a:prstDash val="lgDash"/>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gn="ctr">
              <a:spcAft>
                <a:spcPts val="600"/>
              </a:spcAft>
              <a:buFont typeface="Wingdings" pitchFamily="2" charset="2"/>
              <a:buChar char="ü"/>
            </a:pPr>
            <a:r>
              <a:rPr lang="en-US" sz="1100" i="1">
                <a:solidFill>
                  <a:schemeClr val="tx2"/>
                </a:solidFill>
              </a:rPr>
              <a:t>Removes Carbon Black from the name – Eliminates the security conversation + streamlines purchasing process</a:t>
            </a:r>
          </a:p>
          <a:p>
            <a:pPr marL="171450" indent="-171450" algn="ctr">
              <a:spcAft>
                <a:spcPts val="600"/>
              </a:spcAft>
              <a:buFont typeface="Wingdings" pitchFamily="2" charset="2"/>
              <a:buChar char="ü"/>
            </a:pPr>
            <a:r>
              <a:rPr lang="en-US" sz="1100" i="1">
                <a:solidFill>
                  <a:schemeClr val="tx2"/>
                </a:solidFill>
              </a:rPr>
              <a:t>10% discount built into list price to align with bundle pricing</a:t>
            </a:r>
          </a:p>
        </p:txBody>
      </p:sp>
      <p:sp>
        <p:nvSpPr>
          <p:cNvPr id="53" name="TextBox 52">
            <a:extLst>
              <a:ext uri="{FF2B5EF4-FFF2-40B4-BE49-F238E27FC236}">
                <a16:creationId xmlns:a16="http://schemas.microsoft.com/office/drawing/2014/main" id="{1ECA4DE3-5507-DE4D-8342-FCDBEA01C4EA}"/>
              </a:ext>
            </a:extLst>
          </p:cNvPr>
          <p:cNvSpPr txBox="1"/>
          <p:nvPr/>
        </p:nvSpPr>
        <p:spPr>
          <a:xfrm>
            <a:off x="827180" y="5395986"/>
            <a:ext cx="2104458" cy="169277"/>
          </a:xfrm>
          <a:prstGeom prst="rect">
            <a:avLst/>
          </a:prstGeom>
        </p:spPr>
        <p:txBody>
          <a:bodyPr wrap="square" lIns="0" tIns="0" rIns="0" bIns="0" rtlCol="0">
            <a:spAutoFit/>
          </a:bodyPr>
          <a:lstStyle/>
          <a:p>
            <a:pPr>
              <a:spcAft>
                <a:spcPts val="600"/>
              </a:spcAft>
            </a:pPr>
            <a:r>
              <a:rPr lang="en-US" sz="1100" b="1"/>
              <a:t>VSEC-WLES-VS7-US-1Y-C</a:t>
            </a:r>
          </a:p>
        </p:txBody>
      </p:sp>
      <p:sp>
        <p:nvSpPr>
          <p:cNvPr id="56" name="TextBox 55">
            <a:extLst>
              <a:ext uri="{FF2B5EF4-FFF2-40B4-BE49-F238E27FC236}">
                <a16:creationId xmlns:a16="http://schemas.microsoft.com/office/drawing/2014/main" id="{E5632AF4-4BB2-5946-9194-0C8EB8AF2ABF}"/>
              </a:ext>
            </a:extLst>
          </p:cNvPr>
          <p:cNvSpPr txBox="1"/>
          <p:nvPr/>
        </p:nvSpPr>
        <p:spPr>
          <a:xfrm>
            <a:off x="3518133" y="5400836"/>
            <a:ext cx="2104458" cy="169277"/>
          </a:xfrm>
          <a:prstGeom prst="rect">
            <a:avLst/>
          </a:prstGeom>
        </p:spPr>
        <p:txBody>
          <a:bodyPr wrap="square" lIns="0" tIns="0" rIns="0" bIns="0" rtlCol="0">
            <a:spAutoFit/>
          </a:bodyPr>
          <a:lstStyle/>
          <a:p>
            <a:pPr>
              <a:spcAft>
                <a:spcPts val="600"/>
              </a:spcAft>
            </a:pPr>
            <a:r>
              <a:rPr lang="en-US" sz="1100" b="1"/>
              <a:t>VSEC-WLAD-VS7-US-1Y-C</a:t>
            </a:r>
          </a:p>
        </p:txBody>
      </p:sp>
      <p:sp>
        <p:nvSpPr>
          <p:cNvPr id="57" name="TextBox 56">
            <a:extLst>
              <a:ext uri="{FF2B5EF4-FFF2-40B4-BE49-F238E27FC236}">
                <a16:creationId xmlns:a16="http://schemas.microsoft.com/office/drawing/2014/main" id="{9C86D5EC-7CBB-2F4F-87F4-4675B3C6A21D}"/>
              </a:ext>
            </a:extLst>
          </p:cNvPr>
          <p:cNvSpPr txBox="1"/>
          <p:nvPr/>
        </p:nvSpPr>
        <p:spPr>
          <a:xfrm>
            <a:off x="6832799" y="5397645"/>
            <a:ext cx="2104458" cy="169277"/>
          </a:xfrm>
          <a:prstGeom prst="rect">
            <a:avLst/>
          </a:prstGeom>
        </p:spPr>
        <p:txBody>
          <a:bodyPr wrap="square" lIns="0" tIns="0" rIns="0" bIns="0" rtlCol="0">
            <a:spAutoFit/>
          </a:bodyPr>
          <a:lstStyle/>
          <a:p>
            <a:pPr>
              <a:spcAft>
                <a:spcPts val="600"/>
              </a:spcAft>
            </a:pPr>
            <a:r>
              <a:rPr lang="en-US" sz="1100" b="1"/>
              <a:t>VSEC-WLES-ADD-US-1Y-C</a:t>
            </a:r>
          </a:p>
        </p:txBody>
      </p:sp>
      <p:sp>
        <p:nvSpPr>
          <p:cNvPr id="58" name="TextBox 57">
            <a:extLst>
              <a:ext uri="{FF2B5EF4-FFF2-40B4-BE49-F238E27FC236}">
                <a16:creationId xmlns:a16="http://schemas.microsoft.com/office/drawing/2014/main" id="{577EA6D0-434A-1349-BD0C-1E34F3291127}"/>
              </a:ext>
            </a:extLst>
          </p:cNvPr>
          <p:cNvSpPr txBox="1"/>
          <p:nvPr/>
        </p:nvSpPr>
        <p:spPr>
          <a:xfrm>
            <a:off x="9593376" y="5402407"/>
            <a:ext cx="2104458" cy="169277"/>
          </a:xfrm>
          <a:prstGeom prst="rect">
            <a:avLst/>
          </a:prstGeom>
        </p:spPr>
        <p:txBody>
          <a:bodyPr wrap="square" lIns="0" tIns="0" rIns="0" bIns="0" rtlCol="0">
            <a:spAutoFit/>
          </a:bodyPr>
          <a:lstStyle/>
          <a:p>
            <a:pPr>
              <a:spcAft>
                <a:spcPts val="600"/>
              </a:spcAft>
            </a:pPr>
            <a:r>
              <a:rPr lang="en-US" sz="1100" b="1"/>
              <a:t>VSEC-WLAD-ADD-US-1Y-C</a:t>
            </a:r>
          </a:p>
        </p:txBody>
      </p:sp>
    </p:spTree>
    <p:extLst>
      <p:ext uri="{BB962C8B-B14F-4D97-AF65-F5344CB8AC3E}">
        <p14:creationId xmlns:p14="http://schemas.microsoft.com/office/powerpoint/2010/main" val="561358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52D3D2-09B5-46B1-8588-0096107E46AA}"/>
              </a:ext>
            </a:extLst>
          </p:cNvPr>
          <p:cNvSpPr/>
          <p:nvPr/>
        </p:nvSpPr>
        <p:spPr>
          <a:xfrm>
            <a:off x="3050104" y="1659620"/>
            <a:ext cx="1934845" cy="3900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prstClr val="white"/>
              </a:solidFill>
              <a:latin typeface="Metropolis"/>
            </a:endParaRPr>
          </a:p>
        </p:txBody>
      </p:sp>
      <p:sp>
        <p:nvSpPr>
          <p:cNvPr id="17" name="Rectangle 16">
            <a:extLst>
              <a:ext uri="{FF2B5EF4-FFF2-40B4-BE49-F238E27FC236}">
                <a16:creationId xmlns:a16="http://schemas.microsoft.com/office/drawing/2014/main" id="{D63E7F39-FDF1-44E7-A554-517E073BA806}"/>
              </a:ext>
            </a:extLst>
          </p:cNvPr>
          <p:cNvSpPr/>
          <p:nvPr/>
        </p:nvSpPr>
        <p:spPr>
          <a:xfrm>
            <a:off x="3050104" y="2552978"/>
            <a:ext cx="1049156" cy="53971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rgbClr val="717074"/>
                </a:solidFill>
                <a:latin typeface="Metropolis"/>
              </a:rPr>
              <a:t>$535.50</a:t>
            </a:r>
          </a:p>
        </p:txBody>
      </p:sp>
      <p:sp>
        <p:nvSpPr>
          <p:cNvPr id="19" name="Rectangle 18">
            <a:extLst>
              <a:ext uri="{FF2B5EF4-FFF2-40B4-BE49-F238E27FC236}">
                <a16:creationId xmlns:a16="http://schemas.microsoft.com/office/drawing/2014/main" id="{EC789750-2ED7-44C5-869A-B129EFE0FD88}"/>
              </a:ext>
            </a:extLst>
          </p:cNvPr>
          <p:cNvSpPr/>
          <p:nvPr/>
        </p:nvSpPr>
        <p:spPr>
          <a:xfrm>
            <a:off x="3050104" y="3152106"/>
            <a:ext cx="1049156" cy="5397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rgbClr val="717074"/>
                </a:solidFill>
                <a:latin typeface="Metropolis"/>
              </a:rPr>
              <a:t>$805.50</a:t>
            </a:r>
          </a:p>
        </p:txBody>
      </p:sp>
      <p:sp>
        <p:nvSpPr>
          <p:cNvPr id="23" name="Rectangle 22">
            <a:extLst>
              <a:ext uri="{FF2B5EF4-FFF2-40B4-BE49-F238E27FC236}">
                <a16:creationId xmlns:a16="http://schemas.microsoft.com/office/drawing/2014/main" id="{B2FCBD7B-87C8-4172-9DC6-864F0AADA2C0}"/>
              </a:ext>
            </a:extLst>
          </p:cNvPr>
          <p:cNvSpPr/>
          <p:nvPr/>
        </p:nvSpPr>
        <p:spPr>
          <a:xfrm>
            <a:off x="80855" y="2552977"/>
            <a:ext cx="2815041" cy="541189"/>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rgbClr val="717074"/>
                </a:solidFill>
                <a:latin typeface="Metropolis"/>
              </a:rPr>
              <a:t>vSphere Workload Security </a:t>
            </a:r>
            <a:r>
              <a:rPr lang="en-US" sz="1400" b="1">
                <a:solidFill>
                  <a:srgbClr val="717074"/>
                </a:solidFill>
                <a:latin typeface="Metropolis"/>
              </a:rPr>
              <a:t>Essentials 1Y</a:t>
            </a:r>
          </a:p>
        </p:txBody>
      </p:sp>
      <p:sp>
        <p:nvSpPr>
          <p:cNvPr id="24" name="Rectangle 23">
            <a:extLst>
              <a:ext uri="{FF2B5EF4-FFF2-40B4-BE49-F238E27FC236}">
                <a16:creationId xmlns:a16="http://schemas.microsoft.com/office/drawing/2014/main" id="{49A5A61C-137B-4C66-ACCB-F6A1F23B73B5}"/>
              </a:ext>
            </a:extLst>
          </p:cNvPr>
          <p:cNvSpPr/>
          <p:nvPr/>
        </p:nvSpPr>
        <p:spPr>
          <a:xfrm>
            <a:off x="80855" y="3155496"/>
            <a:ext cx="2815041" cy="54118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rgbClr val="717074"/>
                </a:solidFill>
              </a:rPr>
              <a:t>vSphere Workload Security </a:t>
            </a:r>
            <a:r>
              <a:rPr lang="en-US" sz="1400" b="1">
                <a:solidFill>
                  <a:srgbClr val="717074"/>
                </a:solidFill>
              </a:rPr>
              <a:t>Advanced 1Y</a:t>
            </a:r>
          </a:p>
        </p:txBody>
      </p:sp>
      <p:sp>
        <p:nvSpPr>
          <p:cNvPr id="25" name="Rectangle 24">
            <a:extLst>
              <a:ext uri="{FF2B5EF4-FFF2-40B4-BE49-F238E27FC236}">
                <a16:creationId xmlns:a16="http://schemas.microsoft.com/office/drawing/2014/main" id="{BE750064-CF86-4B26-8789-9EEA082A6FB3}"/>
              </a:ext>
            </a:extLst>
          </p:cNvPr>
          <p:cNvSpPr/>
          <p:nvPr/>
        </p:nvSpPr>
        <p:spPr>
          <a:xfrm>
            <a:off x="80855" y="3875624"/>
            <a:ext cx="2815041" cy="541189"/>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rgbClr val="717074"/>
                </a:solidFill>
              </a:rPr>
              <a:t>vSphere Workload Security </a:t>
            </a:r>
            <a:r>
              <a:rPr lang="en-US" sz="1400" b="1">
                <a:solidFill>
                  <a:srgbClr val="717074"/>
                </a:solidFill>
              </a:rPr>
              <a:t>Essentials 3Y</a:t>
            </a:r>
          </a:p>
        </p:txBody>
      </p:sp>
      <p:sp>
        <p:nvSpPr>
          <p:cNvPr id="26" name="Rectangle 25">
            <a:extLst>
              <a:ext uri="{FF2B5EF4-FFF2-40B4-BE49-F238E27FC236}">
                <a16:creationId xmlns:a16="http://schemas.microsoft.com/office/drawing/2014/main" id="{ADD2CCE5-806A-4D96-A548-FC9D8A43A880}"/>
              </a:ext>
            </a:extLst>
          </p:cNvPr>
          <p:cNvSpPr/>
          <p:nvPr/>
        </p:nvSpPr>
        <p:spPr>
          <a:xfrm>
            <a:off x="67377" y="6275227"/>
            <a:ext cx="7514762" cy="39800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defRPr/>
            </a:pPr>
            <a:r>
              <a:rPr lang="en-US" sz="1400">
                <a:solidFill>
                  <a:prstClr val="white"/>
                </a:solidFill>
                <a:latin typeface="Calibri" panose="020F0502020204030204" pitchFamily="34" charset="0"/>
                <a:cs typeface="Calibri" panose="020F0502020204030204" pitchFamily="34" charset="0"/>
              </a:rPr>
              <a:t>For Carbon Black offering Professional Services and Onboarding </a:t>
            </a:r>
            <a:r>
              <a:rPr lang="en-US" sz="1400" b="1" u="sng">
                <a:solidFill>
                  <a:prstClr val="white"/>
                </a:solidFill>
                <a:latin typeface="Calibri" panose="020F0502020204030204" pitchFamily="34" charset="0"/>
                <a:cs typeface="Calibri" panose="020F0502020204030204" pitchFamily="34" charset="0"/>
              </a:rPr>
              <a:t>NOT</a:t>
            </a:r>
            <a:r>
              <a:rPr lang="en-US" sz="1400">
                <a:solidFill>
                  <a:prstClr val="white"/>
                </a:solidFill>
                <a:latin typeface="Calibri" panose="020F0502020204030204" pitchFamily="34" charset="0"/>
                <a:cs typeface="Calibri" panose="020F0502020204030204" pitchFamily="34" charset="0"/>
              </a:rPr>
              <a:t> included in pricing listed above.</a:t>
            </a:r>
          </a:p>
        </p:txBody>
      </p:sp>
      <p:sp>
        <p:nvSpPr>
          <p:cNvPr id="32" name="TextBox 31">
            <a:extLst>
              <a:ext uri="{FF2B5EF4-FFF2-40B4-BE49-F238E27FC236}">
                <a16:creationId xmlns:a16="http://schemas.microsoft.com/office/drawing/2014/main" id="{9541C380-EE75-45A0-AEEA-2C8AEEF64C43}"/>
              </a:ext>
            </a:extLst>
          </p:cNvPr>
          <p:cNvSpPr txBox="1"/>
          <p:nvPr/>
        </p:nvSpPr>
        <p:spPr>
          <a:xfrm>
            <a:off x="3317454" y="1756196"/>
            <a:ext cx="1910276" cy="215444"/>
          </a:xfrm>
          <a:prstGeom prst="rect">
            <a:avLst/>
          </a:prstGeom>
        </p:spPr>
        <p:txBody>
          <a:bodyPr wrap="square" lIns="0" tIns="0" rIns="0" bIns="0" rtlCol="0">
            <a:spAutoFit/>
          </a:bodyPr>
          <a:lstStyle/>
          <a:p>
            <a:pPr>
              <a:spcAft>
                <a:spcPts val="600"/>
              </a:spcAft>
            </a:pPr>
            <a:r>
              <a:rPr lang="en-US" sz="1400" b="1">
                <a:solidFill>
                  <a:prstClr val="white"/>
                </a:solidFill>
                <a:latin typeface="Metropolis"/>
              </a:rPr>
              <a:t>CARBON BLACK</a:t>
            </a:r>
          </a:p>
        </p:txBody>
      </p:sp>
      <p:sp>
        <p:nvSpPr>
          <p:cNvPr id="36" name="Rectangle 35">
            <a:extLst>
              <a:ext uri="{FF2B5EF4-FFF2-40B4-BE49-F238E27FC236}">
                <a16:creationId xmlns:a16="http://schemas.microsoft.com/office/drawing/2014/main" id="{ADD2CCE5-806A-4D96-A548-FC9D8A43A880}"/>
              </a:ext>
            </a:extLst>
          </p:cNvPr>
          <p:cNvSpPr/>
          <p:nvPr/>
        </p:nvSpPr>
        <p:spPr>
          <a:xfrm>
            <a:off x="67377" y="5695795"/>
            <a:ext cx="11207760" cy="5132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defRPr/>
            </a:pPr>
            <a:r>
              <a:rPr lang="en-US" sz="1400" b="1">
                <a:solidFill>
                  <a:prstClr val="white"/>
                </a:solidFill>
                <a:latin typeface="Calibri" panose="020F0502020204030204" pitchFamily="34" charset="0"/>
                <a:cs typeface="Calibri" panose="020F0502020204030204" pitchFamily="34" charset="0"/>
              </a:rPr>
              <a:t>Note: </a:t>
            </a:r>
            <a:r>
              <a:rPr lang="en-US" sz="1400">
                <a:solidFill>
                  <a:prstClr val="white"/>
                </a:solidFill>
                <a:latin typeface="Calibri" panose="020F0502020204030204" pitchFamily="34" charset="0"/>
                <a:cs typeface="Calibri" panose="020F0502020204030204" pitchFamily="34" charset="0"/>
              </a:rPr>
              <a:t>Pricing assumes US hosted, commercial offering, in USD. Pricing and allocation percentage will vary based on term, hosting location, commercial versus academic versus Federal offering type.</a:t>
            </a:r>
          </a:p>
        </p:txBody>
      </p:sp>
      <p:sp>
        <p:nvSpPr>
          <p:cNvPr id="51" name="Rectangle 50">
            <a:extLst>
              <a:ext uri="{FF2B5EF4-FFF2-40B4-BE49-F238E27FC236}">
                <a16:creationId xmlns:a16="http://schemas.microsoft.com/office/drawing/2014/main" id="{49A5A61C-137B-4C66-ACCB-F6A1F23B73B5}"/>
              </a:ext>
            </a:extLst>
          </p:cNvPr>
          <p:cNvSpPr/>
          <p:nvPr/>
        </p:nvSpPr>
        <p:spPr>
          <a:xfrm>
            <a:off x="67377" y="4481275"/>
            <a:ext cx="2815041" cy="54118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rgbClr val="717074"/>
                </a:solidFill>
              </a:rPr>
              <a:t>vSphere Workload Security </a:t>
            </a:r>
            <a:r>
              <a:rPr lang="en-US" sz="1400" b="1">
                <a:solidFill>
                  <a:srgbClr val="717074"/>
                </a:solidFill>
              </a:rPr>
              <a:t>Advanced 3Y</a:t>
            </a:r>
          </a:p>
        </p:txBody>
      </p:sp>
      <p:sp>
        <p:nvSpPr>
          <p:cNvPr id="53" name="Rectangle 52">
            <a:extLst>
              <a:ext uri="{FF2B5EF4-FFF2-40B4-BE49-F238E27FC236}">
                <a16:creationId xmlns:a16="http://schemas.microsoft.com/office/drawing/2014/main" id="{D63E7F39-FDF1-44E7-A554-517E073BA806}"/>
              </a:ext>
            </a:extLst>
          </p:cNvPr>
          <p:cNvSpPr/>
          <p:nvPr/>
        </p:nvSpPr>
        <p:spPr>
          <a:xfrm>
            <a:off x="4156797" y="2552978"/>
            <a:ext cx="844471" cy="53971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i="1">
                <a:solidFill>
                  <a:srgbClr val="717074"/>
                </a:solidFill>
                <a:latin typeface="Metropolis"/>
              </a:rPr>
              <a:t>13%</a:t>
            </a:r>
          </a:p>
        </p:txBody>
      </p:sp>
      <p:sp>
        <p:nvSpPr>
          <p:cNvPr id="55" name="Rectangle 54">
            <a:extLst>
              <a:ext uri="{FF2B5EF4-FFF2-40B4-BE49-F238E27FC236}">
                <a16:creationId xmlns:a16="http://schemas.microsoft.com/office/drawing/2014/main" id="{EC789750-2ED7-44C5-869A-B129EFE0FD88}"/>
              </a:ext>
            </a:extLst>
          </p:cNvPr>
          <p:cNvSpPr/>
          <p:nvPr/>
        </p:nvSpPr>
        <p:spPr>
          <a:xfrm>
            <a:off x="4142819" y="3152106"/>
            <a:ext cx="853828" cy="5397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i="1">
                <a:solidFill>
                  <a:srgbClr val="717074"/>
                </a:solidFill>
                <a:latin typeface="Metropolis"/>
              </a:rPr>
              <a:t>18%</a:t>
            </a:r>
          </a:p>
        </p:txBody>
      </p:sp>
      <p:sp>
        <p:nvSpPr>
          <p:cNvPr id="66" name="Rectangle 65">
            <a:extLst>
              <a:ext uri="{FF2B5EF4-FFF2-40B4-BE49-F238E27FC236}">
                <a16:creationId xmlns:a16="http://schemas.microsoft.com/office/drawing/2014/main" id="{1F11AE94-7A60-48D6-A0CC-783524D2699B}"/>
              </a:ext>
            </a:extLst>
          </p:cNvPr>
          <p:cNvSpPr/>
          <p:nvPr/>
        </p:nvSpPr>
        <p:spPr>
          <a:xfrm>
            <a:off x="3059716" y="2082986"/>
            <a:ext cx="1049156" cy="390036"/>
          </a:xfrm>
          <a:prstGeom prst="rect">
            <a:avLst/>
          </a:prstGeom>
          <a:solidFill>
            <a:schemeClr val="tx1"/>
          </a:solidFill>
          <a:ln w="25400">
            <a:noFill/>
          </a:ln>
        </p:spPr>
        <p:txBody>
          <a:bodyPr wrap="square" anchor="ctr">
            <a:noAutofit/>
          </a:bodyPr>
          <a:lstStyle/>
          <a:p>
            <a:pPr algn="ctr">
              <a:spcAft>
                <a:spcPts val="600"/>
              </a:spcAft>
            </a:pPr>
            <a:r>
              <a:rPr lang="en-US" sz="1000" i="1">
                <a:solidFill>
                  <a:schemeClr val="bg1"/>
                </a:solidFill>
              </a:rPr>
              <a:t>Per CPU</a:t>
            </a:r>
          </a:p>
        </p:txBody>
      </p:sp>
      <p:sp>
        <p:nvSpPr>
          <p:cNvPr id="67" name="Rectangle 66">
            <a:extLst>
              <a:ext uri="{FF2B5EF4-FFF2-40B4-BE49-F238E27FC236}">
                <a16:creationId xmlns:a16="http://schemas.microsoft.com/office/drawing/2014/main" id="{1F11AE94-7A60-48D6-A0CC-783524D2699B}"/>
              </a:ext>
            </a:extLst>
          </p:cNvPr>
          <p:cNvSpPr/>
          <p:nvPr/>
        </p:nvSpPr>
        <p:spPr>
          <a:xfrm>
            <a:off x="4147115" y="2082986"/>
            <a:ext cx="837834" cy="400110"/>
          </a:xfrm>
          <a:prstGeom prst="rect">
            <a:avLst/>
          </a:prstGeom>
          <a:solidFill>
            <a:schemeClr val="tx1"/>
          </a:solidFill>
          <a:ln w="25400">
            <a:noFill/>
          </a:ln>
        </p:spPr>
        <p:txBody>
          <a:bodyPr wrap="square">
            <a:spAutoFit/>
          </a:bodyPr>
          <a:lstStyle/>
          <a:p>
            <a:pPr algn="ctr">
              <a:spcAft>
                <a:spcPts val="600"/>
              </a:spcAft>
            </a:pPr>
            <a:r>
              <a:rPr lang="en-US" sz="1000" i="1">
                <a:solidFill>
                  <a:schemeClr val="bg1"/>
                </a:solidFill>
              </a:rPr>
              <a:t>% Allocation</a:t>
            </a:r>
          </a:p>
        </p:txBody>
      </p:sp>
      <p:sp>
        <p:nvSpPr>
          <p:cNvPr id="84" name="Rectangle 83">
            <a:extLst>
              <a:ext uri="{FF2B5EF4-FFF2-40B4-BE49-F238E27FC236}">
                <a16:creationId xmlns:a16="http://schemas.microsoft.com/office/drawing/2014/main" id="{D63E7F39-FDF1-44E7-A554-517E073BA806}"/>
              </a:ext>
            </a:extLst>
          </p:cNvPr>
          <p:cNvSpPr/>
          <p:nvPr/>
        </p:nvSpPr>
        <p:spPr>
          <a:xfrm>
            <a:off x="3056387" y="3868122"/>
            <a:ext cx="1049156" cy="53971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rgbClr val="717074"/>
                </a:solidFill>
                <a:latin typeface="Metropolis"/>
              </a:rPr>
              <a:t>$1,445.85</a:t>
            </a:r>
          </a:p>
        </p:txBody>
      </p:sp>
      <p:sp>
        <p:nvSpPr>
          <p:cNvPr id="85" name="Rectangle 84">
            <a:extLst>
              <a:ext uri="{FF2B5EF4-FFF2-40B4-BE49-F238E27FC236}">
                <a16:creationId xmlns:a16="http://schemas.microsoft.com/office/drawing/2014/main" id="{EC789750-2ED7-44C5-869A-B129EFE0FD88}"/>
              </a:ext>
            </a:extLst>
          </p:cNvPr>
          <p:cNvSpPr/>
          <p:nvPr/>
        </p:nvSpPr>
        <p:spPr>
          <a:xfrm>
            <a:off x="3056387" y="4479442"/>
            <a:ext cx="1049156" cy="5397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rgbClr val="717074"/>
                </a:solidFill>
                <a:latin typeface="Metropolis"/>
              </a:rPr>
              <a:t>$2,174.85</a:t>
            </a:r>
          </a:p>
        </p:txBody>
      </p:sp>
      <p:sp>
        <p:nvSpPr>
          <p:cNvPr id="86" name="Rectangle 85">
            <a:extLst>
              <a:ext uri="{FF2B5EF4-FFF2-40B4-BE49-F238E27FC236}">
                <a16:creationId xmlns:a16="http://schemas.microsoft.com/office/drawing/2014/main" id="{D63E7F39-FDF1-44E7-A554-517E073BA806}"/>
              </a:ext>
            </a:extLst>
          </p:cNvPr>
          <p:cNvSpPr/>
          <p:nvPr/>
        </p:nvSpPr>
        <p:spPr>
          <a:xfrm>
            <a:off x="4163080" y="3868122"/>
            <a:ext cx="844471" cy="53971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i="1">
                <a:solidFill>
                  <a:srgbClr val="717074"/>
                </a:solidFill>
                <a:latin typeface="Metropolis"/>
              </a:rPr>
              <a:t>29%</a:t>
            </a:r>
          </a:p>
        </p:txBody>
      </p:sp>
      <p:sp>
        <p:nvSpPr>
          <p:cNvPr id="87" name="Rectangle 86">
            <a:extLst>
              <a:ext uri="{FF2B5EF4-FFF2-40B4-BE49-F238E27FC236}">
                <a16:creationId xmlns:a16="http://schemas.microsoft.com/office/drawing/2014/main" id="{EC789750-2ED7-44C5-869A-B129EFE0FD88}"/>
              </a:ext>
            </a:extLst>
          </p:cNvPr>
          <p:cNvSpPr/>
          <p:nvPr/>
        </p:nvSpPr>
        <p:spPr>
          <a:xfrm>
            <a:off x="4149102" y="4479442"/>
            <a:ext cx="853828" cy="5397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i="1">
                <a:solidFill>
                  <a:srgbClr val="717074"/>
                </a:solidFill>
                <a:latin typeface="Metropolis"/>
              </a:rPr>
              <a:t>38%</a:t>
            </a:r>
          </a:p>
        </p:txBody>
      </p:sp>
      <p:grpSp>
        <p:nvGrpSpPr>
          <p:cNvPr id="7" name="Group 6">
            <a:extLst>
              <a:ext uri="{FF2B5EF4-FFF2-40B4-BE49-F238E27FC236}">
                <a16:creationId xmlns:a16="http://schemas.microsoft.com/office/drawing/2014/main" id="{3BA89619-9630-A94A-AEDB-B4E13495CC70}"/>
              </a:ext>
            </a:extLst>
          </p:cNvPr>
          <p:cNvGrpSpPr/>
          <p:nvPr/>
        </p:nvGrpSpPr>
        <p:grpSpPr>
          <a:xfrm>
            <a:off x="5160003" y="1665386"/>
            <a:ext cx="1943899" cy="390036"/>
            <a:chOff x="5162663" y="1232900"/>
            <a:chExt cx="2666763" cy="390036"/>
          </a:xfrm>
        </p:grpSpPr>
        <p:sp>
          <p:nvSpPr>
            <p:cNvPr id="88" name="Rectangle 87">
              <a:extLst>
                <a:ext uri="{FF2B5EF4-FFF2-40B4-BE49-F238E27FC236}">
                  <a16:creationId xmlns:a16="http://schemas.microsoft.com/office/drawing/2014/main" id="{8652D3D2-09B5-46B1-8588-0096107E46AA}"/>
                </a:ext>
              </a:extLst>
            </p:cNvPr>
            <p:cNvSpPr/>
            <p:nvPr/>
          </p:nvSpPr>
          <p:spPr>
            <a:xfrm>
              <a:off x="5162663" y="1232900"/>
              <a:ext cx="2654342" cy="3900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prstClr val="white"/>
                </a:solidFill>
                <a:latin typeface="Metropolis"/>
              </a:endParaRPr>
            </a:p>
          </p:txBody>
        </p:sp>
        <p:sp>
          <p:nvSpPr>
            <p:cNvPr id="89" name="TextBox 88">
              <a:extLst>
                <a:ext uri="{FF2B5EF4-FFF2-40B4-BE49-F238E27FC236}">
                  <a16:creationId xmlns:a16="http://schemas.microsoft.com/office/drawing/2014/main" id="{9541C380-EE75-45A0-AEEA-2C8AEEF64C43}"/>
                </a:ext>
              </a:extLst>
            </p:cNvPr>
            <p:cNvSpPr txBox="1"/>
            <p:nvPr/>
          </p:nvSpPr>
          <p:spPr>
            <a:xfrm>
              <a:off x="5197872" y="1317304"/>
              <a:ext cx="2631554" cy="215444"/>
            </a:xfrm>
            <a:prstGeom prst="rect">
              <a:avLst/>
            </a:prstGeom>
          </p:spPr>
          <p:txBody>
            <a:bodyPr wrap="square" lIns="0" tIns="0" rIns="0" bIns="0" rtlCol="0">
              <a:spAutoFit/>
            </a:bodyPr>
            <a:lstStyle/>
            <a:p>
              <a:pPr algn="ctr">
                <a:spcAft>
                  <a:spcPts val="600"/>
                </a:spcAft>
              </a:pPr>
              <a:r>
                <a:rPr lang="en-US" sz="1400" b="1">
                  <a:solidFill>
                    <a:prstClr val="white"/>
                  </a:solidFill>
                  <a:latin typeface="Metropolis"/>
                </a:rPr>
                <a:t>VSPHERE (License)</a:t>
              </a:r>
              <a:r>
                <a:rPr lang="en-US" sz="1400">
                  <a:solidFill>
                    <a:prstClr val="white"/>
                  </a:solidFill>
                  <a:latin typeface="Metropolis"/>
                </a:rPr>
                <a:t> </a:t>
              </a:r>
            </a:p>
          </p:txBody>
        </p:sp>
      </p:grpSp>
      <p:sp>
        <p:nvSpPr>
          <p:cNvPr id="90" name="Rectangle 89">
            <a:extLst>
              <a:ext uri="{FF2B5EF4-FFF2-40B4-BE49-F238E27FC236}">
                <a16:creationId xmlns:a16="http://schemas.microsoft.com/office/drawing/2014/main" id="{D63E7F39-FDF1-44E7-A554-517E073BA806}"/>
              </a:ext>
            </a:extLst>
          </p:cNvPr>
          <p:cNvSpPr/>
          <p:nvPr/>
        </p:nvSpPr>
        <p:spPr>
          <a:xfrm>
            <a:off x="5162664" y="2560481"/>
            <a:ext cx="1049156" cy="53971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rgbClr val="717074"/>
                </a:solidFill>
                <a:latin typeface="Metropolis"/>
              </a:rPr>
              <a:t>$3,555</a:t>
            </a:r>
          </a:p>
        </p:txBody>
      </p:sp>
      <p:sp>
        <p:nvSpPr>
          <p:cNvPr id="91" name="Rectangle 90">
            <a:extLst>
              <a:ext uri="{FF2B5EF4-FFF2-40B4-BE49-F238E27FC236}">
                <a16:creationId xmlns:a16="http://schemas.microsoft.com/office/drawing/2014/main" id="{EC789750-2ED7-44C5-869A-B129EFE0FD88}"/>
              </a:ext>
            </a:extLst>
          </p:cNvPr>
          <p:cNvSpPr/>
          <p:nvPr/>
        </p:nvSpPr>
        <p:spPr>
          <a:xfrm>
            <a:off x="5162664" y="3159609"/>
            <a:ext cx="1049156" cy="5397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rgbClr val="717074"/>
                </a:solidFill>
                <a:latin typeface="Metropolis"/>
              </a:rPr>
              <a:t>$3,555</a:t>
            </a:r>
          </a:p>
        </p:txBody>
      </p:sp>
      <p:sp>
        <p:nvSpPr>
          <p:cNvPr id="94" name="Rectangle 93">
            <a:extLst>
              <a:ext uri="{FF2B5EF4-FFF2-40B4-BE49-F238E27FC236}">
                <a16:creationId xmlns:a16="http://schemas.microsoft.com/office/drawing/2014/main" id="{1F11AE94-7A60-48D6-A0CC-783524D2699B}"/>
              </a:ext>
            </a:extLst>
          </p:cNvPr>
          <p:cNvSpPr/>
          <p:nvPr/>
        </p:nvSpPr>
        <p:spPr>
          <a:xfrm>
            <a:off x="5172276" y="2090489"/>
            <a:ext cx="1049156" cy="379804"/>
          </a:xfrm>
          <a:prstGeom prst="rect">
            <a:avLst/>
          </a:prstGeom>
          <a:solidFill>
            <a:schemeClr val="tx1"/>
          </a:solidFill>
          <a:ln w="25400">
            <a:noFill/>
          </a:ln>
        </p:spPr>
        <p:txBody>
          <a:bodyPr wrap="square" anchor="ctr">
            <a:noAutofit/>
          </a:bodyPr>
          <a:lstStyle/>
          <a:p>
            <a:pPr algn="ctr">
              <a:spcAft>
                <a:spcPts val="600"/>
              </a:spcAft>
            </a:pPr>
            <a:r>
              <a:rPr lang="en-US" sz="1000" i="1">
                <a:solidFill>
                  <a:schemeClr val="bg1"/>
                </a:solidFill>
              </a:rPr>
              <a:t>Per CPU</a:t>
            </a:r>
          </a:p>
        </p:txBody>
      </p:sp>
      <p:grpSp>
        <p:nvGrpSpPr>
          <p:cNvPr id="8" name="Group 7">
            <a:extLst>
              <a:ext uri="{FF2B5EF4-FFF2-40B4-BE49-F238E27FC236}">
                <a16:creationId xmlns:a16="http://schemas.microsoft.com/office/drawing/2014/main" id="{532218A0-8100-FE4A-A5DD-2ACBA0532C31}"/>
              </a:ext>
            </a:extLst>
          </p:cNvPr>
          <p:cNvGrpSpPr/>
          <p:nvPr/>
        </p:nvGrpSpPr>
        <p:grpSpPr>
          <a:xfrm>
            <a:off x="6280050" y="2082985"/>
            <a:ext cx="823852" cy="1608836"/>
            <a:chOff x="7361120" y="2082986"/>
            <a:chExt cx="858449" cy="1608836"/>
          </a:xfrm>
        </p:grpSpPr>
        <p:sp>
          <p:nvSpPr>
            <p:cNvPr id="102" name="Rectangle 101">
              <a:extLst>
                <a:ext uri="{FF2B5EF4-FFF2-40B4-BE49-F238E27FC236}">
                  <a16:creationId xmlns:a16="http://schemas.microsoft.com/office/drawing/2014/main" id="{D63E7F39-FDF1-44E7-A554-517E073BA806}"/>
                </a:ext>
              </a:extLst>
            </p:cNvPr>
            <p:cNvSpPr/>
            <p:nvPr/>
          </p:nvSpPr>
          <p:spPr>
            <a:xfrm>
              <a:off x="7375098" y="2552978"/>
              <a:ext cx="844471" cy="53971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i="1">
                  <a:solidFill>
                    <a:srgbClr val="717074"/>
                  </a:solidFill>
                  <a:latin typeface="Metropolis"/>
                </a:rPr>
                <a:t>87%</a:t>
              </a:r>
            </a:p>
          </p:txBody>
        </p:sp>
        <p:sp>
          <p:nvSpPr>
            <p:cNvPr id="103" name="Rectangle 102">
              <a:extLst>
                <a:ext uri="{FF2B5EF4-FFF2-40B4-BE49-F238E27FC236}">
                  <a16:creationId xmlns:a16="http://schemas.microsoft.com/office/drawing/2014/main" id="{EC789750-2ED7-44C5-869A-B129EFE0FD88}"/>
                </a:ext>
              </a:extLst>
            </p:cNvPr>
            <p:cNvSpPr/>
            <p:nvPr/>
          </p:nvSpPr>
          <p:spPr>
            <a:xfrm>
              <a:off x="7361120" y="3152106"/>
              <a:ext cx="853828" cy="5397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i="1">
                  <a:solidFill>
                    <a:srgbClr val="717074"/>
                  </a:solidFill>
                  <a:latin typeface="Metropolis"/>
                </a:rPr>
                <a:t>82%</a:t>
              </a:r>
            </a:p>
          </p:txBody>
        </p:sp>
        <p:sp>
          <p:nvSpPr>
            <p:cNvPr id="105" name="Rectangle 104">
              <a:extLst>
                <a:ext uri="{FF2B5EF4-FFF2-40B4-BE49-F238E27FC236}">
                  <a16:creationId xmlns:a16="http://schemas.microsoft.com/office/drawing/2014/main" id="{1F11AE94-7A60-48D6-A0CC-783524D2699B}"/>
                </a:ext>
              </a:extLst>
            </p:cNvPr>
            <p:cNvSpPr/>
            <p:nvPr/>
          </p:nvSpPr>
          <p:spPr>
            <a:xfrm>
              <a:off x="7365416" y="2082986"/>
              <a:ext cx="837834" cy="400110"/>
            </a:xfrm>
            <a:prstGeom prst="rect">
              <a:avLst/>
            </a:prstGeom>
            <a:solidFill>
              <a:schemeClr val="tx1"/>
            </a:solidFill>
            <a:ln w="25400">
              <a:noFill/>
            </a:ln>
          </p:spPr>
          <p:txBody>
            <a:bodyPr wrap="square">
              <a:spAutoFit/>
            </a:bodyPr>
            <a:lstStyle/>
            <a:p>
              <a:pPr algn="ctr">
                <a:spcAft>
                  <a:spcPts val="600"/>
                </a:spcAft>
              </a:pPr>
              <a:r>
                <a:rPr lang="en-US" sz="1000" i="1">
                  <a:solidFill>
                    <a:schemeClr val="bg1"/>
                  </a:solidFill>
                </a:rPr>
                <a:t>% Allocation</a:t>
              </a:r>
            </a:p>
          </p:txBody>
        </p:sp>
      </p:grpSp>
      <p:grpSp>
        <p:nvGrpSpPr>
          <p:cNvPr id="9" name="Group 8">
            <a:extLst>
              <a:ext uri="{FF2B5EF4-FFF2-40B4-BE49-F238E27FC236}">
                <a16:creationId xmlns:a16="http://schemas.microsoft.com/office/drawing/2014/main" id="{D2524620-8773-CC4E-9537-C2732A92C080}"/>
              </a:ext>
            </a:extLst>
          </p:cNvPr>
          <p:cNvGrpSpPr/>
          <p:nvPr/>
        </p:nvGrpSpPr>
        <p:grpSpPr>
          <a:xfrm>
            <a:off x="7268036" y="1652220"/>
            <a:ext cx="1058768" cy="3366938"/>
            <a:chOff x="8335032" y="1656167"/>
            <a:chExt cx="1058768" cy="3366938"/>
          </a:xfrm>
        </p:grpSpPr>
        <p:sp>
          <p:nvSpPr>
            <p:cNvPr id="111" name="Rectangle 110">
              <a:extLst>
                <a:ext uri="{FF2B5EF4-FFF2-40B4-BE49-F238E27FC236}">
                  <a16:creationId xmlns:a16="http://schemas.microsoft.com/office/drawing/2014/main" id="{D63E7F39-FDF1-44E7-A554-517E073BA806}"/>
                </a:ext>
              </a:extLst>
            </p:cNvPr>
            <p:cNvSpPr/>
            <p:nvPr/>
          </p:nvSpPr>
          <p:spPr>
            <a:xfrm>
              <a:off x="8335032" y="2556925"/>
              <a:ext cx="1049156" cy="53971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200">
                  <a:solidFill>
                    <a:srgbClr val="717074"/>
                  </a:solidFill>
                  <a:latin typeface="Metropolis"/>
                </a:rPr>
                <a:t>$4,090.50</a:t>
              </a:r>
            </a:p>
          </p:txBody>
        </p:sp>
        <p:sp>
          <p:nvSpPr>
            <p:cNvPr id="112" name="Rectangle 111">
              <a:extLst>
                <a:ext uri="{FF2B5EF4-FFF2-40B4-BE49-F238E27FC236}">
                  <a16:creationId xmlns:a16="http://schemas.microsoft.com/office/drawing/2014/main" id="{EC789750-2ED7-44C5-869A-B129EFE0FD88}"/>
                </a:ext>
              </a:extLst>
            </p:cNvPr>
            <p:cNvSpPr/>
            <p:nvPr/>
          </p:nvSpPr>
          <p:spPr>
            <a:xfrm>
              <a:off x="8335032" y="3156053"/>
              <a:ext cx="1049156" cy="5397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200">
                  <a:solidFill>
                    <a:srgbClr val="717074"/>
                  </a:solidFill>
                  <a:latin typeface="Metropolis"/>
                </a:rPr>
                <a:t>$4,360.50</a:t>
              </a:r>
            </a:p>
          </p:txBody>
        </p:sp>
        <p:sp>
          <p:nvSpPr>
            <p:cNvPr id="113" name="Rectangle 112">
              <a:extLst>
                <a:ext uri="{FF2B5EF4-FFF2-40B4-BE49-F238E27FC236}">
                  <a16:creationId xmlns:a16="http://schemas.microsoft.com/office/drawing/2014/main" id="{1F11AE94-7A60-48D6-A0CC-783524D2699B}"/>
                </a:ext>
              </a:extLst>
            </p:cNvPr>
            <p:cNvSpPr/>
            <p:nvPr/>
          </p:nvSpPr>
          <p:spPr>
            <a:xfrm>
              <a:off x="8344644" y="2086933"/>
              <a:ext cx="1049156" cy="390036"/>
            </a:xfrm>
            <a:prstGeom prst="rect">
              <a:avLst/>
            </a:prstGeom>
            <a:solidFill>
              <a:schemeClr val="tx1"/>
            </a:solidFill>
            <a:ln w="25400">
              <a:noFill/>
            </a:ln>
          </p:spPr>
          <p:txBody>
            <a:bodyPr wrap="square" anchor="ctr">
              <a:noAutofit/>
            </a:bodyPr>
            <a:lstStyle/>
            <a:p>
              <a:pPr algn="ctr">
                <a:spcAft>
                  <a:spcPts val="600"/>
                </a:spcAft>
              </a:pPr>
              <a:r>
                <a:rPr lang="en-US" sz="1000" i="1">
                  <a:solidFill>
                    <a:schemeClr val="bg1"/>
                  </a:solidFill>
                </a:rPr>
                <a:t>Per CPU</a:t>
              </a:r>
            </a:p>
          </p:txBody>
        </p:sp>
        <p:sp>
          <p:nvSpPr>
            <p:cNvPr id="114" name="Rectangle 113">
              <a:extLst>
                <a:ext uri="{FF2B5EF4-FFF2-40B4-BE49-F238E27FC236}">
                  <a16:creationId xmlns:a16="http://schemas.microsoft.com/office/drawing/2014/main" id="{D63E7F39-FDF1-44E7-A554-517E073BA806}"/>
                </a:ext>
              </a:extLst>
            </p:cNvPr>
            <p:cNvSpPr/>
            <p:nvPr/>
          </p:nvSpPr>
          <p:spPr>
            <a:xfrm>
              <a:off x="8341315" y="3872069"/>
              <a:ext cx="1049156" cy="53971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rgbClr val="717074"/>
                  </a:solidFill>
                  <a:latin typeface="Metropolis"/>
                </a:rPr>
                <a:t>$</a:t>
              </a:r>
              <a:r>
                <a:rPr lang="en-US" sz="1200">
                  <a:solidFill>
                    <a:srgbClr val="717074"/>
                  </a:solidFill>
                  <a:latin typeface="Metropolis"/>
                </a:rPr>
                <a:t>5,000.85</a:t>
              </a:r>
              <a:endParaRPr lang="en-US" sz="1400">
                <a:solidFill>
                  <a:srgbClr val="717074"/>
                </a:solidFill>
                <a:latin typeface="Metropolis"/>
              </a:endParaRPr>
            </a:p>
          </p:txBody>
        </p:sp>
        <p:sp>
          <p:nvSpPr>
            <p:cNvPr id="115" name="Rectangle 114">
              <a:extLst>
                <a:ext uri="{FF2B5EF4-FFF2-40B4-BE49-F238E27FC236}">
                  <a16:creationId xmlns:a16="http://schemas.microsoft.com/office/drawing/2014/main" id="{EC789750-2ED7-44C5-869A-B129EFE0FD88}"/>
                </a:ext>
              </a:extLst>
            </p:cNvPr>
            <p:cNvSpPr/>
            <p:nvPr/>
          </p:nvSpPr>
          <p:spPr>
            <a:xfrm>
              <a:off x="8341315" y="4483389"/>
              <a:ext cx="1049156" cy="5397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rgbClr val="717074"/>
                  </a:solidFill>
                  <a:latin typeface="Metropolis"/>
                </a:rPr>
                <a:t>$</a:t>
              </a:r>
              <a:r>
                <a:rPr lang="en-US" sz="1200">
                  <a:solidFill>
                    <a:srgbClr val="717074"/>
                  </a:solidFill>
                  <a:latin typeface="Metropolis"/>
                </a:rPr>
                <a:t>5,729.85</a:t>
              </a:r>
              <a:endParaRPr lang="en-US" sz="1400">
                <a:solidFill>
                  <a:srgbClr val="717074"/>
                </a:solidFill>
                <a:latin typeface="Metropolis"/>
              </a:endParaRPr>
            </a:p>
          </p:txBody>
        </p:sp>
        <p:sp>
          <p:nvSpPr>
            <p:cNvPr id="116" name="Rectangle 115">
              <a:extLst>
                <a:ext uri="{FF2B5EF4-FFF2-40B4-BE49-F238E27FC236}">
                  <a16:creationId xmlns:a16="http://schemas.microsoft.com/office/drawing/2014/main" id="{8652D3D2-09B5-46B1-8588-0096107E46AA}"/>
                </a:ext>
              </a:extLst>
            </p:cNvPr>
            <p:cNvSpPr/>
            <p:nvPr/>
          </p:nvSpPr>
          <p:spPr>
            <a:xfrm>
              <a:off x="8360747" y="1656167"/>
              <a:ext cx="1023441" cy="3900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prstClr val="white"/>
                </a:solidFill>
                <a:latin typeface="Metropolis"/>
              </a:endParaRPr>
            </a:p>
          </p:txBody>
        </p:sp>
        <p:sp>
          <p:nvSpPr>
            <p:cNvPr id="117" name="TextBox 116">
              <a:extLst>
                <a:ext uri="{FF2B5EF4-FFF2-40B4-BE49-F238E27FC236}">
                  <a16:creationId xmlns:a16="http://schemas.microsoft.com/office/drawing/2014/main" id="{9541C380-EE75-45A0-AEEA-2C8AEEF64C43}"/>
                </a:ext>
              </a:extLst>
            </p:cNvPr>
            <p:cNvSpPr txBox="1"/>
            <p:nvPr/>
          </p:nvSpPr>
          <p:spPr>
            <a:xfrm>
              <a:off x="8570840" y="1750863"/>
              <a:ext cx="822960" cy="215444"/>
            </a:xfrm>
            <a:prstGeom prst="rect">
              <a:avLst/>
            </a:prstGeom>
          </p:spPr>
          <p:txBody>
            <a:bodyPr wrap="square" lIns="0" tIns="0" rIns="0" bIns="0" rtlCol="0">
              <a:spAutoFit/>
            </a:bodyPr>
            <a:lstStyle/>
            <a:p>
              <a:pPr>
                <a:spcAft>
                  <a:spcPts val="600"/>
                </a:spcAft>
              </a:pPr>
              <a:r>
                <a:rPr lang="en-US" sz="1400" b="1">
                  <a:solidFill>
                    <a:prstClr val="white"/>
                  </a:solidFill>
                  <a:latin typeface="Metropolis"/>
                </a:rPr>
                <a:t>TOTAL</a:t>
              </a:r>
            </a:p>
          </p:txBody>
        </p:sp>
      </p:grpSp>
      <p:grpSp>
        <p:nvGrpSpPr>
          <p:cNvPr id="2" name="Group 1">
            <a:extLst>
              <a:ext uri="{FF2B5EF4-FFF2-40B4-BE49-F238E27FC236}">
                <a16:creationId xmlns:a16="http://schemas.microsoft.com/office/drawing/2014/main" id="{DBA11074-94A6-F848-9260-2BF3D63CDC5B}"/>
              </a:ext>
            </a:extLst>
          </p:cNvPr>
          <p:cNvGrpSpPr/>
          <p:nvPr/>
        </p:nvGrpSpPr>
        <p:grpSpPr>
          <a:xfrm>
            <a:off x="10646638" y="1669798"/>
            <a:ext cx="1058769" cy="2032725"/>
            <a:chOff x="6268405" y="1659097"/>
            <a:chExt cx="1058769" cy="2032725"/>
          </a:xfrm>
        </p:grpSpPr>
        <p:sp>
          <p:nvSpPr>
            <p:cNvPr id="100" name="Rectangle 99">
              <a:extLst>
                <a:ext uri="{FF2B5EF4-FFF2-40B4-BE49-F238E27FC236}">
                  <a16:creationId xmlns:a16="http://schemas.microsoft.com/office/drawing/2014/main" id="{D63E7F39-FDF1-44E7-A554-517E073BA806}"/>
                </a:ext>
              </a:extLst>
            </p:cNvPr>
            <p:cNvSpPr/>
            <p:nvPr/>
          </p:nvSpPr>
          <p:spPr>
            <a:xfrm>
              <a:off x="6268405" y="2552978"/>
              <a:ext cx="1049156" cy="53971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rgbClr val="717074"/>
                  </a:solidFill>
                  <a:latin typeface="Metropolis"/>
                </a:rPr>
                <a:t>$988</a:t>
              </a:r>
            </a:p>
          </p:txBody>
        </p:sp>
        <p:sp>
          <p:nvSpPr>
            <p:cNvPr id="101" name="Rectangle 100">
              <a:extLst>
                <a:ext uri="{FF2B5EF4-FFF2-40B4-BE49-F238E27FC236}">
                  <a16:creationId xmlns:a16="http://schemas.microsoft.com/office/drawing/2014/main" id="{EC789750-2ED7-44C5-869A-B129EFE0FD88}"/>
                </a:ext>
              </a:extLst>
            </p:cNvPr>
            <p:cNvSpPr/>
            <p:nvPr/>
          </p:nvSpPr>
          <p:spPr>
            <a:xfrm>
              <a:off x="6268405" y="3152106"/>
              <a:ext cx="1049156" cy="5397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rgbClr val="717074"/>
                  </a:solidFill>
                  <a:latin typeface="Metropolis"/>
                </a:rPr>
                <a:t>$988</a:t>
              </a:r>
            </a:p>
          </p:txBody>
        </p:sp>
        <p:sp>
          <p:nvSpPr>
            <p:cNvPr id="104" name="Rectangle 103">
              <a:extLst>
                <a:ext uri="{FF2B5EF4-FFF2-40B4-BE49-F238E27FC236}">
                  <a16:creationId xmlns:a16="http://schemas.microsoft.com/office/drawing/2014/main" id="{1F11AE94-7A60-48D6-A0CC-783524D2699B}"/>
                </a:ext>
              </a:extLst>
            </p:cNvPr>
            <p:cNvSpPr/>
            <p:nvPr/>
          </p:nvSpPr>
          <p:spPr>
            <a:xfrm>
              <a:off x="6278017" y="2082986"/>
              <a:ext cx="1049156" cy="400110"/>
            </a:xfrm>
            <a:prstGeom prst="rect">
              <a:avLst/>
            </a:prstGeom>
            <a:solidFill>
              <a:schemeClr val="tx1"/>
            </a:solidFill>
            <a:ln w="25400">
              <a:noFill/>
            </a:ln>
          </p:spPr>
          <p:txBody>
            <a:bodyPr wrap="square" anchor="ctr">
              <a:noAutofit/>
            </a:bodyPr>
            <a:lstStyle/>
            <a:p>
              <a:pPr algn="ctr">
                <a:spcAft>
                  <a:spcPts val="600"/>
                </a:spcAft>
              </a:pPr>
              <a:r>
                <a:rPr lang="en-US" sz="1000" i="1">
                  <a:solidFill>
                    <a:schemeClr val="bg1"/>
                  </a:solidFill>
                </a:rPr>
                <a:t>Per CPU</a:t>
              </a:r>
            </a:p>
          </p:txBody>
        </p:sp>
        <p:sp>
          <p:nvSpPr>
            <p:cNvPr id="122" name="Rectangle 121">
              <a:extLst>
                <a:ext uri="{FF2B5EF4-FFF2-40B4-BE49-F238E27FC236}">
                  <a16:creationId xmlns:a16="http://schemas.microsoft.com/office/drawing/2014/main" id="{8652D3D2-09B5-46B1-8588-0096107E46AA}"/>
                </a:ext>
              </a:extLst>
            </p:cNvPr>
            <p:cNvSpPr/>
            <p:nvPr/>
          </p:nvSpPr>
          <p:spPr>
            <a:xfrm>
              <a:off x="6275398" y="1659097"/>
              <a:ext cx="1051776" cy="39003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prstClr val="white"/>
                </a:solidFill>
                <a:latin typeface="Metropolis"/>
              </a:endParaRPr>
            </a:p>
          </p:txBody>
        </p:sp>
        <p:sp>
          <p:nvSpPr>
            <p:cNvPr id="123" name="TextBox 122">
              <a:extLst>
                <a:ext uri="{FF2B5EF4-FFF2-40B4-BE49-F238E27FC236}">
                  <a16:creationId xmlns:a16="http://schemas.microsoft.com/office/drawing/2014/main" id="{9541C380-EE75-45A0-AEEA-2C8AEEF64C43}"/>
                </a:ext>
              </a:extLst>
            </p:cNvPr>
            <p:cNvSpPr txBox="1"/>
            <p:nvPr/>
          </p:nvSpPr>
          <p:spPr>
            <a:xfrm>
              <a:off x="6298185" y="1733574"/>
              <a:ext cx="1005840" cy="215444"/>
            </a:xfrm>
            <a:prstGeom prst="rect">
              <a:avLst/>
            </a:prstGeom>
          </p:spPr>
          <p:txBody>
            <a:bodyPr wrap="square" lIns="0" tIns="0" rIns="0" bIns="0" rtlCol="0">
              <a:spAutoFit/>
            </a:bodyPr>
            <a:lstStyle/>
            <a:p>
              <a:pPr algn="ctr">
                <a:spcAft>
                  <a:spcPts val="600"/>
                </a:spcAft>
              </a:pPr>
              <a:r>
                <a:rPr lang="en-US" sz="1400" b="1">
                  <a:solidFill>
                    <a:prstClr val="white"/>
                  </a:solidFill>
                  <a:latin typeface="Metropolis"/>
                </a:rPr>
                <a:t>SnS</a:t>
              </a:r>
              <a:endParaRPr lang="en-US" sz="1400">
                <a:solidFill>
                  <a:prstClr val="white"/>
                </a:solidFill>
                <a:latin typeface="Metropolis"/>
              </a:endParaRPr>
            </a:p>
          </p:txBody>
        </p:sp>
      </p:grpSp>
      <p:sp>
        <p:nvSpPr>
          <p:cNvPr id="5" name="TextBox 4"/>
          <p:cNvSpPr txBox="1"/>
          <p:nvPr/>
        </p:nvSpPr>
        <p:spPr>
          <a:xfrm>
            <a:off x="9833956" y="1088967"/>
            <a:ext cx="1853739" cy="955096"/>
          </a:xfrm>
          <a:prstGeom prst="rect">
            <a:avLst/>
          </a:prstGeom>
        </p:spPr>
        <p:txBody>
          <a:bodyPr wrap="square" lIns="0" tIns="0" rIns="0" bIns="0" rtlCol="0">
            <a:spAutoFit/>
          </a:bodyPr>
          <a:lstStyle/>
          <a:p>
            <a:pPr algn="l">
              <a:spcAft>
                <a:spcPts val="600"/>
              </a:spcAft>
            </a:pPr>
            <a:endParaRPr lang="en-US" sz="1200"/>
          </a:p>
        </p:txBody>
      </p:sp>
      <p:sp>
        <p:nvSpPr>
          <p:cNvPr id="50" name="Title 4">
            <a:extLst>
              <a:ext uri="{FF2B5EF4-FFF2-40B4-BE49-F238E27FC236}">
                <a16:creationId xmlns:a16="http://schemas.microsoft.com/office/drawing/2014/main" id="{1D9F04DE-453A-4945-9A7D-A42471173314}"/>
              </a:ext>
            </a:extLst>
          </p:cNvPr>
          <p:cNvSpPr txBox="1">
            <a:spLocks/>
          </p:cNvSpPr>
          <p:nvPr/>
        </p:nvSpPr>
        <p:spPr>
          <a:xfrm>
            <a:off x="579808" y="412751"/>
            <a:ext cx="11258745" cy="381000"/>
          </a:xfrm>
          <a:prstGeom prst="rect">
            <a:avLst/>
          </a:prstGeom>
        </p:spPr>
        <p:txBody>
          <a:bodyPr vert="horz" wrap="none" lIns="0" tIns="0" rIns="0" bIns="0" rtlCol="0" anchor="b">
            <a:noAutofit/>
          </a:bodyPr>
          <a:lst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a:lstStyle>
          <a:p>
            <a:r>
              <a:rPr lang="en-US"/>
              <a:t>VMware vSphere Workload Security Pricing &amp; Allocation</a:t>
            </a:r>
          </a:p>
        </p:txBody>
      </p:sp>
      <p:sp>
        <p:nvSpPr>
          <p:cNvPr id="52" name="Rectangle 51">
            <a:extLst>
              <a:ext uri="{FF2B5EF4-FFF2-40B4-BE49-F238E27FC236}">
                <a16:creationId xmlns:a16="http://schemas.microsoft.com/office/drawing/2014/main" id="{512FCE72-E294-A54B-B193-B91A7FFDAFC0}"/>
              </a:ext>
            </a:extLst>
          </p:cNvPr>
          <p:cNvSpPr/>
          <p:nvPr/>
        </p:nvSpPr>
        <p:spPr>
          <a:xfrm>
            <a:off x="5172276" y="3880314"/>
            <a:ext cx="1049156" cy="53971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rgbClr val="717074"/>
                </a:solidFill>
                <a:latin typeface="Metropolis"/>
              </a:rPr>
              <a:t>$3,555</a:t>
            </a:r>
          </a:p>
        </p:txBody>
      </p:sp>
      <p:sp>
        <p:nvSpPr>
          <p:cNvPr id="54" name="Rectangle 53">
            <a:extLst>
              <a:ext uri="{FF2B5EF4-FFF2-40B4-BE49-F238E27FC236}">
                <a16:creationId xmlns:a16="http://schemas.microsoft.com/office/drawing/2014/main" id="{41F9D83A-7850-0845-A522-8537DC76C846}"/>
              </a:ext>
            </a:extLst>
          </p:cNvPr>
          <p:cNvSpPr/>
          <p:nvPr/>
        </p:nvSpPr>
        <p:spPr>
          <a:xfrm>
            <a:off x="5172276" y="4479442"/>
            <a:ext cx="1049156" cy="5397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rgbClr val="717074"/>
                </a:solidFill>
                <a:latin typeface="Metropolis"/>
              </a:rPr>
              <a:t>$3,555</a:t>
            </a:r>
          </a:p>
        </p:txBody>
      </p:sp>
      <p:grpSp>
        <p:nvGrpSpPr>
          <p:cNvPr id="56" name="Group 55">
            <a:extLst>
              <a:ext uri="{FF2B5EF4-FFF2-40B4-BE49-F238E27FC236}">
                <a16:creationId xmlns:a16="http://schemas.microsoft.com/office/drawing/2014/main" id="{ABF24E5E-8693-8C48-A475-0E195D9D4BB9}"/>
              </a:ext>
            </a:extLst>
          </p:cNvPr>
          <p:cNvGrpSpPr/>
          <p:nvPr/>
        </p:nvGrpSpPr>
        <p:grpSpPr>
          <a:xfrm>
            <a:off x="6274281" y="3864702"/>
            <a:ext cx="823852" cy="1138844"/>
            <a:chOff x="7361120" y="2552978"/>
            <a:chExt cx="858449" cy="1138844"/>
          </a:xfrm>
        </p:grpSpPr>
        <p:sp>
          <p:nvSpPr>
            <p:cNvPr id="57" name="Rectangle 56">
              <a:extLst>
                <a:ext uri="{FF2B5EF4-FFF2-40B4-BE49-F238E27FC236}">
                  <a16:creationId xmlns:a16="http://schemas.microsoft.com/office/drawing/2014/main" id="{0C30E967-FB7D-904C-9003-B07130A623B6}"/>
                </a:ext>
              </a:extLst>
            </p:cNvPr>
            <p:cNvSpPr/>
            <p:nvPr/>
          </p:nvSpPr>
          <p:spPr>
            <a:xfrm>
              <a:off x="7375098" y="2552978"/>
              <a:ext cx="844471" cy="53971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i="1">
                  <a:solidFill>
                    <a:srgbClr val="717074"/>
                  </a:solidFill>
                  <a:latin typeface="Metropolis"/>
                </a:rPr>
                <a:t>71%</a:t>
              </a:r>
            </a:p>
          </p:txBody>
        </p:sp>
        <p:sp>
          <p:nvSpPr>
            <p:cNvPr id="58" name="Rectangle 57">
              <a:extLst>
                <a:ext uri="{FF2B5EF4-FFF2-40B4-BE49-F238E27FC236}">
                  <a16:creationId xmlns:a16="http://schemas.microsoft.com/office/drawing/2014/main" id="{4F182B83-493D-C24B-95B2-95DB39B7DA79}"/>
                </a:ext>
              </a:extLst>
            </p:cNvPr>
            <p:cNvSpPr/>
            <p:nvPr/>
          </p:nvSpPr>
          <p:spPr>
            <a:xfrm>
              <a:off x="7361120" y="3152106"/>
              <a:ext cx="853828" cy="5397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i="1">
                  <a:solidFill>
                    <a:srgbClr val="717074"/>
                  </a:solidFill>
                  <a:latin typeface="Metropolis"/>
                </a:rPr>
                <a:t>62%</a:t>
              </a:r>
            </a:p>
          </p:txBody>
        </p:sp>
      </p:grpSp>
      <p:grpSp>
        <p:nvGrpSpPr>
          <p:cNvPr id="60" name="Group 59">
            <a:extLst>
              <a:ext uri="{FF2B5EF4-FFF2-40B4-BE49-F238E27FC236}">
                <a16:creationId xmlns:a16="http://schemas.microsoft.com/office/drawing/2014/main" id="{A40D5B43-4347-DC44-8AB7-F3DAD5FEA8B7}"/>
              </a:ext>
            </a:extLst>
          </p:cNvPr>
          <p:cNvGrpSpPr/>
          <p:nvPr/>
        </p:nvGrpSpPr>
        <p:grpSpPr>
          <a:xfrm>
            <a:off x="8524466" y="2638044"/>
            <a:ext cx="1959155" cy="1581912"/>
            <a:chOff x="1330827" y="6014123"/>
            <a:chExt cx="5390160" cy="641707"/>
          </a:xfrm>
        </p:grpSpPr>
        <p:sp>
          <p:nvSpPr>
            <p:cNvPr id="61" name="Rectangle 60">
              <a:extLst>
                <a:ext uri="{FF2B5EF4-FFF2-40B4-BE49-F238E27FC236}">
                  <a16:creationId xmlns:a16="http://schemas.microsoft.com/office/drawing/2014/main" id="{B18C9C46-222A-7D4D-9F47-BCC2C1819D79}"/>
                </a:ext>
              </a:extLst>
            </p:cNvPr>
            <p:cNvSpPr/>
            <p:nvPr/>
          </p:nvSpPr>
          <p:spPr>
            <a:xfrm>
              <a:off x="1330827" y="6014123"/>
              <a:ext cx="5390160" cy="641707"/>
            </a:xfrm>
            <a:prstGeom prst="rect">
              <a:avLst/>
            </a:prstGeom>
            <a:noFill/>
            <a:ln w="19050">
              <a:solidFill>
                <a:schemeClr val="tx1"/>
              </a:solidFill>
              <a:prstDash val="lgDash"/>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a:solidFill>
                    <a:schemeClr val="bg1"/>
                  </a:solidFill>
                </a:rPr>
                <a:t>c</a:t>
              </a:r>
            </a:p>
          </p:txBody>
        </p:sp>
        <p:sp>
          <p:nvSpPr>
            <p:cNvPr id="62" name="TextBox 61">
              <a:extLst>
                <a:ext uri="{FF2B5EF4-FFF2-40B4-BE49-F238E27FC236}">
                  <a16:creationId xmlns:a16="http://schemas.microsoft.com/office/drawing/2014/main" id="{F0455A14-083B-EF48-9A7D-AA0A828A0284}"/>
                </a:ext>
              </a:extLst>
            </p:cNvPr>
            <p:cNvSpPr txBox="1"/>
            <p:nvPr/>
          </p:nvSpPr>
          <p:spPr>
            <a:xfrm>
              <a:off x="1668202" y="6062220"/>
              <a:ext cx="4782550" cy="464171"/>
            </a:xfrm>
            <a:prstGeom prst="rect">
              <a:avLst/>
            </a:prstGeom>
          </p:spPr>
          <p:txBody>
            <a:bodyPr wrap="square" lIns="0" tIns="0" rIns="0" bIns="0" rtlCol="0">
              <a:spAutoFit/>
            </a:bodyPr>
            <a:lstStyle/>
            <a:p>
              <a:pPr algn="ctr">
                <a:spcAft>
                  <a:spcPts val="600"/>
                </a:spcAft>
              </a:pPr>
              <a:r>
                <a:rPr lang="en-US" sz="1400" i="1">
                  <a:latin typeface="Calibri" panose="020F0502020204030204" pitchFamily="34" charset="0"/>
                  <a:cs typeface="Calibri" panose="020F0502020204030204" pitchFamily="34" charset="0"/>
                </a:rPr>
                <a:t>10% embedded discount for Carbon Black and vSphere license. </a:t>
              </a:r>
              <a:r>
                <a:rPr lang="en-US" sz="1400" i="1">
                  <a:solidFill>
                    <a:srgbClr val="FF0000"/>
                  </a:solidFill>
                  <a:latin typeface="Calibri" panose="020F0502020204030204" pitchFamily="34" charset="0"/>
                  <a:cs typeface="Calibri" panose="020F0502020204030204" pitchFamily="34" charset="0"/>
                </a:rPr>
                <a:t>vSphere </a:t>
              </a:r>
              <a:r>
                <a:rPr lang="en-US" sz="1400" i="1" err="1">
                  <a:solidFill>
                    <a:srgbClr val="FF0000"/>
                  </a:solidFill>
                  <a:latin typeface="Calibri" panose="020F0502020204030204" pitchFamily="34" charset="0"/>
                  <a:cs typeface="Calibri" panose="020F0502020204030204" pitchFamily="34" charset="0"/>
                </a:rPr>
                <a:t>SnS</a:t>
              </a:r>
              <a:r>
                <a:rPr lang="en-US" sz="1400" i="1">
                  <a:solidFill>
                    <a:srgbClr val="FF0000"/>
                  </a:solidFill>
                  <a:latin typeface="Calibri" panose="020F0502020204030204" pitchFamily="34" charset="0"/>
                  <a:cs typeface="Calibri" panose="020F0502020204030204" pitchFamily="34" charset="0"/>
                </a:rPr>
                <a:t> must be purchased separately.</a:t>
              </a:r>
            </a:p>
          </p:txBody>
        </p:sp>
      </p:grpSp>
      <p:sp>
        <p:nvSpPr>
          <p:cNvPr id="63" name="Rectangle 62">
            <a:extLst>
              <a:ext uri="{FF2B5EF4-FFF2-40B4-BE49-F238E27FC236}">
                <a16:creationId xmlns:a16="http://schemas.microsoft.com/office/drawing/2014/main" id="{574D5A00-5269-064F-B301-5305D218B46C}"/>
              </a:ext>
            </a:extLst>
          </p:cNvPr>
          <p:cNvSpPr/>
          <p:nvPr/>
        </p:nvSpPr>
        <p:spPr>
          <a:xfrm>
            <a:off x="10640355" y="3875543"/>
            <a:ext cx="1049156" cy="53971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200">
                <a:solidFill>
                  <a:srgbClr val="717074"/>
                </a:solidFill>
                <a:latin typeface="Metropolis"/>
              </a:rPr>
              <a:t>$2,608.32</a:t>
            </a:r>
          </a:p>
        </p:txBody>
      </p:sp>
      <p:sp>
        <p:nvSpPr>
          <p:cNvPr id="64" name="Rectangle 63">
            <a:extLst>
              <a:ext uri="{FF2B5EF4-FFF2-40B4-BE49-F238E27FC236}">
                <a16:creationId xmlns:a16="http://schemas.microsoft.com/office/drawing/2014/main" id="{B3E3F90E-B934-3345-805D-E0A9047CDED0}"/>
              </a:ext>
            </a:extLst>
          </p:cNvPr>
          <p:cNvSpPr/>
          <p:nvPr/>
        </p:nvSpPr>
        <p:spPr>
          <a:xfrm>
            <a:off x="10640355" y="4474671"/>
            <a:ext cx="1049156" cy="5397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200">
                <a:solidFill>
                  <a:srgbClr val="717074"/>
                </a:solidFill>
                <a:latin typeface="Metropolis"/>
              </a:rPr>
              <a:t>$2,608.32</a:t>
            </a:r>
          </a:p>
        </p:txBody>
      </p:sp>
    </p:spTree>
    <p:extLst>
      <p:ext uri="{BB962C8B-B14F-4D97-AF65-F5344CB8AC3E}">
        <p14:creationId xmlns:p14="http://schemas.microsoft.com/office/powerpoint/2010/main" val="3177864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197A31-1F8F-4479-838B-2DE773AD42A7}"/>
              </a:ext>
            </a:extLst>
          </p:cNvPr>
          <p:cNvSpPr>
            <a:spLocks noGrp="1"/>
          </p:cNvSpPr>
          <p:nvPr>
            <p:ph type="title"/>
          </p:nvPr>
        </p:nvSpPr>
        <p:spPr/>
        <p:txBody>
          <a:bodyPr/>
          <a:lstStyle/>
          <a:p>
            <a:r>
              <a:rPr lang="en-US"/>
              <a:t>Workspace Security VDI</a:t>
            </a:r>
          </a:p>
        </p:txBody>
      </p:sp>
      <p:sp>
        <p:nvSpPr>
          <p:cNvPr id="6" name="Subtitle 5">
            <a:extLst>
              <a:ext uri="{FF2B5EF4-FFF2-40B4-BE49-F238E27FC236}">
                <a16:creationId xmlns:a16="http://schemas.microsoft.com/office/drawing/2014/main" id="{3EC5EF5A-E2E2-48F4-8085-F232A297ED43}"/>
              </a:ext>
            </a:extLst>
          </p:cNvPr>
          <p:cNvSpPr>
            <a:spLocks noGrp="1"/>
          </p:cNvSpPr>
          <p:nvPr>
            <p:ph type="subTitle" idx="10"/>
          </p:nvPr>
        </p:nvSpPr>
        <p:spPr>
          <a:xfrm>
            <a:off x="592866" y="811830"/>
            <a:ext cx="11226095" cy="231853"/>
          </a:xfrm>
        </p:spPr>
        <p:txBody>
          <a:bodyPr/>
          <a:lstStyle/>
          <a:p>
            <a:r>
              <a:rPr lang="en-US" i="1">
                <a:ea typeface="+mn-lt"/>
                <a:cs typeface="+mn-lt"/>
              </a:rPr>
              <a:t>Combining Horizon and Carbon Black to build a more secure VDI </a:t>
            </a:r>
            <a:r>
              <a:rPr lang="en-US" i="1"/>
              <a:t>- Released Q3-FY21</a:t>
            </a:r>
          </a:p>
        </p:txBody>
      </p:sp>
      <p:grpSp>
        <p:nvGrpSpPr>
          <p:cNvPr id="60" name="Group 59">
            <a:extLst>
              <a:ext uri="{FF2B5EF4-FFF2-40B4-BE49-F238E27FC236}">
                <a16:creationId xmlns:a16="http://schemas.microsoft.com/office/drawing/2014/main" id="{80689838-2C5E-47BD-9FE6-C08566CA3827}"/>
              </a:ext>
            </a:extLst>
          </p:cNvPr>
          <p:cNvGrpSpPr/>
          <p:nvPr/>
        </p:nvGrpSpPr>
        <p:grpSpPr>
          <a:xfrm>
            <a:off x="588853" y="2598929"/>
            <a:ext cx="3429000" cy="2682755"/>
            <a:chOff x="1594409" y="3198939"/>
            <a:chExt cx="2833902" cy="2278692"/>
          </a:xfrm>
        </p:grpSpPr>
        <p:sp>
          <p:nvSpPr>
            <p:cNvPr id="61" name="Rectangle 60">
              <a:extLst>
                <a:ext uri="{FF2B5EF4-FFF2-40B4-BE49-F238E27FC236}">
                  <a16:creationId xmlns:a16="http://schemas.microsoft.com/office/drawing/2014/main" id="{BA6FD6D8-313F-470E-AC3B-A1298905FF34}"/>
                </a:ext>
              </a:extLst>
            </p:cNvPr>
            <p:cNvSpPr/>
            <p:nvPr/>
          </p:nvSpPr>
          <p:spPr>
            <a:xfrm>
              <a:off x="1594409" y="3198940"/>
              <a:ext cx="2833902" cy="22786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2" name="Rectangle 61">
              <a:extLst>
                <a:ext uri="{FF2B5EF4-FFF2-40B4-BE49-F238E27FC236}">
                  <a16:creationId xmlns:a16="http://schemas.microsoft.com/office/drawing/2014/main" id="{DA8C9745-B3A3-4799-8266-E198F340CB0A}"/>
                </a:ext>
              </a:extLst>
            </p:cNvPr>
            <p:cNvSpPr/>
            <p:nvPr/>
          </p:nvSpPr>
          <p:spPr>
            <a:xfrm>
              <a:off x="1594409" y="3198939"/>
              <a:ext cx="2833152" cy="66017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1970644" y="3331367"/>
              <a:ext cx="2073319" cy="431344"/>
            </a:xfrm>
            <a:prstGeom prst="rect">
              <a:avLst/>
            </a:prstGeom>
          </p:spPr>
          <p:txBody>
            <a:bodyPr wrap="none" lIns="0" tIns="0" rIns="0" bIns="0" rtlCol="0">
              <a:spAutoFit/>
            </a:bodyPr>
            <a:lstStyle/>
            <a:p>
              <a:pPr algn="ctr">
                <a:spcAft>
                  <a:spcPts val="600"/>
                </a:spcAft>
              </a:pPr>
              <a:r>
                <a:rPr lang="en-US" sz="1400">
                  <a:solidFill>
                    <a:schemeClr val="bg1"/>
                  </a:solidFill>
                </a:rPr>
                <a:t>VMware Workspace Security</a:t>
              </a:r>
            </a:p>
            <a:p>
              <a:pPr algn="ctr">
                <a:spcAft>
                  <a:spcPts val="600"/>
                </a:spcAft>
              </a:pPr>
              <a:r>
                <a:rPr lang="en-US" sz="1400" b="1">
                  <a:solidFill>
                    <a:schemeClr val="bg1"/>
                  </a:solidFill>
                </a:rPr>
                <a:t>VDI Audit</a:t>
              </a:r>
            </a:p>
          </p:txBody>
        </p:sp>
        <p:sp>
          <p:nvSpPr>
            <p:cNvPr id="64" name="TextBox 63">
              <a:extLst>
                <a:ext uri="{FF2B5EF4-FFF2-40B4-BE49-F238E27FC236}">
                  <a16:creationId xmlns:a16="http://schemas.microsoft.com/office/drawing/2014/main" id="{59B67E5B-FDF6-43D4-8650-B792C2744AEC}"/>
                </a:ext>
              </a:extLst>
            </p:cNvPr>
            <p:cNvSpPr txBox="1"/>
            <p:nvPr/>
          </p:nvSpPr>
          <p:spPr>
            <a:xfrm>
              <a:off x="2085052" y="4176681"/>
              <a:ext cx="1787024" cy="166634"/>
            </a:xfrm>
            <a:prstGeom prst="rect">
              <a:avLst/>
            </a:prstGeom>
          </p:spPr>
          <p:txBody>
            <a:bodyPr wrap="none" lIns="0" tIns="0" rIns="0" bIns="0" rtlCol="0">
              <a:spAutoFit/>
            </a:bodyPr>
            <a:lstStyle/>
            <a:p>
              <a:pPr algn="ctr">
                <a:spcAft>
                  <a:spcPts val="600"/>
                </a:spcAft>
              </a:pPr>
              <a:r>
                <a:rPr lang="en-US" sz="1400">
                  <a:solidFill>
                    <a:schemeClr val="bg1"/>
                  </a:solidFill>
                </a:rPr>
                <a:t>Audit and Remediation</a:t>
              </a:r>
            </a:p>
          </p:txBody>
        </p:sp>
        <p:cxnSp>
          <p:nvCxnSpPr>
            <p:cNvPr id="65" name="Straight Connector 64">
              <a:extLst>
                <a:ext uri="{FF2B5EF4-FFF2-40B4-BE49-F238E27FC236}">
                  <a16:creationId xmlns:a16="http://schemas.microsoft.com/office/drawing/2014/main" id="{7B7CC415-E47E-47F6-B8E0-DED92BA56D6D}"/>
                </a:ext>
              </a:extLst>
            </p:cNvPr>
            <p:cNvCxnSpPr/>
            <p:nvPr/>
          </p:nvCxnSpPr>
          <p:spPr bwMode="gray">
            <a:xfrm>
              <a:off x="1725864" y="4633052"/>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0A112E23-4CD6-4A10-BD23-2CFA6A12B8C6}"/>
              </a:ext>
            </a:extLst>
          </p:cNvPr>
          <p:cNvGrpSpPr/>
          <p:nvPr/>
        </p:nvGrpSpPr>
        <p:grpSpPr>
          <a:xfrm>
            <a:off x="4372880" y="2041864"/>
            <a:ext cx="3429000" cy="3239821"/>
            <a:chOff x="1588714" y="3198941"/>
            <a:chExt cx="2833902" cy="2946920"/>
          </a:xfrm>
        </p:grpSpPr>
        <p:sp>
          <p:nvSpPr>
            <p:cNvPr id="68" name="Rectangle 67">
              <a:extLst>
                <a:ext uri="{FF2B5EF4-FFF2-40B4-BE49-F238E27FC236}">
                  <a16:creationId xmlns:a16="http://schemas.microsoft.com/office/drawing/2014/main" id="{BCB6CB2C-923A-4B60-B6D4-C3F9A3BEF468}"/>
                </a:ext>
              </a:extLst>
            </p:cNvPr>
            <p:cNvSpPr/>
            <p:nvPr/>
          </p:nvSpPr>
          <p:spPr>
            <a:xfrm>
              <a:off x="1588714" y="3198941"/>
              <a:ext cx="2833902" cy="2946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9" name="Rectangle 68">
              <a:extLst>
                <a:ext uri="{FF2B5EF4-FFF2-40B4-BE49-F238E27FC236}">
                  <a16:creationId xmlns:a16="http://schemas.microsoft.com/office/drawing/2014/main" id="{C5EAFCE8-8D32-4272-AC5A-6D062BAD4926}"/>
                </a:ext>
              </a:extLst>
            </p:cNvPr>
            <p:cNvSpPr/>
            <p:nvPr/>
          </p:nvSpPr>
          <p:spPr>
            <a:xfrm>
              <a:off x="1589089" y="3201822"/>
              <a:ext cx="2833152" cy="85377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0" name="TextBox 69">
              <a:extLst>
                <a:ext uri="{FF2B5EF4-FFF2-40B4-BE49-F238E27FC236}">
                  <a16:creationId xmlns:a16="http://schemas.microsoft.com/office/drawing/2014/main" id="{735F8716-5BB8-49D4-BDA4-ED430B5261AE}"/>
                </a:ext>
              </a:extLst>
            </p:cNvPr>
            <p:cNvSpPr txBox="1"/>
            <p:nvPr/>
          </p:nvSpPr>
          <p:spPr>
            <a:xfrm>
              <a:off x="1611575" y="3326928"/>
              <a:ext cx="2788181" cy="557836"/>
            </a:xfrm>
            <a:prstGeom prst="rect">
              <a:avLst/>
            </a:prstGeom>
          </p:spPr>
          <p:txBody>
            <a:bodyPr wrap="square" lIns="0" tIns="0" rIns="0" bIns="0" rtlCol="0">
              <a:spAutoFit/>
            </a:bodyPr>
            <a:lstStyle/>
            <a:p>
              <a:pPr algn="ctr">
                <a:spcAft>
                  <a:spcPts val="600"/>
                </a:spcAft>
              </a:pPr>
              <a:r>
                <a:rPr lang="en-US" sz="1400">
                  <a:solidFill>
                    <a:schemeClr val="bg1"/>
                  </a:solidFill>
                </a:rPr>
                <a:t>VMware Workspace Security</a:t>
              </a:r>
            </a:p>
            <a:p>
              <a:pPr algn="ctr">
                <a:spcAft>
                  <a:spcPts val="600"/>
                </a:spcAft>
              </a:pPr>
              <a:r>
                <a:rPr lang="en-US" sz="1400" b="1">
                  <a:solidFill>
                    <a:schemeClr val="bg1"/>
                  </a:solidFill>
                </a:rPr>
                <a:t> VDI Essentials</a:t>
              </a:r>
            </a:p>
          </p:txBody>
        </p:sp>
        <p:sp>
          <p:nvSpPr>
            <p:cNvPr id="71" name="TextBox 70">
              <a:extLst>
                <a:ext uri="{FF2B5EF4-FFF2-40B4-BE49-F238E27FC236}">
                  <a16:creationId xmlns:a16="http://schemas.microsoft.com/office/drawing/2014/main" id="{98E25A70-79E4-45FA-8895-4F553706F98C}"/>
                </a:ext>
              </a:extLst>
            </p:cNvPr>
            <p:cNvSpPr txBox="1"/>
            <p:nvPr/>
          </p:nvSpPr>
          <p:spPr>
            <a:xfrm>
              <a:off x="2143217" y="4445363"/>
              <a:ext cx="1724895" cy="236658"/>
            </a:xfrm>
            <a:prstGeom prst="rect">
              <a:avLst/>
            </a:prstGeom>
          </p:spPr>
          <p:txBody>
            <a:bodyPr wrap="none" lIns="0" tIns="0" rIns="0" bIns="0" rtlCol="0">
              <a:spAutoFit/>
            </a:bodyPr>
            <a:lstStyle/>
            <a:p>
              <a:pPr algn="ctr">
                <a:spcAft>
                  <a:spcPts val="600"/>
                </a:spcAft>
              </a:pPr>
              <a:r>
                <a:rPr lang="en-US" sz="1400">
                  <a:solidFill>
                    <a:schemeClr val="bg1"/>
                  </a:solidFill>
                </a:rPr>
                <a:t>NGAV &amp; Behavioral EDR</a:t>
              </a:r>
            </a:p>
          </p:txBody>
        </p:sp>
        <p:cxnSp>
          <p:nvCxnSpPr>
            <p:cNvPr id="72" name="Straight Connector 71">
              <a:extLst>
                <a:ext uri="{FF2B5EF4-FFF2-40B4-BE49-F238E27FC236}">
                  <a16:creationId xmlns:a16="http://schemas.microsoft.com/office/drawing/2014/main" id="{852ABD6F-E63D-4162-AC7D-C277254E3ACC}"/>
                </a:ext>
              </a:extLst>
            </p:cNvPr>
            <p:cNvCxnSpPr/>
            <p:nvPr/>
          </p:nvCxnSpPr>
          <p:spPr bwMode="gray">
            <a:xfrm>
              <a:off x="1724226" y="5053607"/>
              <a:ext cx="2562879" cy="0"/>
            </a:xfrm>
            <a:prstGeom prst="line">
              <a:avLst/>
            </a:prstGeom>
            <a:ln w="25400">
              <a:solidFill>
                <a:schemeClr val="accent1">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2181947-36E2-41A1-A3AF-52FCF315CBB6}"/>
              </a:ext>
            </a:extLst>
          </p:cNvPr>
          <p:cNvGrpSpPr/>
          <p:nvPr/>
        </p:nvGrpSpPr>
        <p:grpSpPr>
          <a:xfrm>
            <a:off x="8157731" y="1649540"/>
            <a:ext cx="3429000" cy="3632144"/>
            <a:chOff x="1588714" y="3198939"/>
            <a:chExt cx="2833902" cy="3633090"/>
          </a:xfrm>
        </p:grpSpPr>
        <p:sp>
          <p:nvSpPr>
            <p:cNvPr id="75" name="Rectangle 74">
              <a:extLst>
                <a:ext uri="{FF2B5EF4-FFF2-40B4-BE49-F238E27FC236}">
                  <a16:creationId xmlns:a16="http://schemas.microsoft.com/office/drawing/2014/main" id="{89CD8734-E17B-4CCA-89D7-69A17B99B2DE}"/>
                </a:ext>
              </a:extLst>
            </p:cNvPr>
            <p:cNvSpPr/>
            <p:nvPr/>
          </p:nvSpPr>
          <p:spPr>
            <a:xfrm>
              <a:off x="1588714" y="3198940"/>
              <a:ext cx="2833902" cy="363308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Rectangle 75">
              <a:extLst>
                <a:ext uri="{FF2B5EF4-FFF2-40B4-BE49-F238E27FC236}">
                  <a16:creationId xmlns:a16="http://schemas.microsoft.com/office/drawing/2014/main" id="{E87807B3-40BD-43FB-893E-591FC0A503F4}"/>
                </a:ext>
              </a:extLst>
            </p:cNvPr>
            <p:cNvSpPr/>
            <p:nvPr/>
          </p:nvSpPr>
          <p:spPr>
            <a:xfrm>
              <a:off x="1589089" y="3198939"/>
              <a:ext cx="2833152" cy="772683"/>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TextBox 76">
              <a:extLst>
                <a:ext uri="{FF2B5EF4-FFF2-40B4-BE49-F238E27FC236}">
                  <a16:creationId xmlns:a16="http://schemas.microsoft.com/office/drawing/2014/main" id="{A234BF30-3DE1-4E64-A2C5-8B4C7FCD1A7A}"/>
                </a:ext>
              </a:extLst>
            </p:cNvPr>
            <p:cNvSpPr txBox="1"/>
            <p:nvPr/>
          </p:nvSpPr>
          <p:spPr>
            <a:xfrm>
              <a:off x="1611575" y="3331365"/>
              <a:ext cx="2788181" cy="507831"/>
            </a:xfrm>
            <a:prstGeom prst="rect">
              <a:avLst/>
            </a:prstGeom>
          </p:spPr>
          <p:txBody>
            <a:bodyPr wrap="square" lIns="0" tIns="0" rIns="0" bIns="0" rtlCol="0">
              <a:spAutoFit/>
            </a:bodyPr>
            <a:lstStyle/>
            <a:p>
              <a:pPr algn="ctr">
                <a:spcAft>
                  <a:spcPts val="600"/>
                </a:spcAft>
              </a:pPr>
              <a:r>
                <a:rPr lang="en-US" sz="1400">
                  <a:solidFill>
                    <a:schemeClr val="bg1"/>
                  </a:solidFill>
                </a:rPr>
                <a:t>VMware Workspace Security</a:t>
              </a:r>
            </a:p>
            <a:p>
              <a:pPr algn="ctr">
                <a:spcAft>
                  <a:spcPts val="600"/>
                </a:spcAft>
              </a:pPr>
              <a:r>
                <a:rPr lang="en-US" sz="1400" b="1">
                  <a:solidFill>
                    <a:schemeClr val="bg1"/>
                  </a:solidFill>
                </a:rPr>
                <a:t>VDI Advanced</a:t>
              </a:r>
            </a:p>
          </p:txBody>
        </p:sp>
        <p:sp>
          <p:nvSpPr>
            <p:cNvPr id="78" name="TextBox 77">
              <a:extLst>
                <a:ext uri="{FF2B5EF4-FFF2-40B4-BE49-F238E27FC236}">
                  <a16:creationId xmlns:a16="http://schemas.microsoft.com/office/drawing/2014/main" id="{73D31439-E2A7-47A9-B51A-5C635B50597F}"/>
                </a:ext>
              </a:extLst>
            </p:cNvPr>
            <p:cNvSpPr txBox="1"/>
            <p:nvPr/>
          </p:nvSpPr>
          <p:spPr>
            <a:xfrm>
              <a:off x="2078963" y="4245546"/>
              <a:ext cx="1853402" cy="1385356"/>
            </a:xfrm>
            <a:prstGeom prst="rect">
              <a:avLst/>
            </a:prstGeom>
          </p:spPr>
          <p:txBody>
            <a:bodyPr wrap="none" lIns="0" tIns="0" rIns="0" bIns="0" rtlCol="0">
              <a:spAutoFit/>
            </a:bodyPr>
            <a:lstStyle/>
            <a:p>
              <a:pPr algn="ctr">
                <a:spcAft>
                  <a:spcPts val="600"/>
                </a:spcAft>
              </a:pPr>
              <a:r>
                <a:rPr lang="en-US" sz="1400">
                  <a:solidFill>
                    <a:schemeClr val="bg1"/>
                  </a:solidFill>
                </a:rPr>
                <a:t>NGAV &amp; Behavioral EDR</a:t>
              </a:r>
            </a:p>
            <a:p>
              <a:pPr algn="ctr">
                <a:spcAft>
                  <a:spcPts val="600"/>
                </a:spcAft>
              </a:pPr>
              <a:r>
                <a:rPr lang="en-US" sz="1400">
                  <a:solidFill>
                    <a:schemeClr val="bg1"/>
                  </a:solidFill>
                </a:rPr>
                <a:t>+</a:t>
              </a:r>
            </a:p>
            <a:p>
              <a:pPr algn="ctr">
                <a:spcAft>
                  <a:spcPts val="600"/>
                </a:spcAft>
              </a:pPr>
              <a:r>
                <a:rPr lang="en-US" sz="1400">
                  <a:solidFill>
                    <a:schemeClr val="bg1"/>
                  </a:solidFill>
                </a:rPr>
                <a:t>Audit and Remediation</a:t>
              </a:r>
            </a:p>
            <a:p>
              <a:pPr algn="ctr">
                <a:spcAft>
                  <a:spcPts val="600"/>
                </a:spcAft>
              </a:pPr>
              <a:r>
                <a:rPr lang="en-US" sz="1400">
                  <a:solidFill>
                    <a:schemeClr val="bg1"/>
                  </a:solidFill>
                </a:rPr>
                <a:t>+ </a:t>
              </a:r>
            </a:p>
            <a:p>
              <a:pPr algn="ctr">
                <a:spcAft>
                  <a:spcPts val="600"/>
                </a:spcAft>
              </a:pPr>
              <a:r>
                <a:rPr lang="en-US" sz="1400">
                  <a:solidFill>
                    <a:schemeClr val="bg1"/>
                  </a:solidFill>
                </a:rPr>
                <a:t>Vulnerability Management</a:t>
              </a:r>
            </a:p>
          </p:txBody>
        </p:sp>
        <p:cxnSp>
          <p:nvCxnSpPr>
            <p:cNvPr id="79" name="Straight Connector 78">
              <a:extLst>
                <a:ext uri="{FF2B5EF4-FFF2-40B4-BE49-F238E27FC236}">
                  <a16:creationId xmlns:a16="http://schemas.microsoft.com/office/drawing/2014/main" id="{6EDB90FE-AAFA-4F36-9CAB-8EEF8B00C445}"/>
                </a:ext>
              </a:extLst>
            </p:cNvPr>
            <p:cNvCxnSpPr/>
            <p:nvPr/>
          </p:nvCxnSpPr>
          <p:spPr bwMode="gray">
            <a:xfrm>
              <a:off x="1724225" y="5849693"/>
              <a:ext cx="2562879" cy="0"/>
            </a:xfrm>
            <a:prstGeom prst="line">
              <a:avLst/>
            </a:prstGeom>
            <a:ln w="25400">
              <a:solidFill>
                <a:schemeClr val="accent2">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59B67E5B-FDF6-43D4-8650-B792C2744AEC}"/>
              </a:ext>
            </a:extLst>
          </p:cNvPr>
          <p:cNvSpPr txBox="1"/>
          <p:nvPr/>
        </p:nvSpPr>
        <p:spPr>
          <a:xfrm>
            <a:off x="1931047" y="4575815"/>
            <a:ext cx="665247" cy="215444"/>
          </a:xfrm>
          <a:prstGeom prst="rect">
            <a:avLst/>
          </a:prstGeom>
        </p:spPr>
        <p:txBody>
          <a:bodyPr wrap="none" lIns="0" tIns="0" rIns="0" bIns="0" rtlCol="0">
            <a:spAutoFit/>
          </a:bodyPr>
          <a:lstStyle/>
          <a:p>
            <a:pPr algn="ctr">
              <a:spcAft>
                <a:spcPts val="600"/>
              </a:spcAft>
            </a:pPr>
            <a:r>
              <a:rPr lang="en-US" sz="1400">
                <a:solidFill>
                  <a:schemeClr val="bg1"/>
                </a:solidFill>
              </a:rPr>
              <a:t>Horizon</a:t>
            </a:r>
          </a:p>
        </p:txBody>
      </p:sp>
      <p:sp>
        <p:nvSpPr>
          <p:cNvPr id="32" name="TextBox 31">
            <a:extLst>
              <a:ext uri="{FF2B5EF4-FFF2-40B4-BE49-F238E27FC236}">
                <a16:creationId xmlns:a16="http://schemas.microsoft.com/office/drawing/2014/main" id="{59B67E5B-FDF6-43D4-8650-B792C2744AEC}"/>
              </a:ext>
            </a:extLst>
          </p:cNvPr>
          <p:cNvSpPr txBox="1"/>
          <p:nvPr/>
        </p:nvSpPr>
        <p:spPr>
          <a:xfrm>
            <a:off x="9539607" y="4575815"/>
            <a:ext cx="665247" cy="215444"/>
          </a:xfrm>
          <a:prstGeom prst="rect">
            <a:avLst/>
          </a:prstGeom>
        </p:spPr>
        <p:txBody>
          <a:bodyPr wrap="none" lIns="0" tIns="0" rIns="0" bIns="0" rtlCol="0">
            <a:spAutoFit/>
          </a:bodyPr>
          <a:lstStyle/>
          <a:p>
            <a:pPr algn="ctr">
              <a:spcAft>
                <a:spcPts val="600"/>
              </a:spcAft>
            </a:pPr>
            <a:r>
              <a:rPr lang="en-US" sz="1400">
                <a:solidFill>
                  <a:schemeClr val="bg1"/>
                </a:solidFill>
              </a:rPr>
              <a:t>Horizon</a:t>
            </a:r>
          </a:p>
        </p:txBody>
      </p:sp>
      <p:sp>
        <p:nvSpPr>
          <p:cNvPr id="33" name="TextBox 32">
            <a:extLst>
              <a:ext uri="{FF2B5EF4-FFF2-40B4-BE49-F238E27FC236}">
                <a16:creationId xmlns:a16="http://schemas.microsoft.com/office/drawing/2014/main" id="{59B67E5B-FDF6-43D4-8650-B792C2744AEC}"/>
              </a:ext>
            </a:extLst>
          </p:cNvPr>
          <p:cNvSpPr txBox="1"/>
          <p:nvPr/>
        </p:nvSpPr>
        <p:spPr>
          <a:xfrm>
            <a:off x="5747687" y="4575815"/>
            <a:ext cx="665247" cy="215444"/>
          </a:xfrm>
          <a:prstGeom prst="rect">
            <a:avLst/>
          </a:prstGeom>
        </p:spPr>
        <p:txBody>
          <a:bodyPr wrap="none" lIns="0" tIns="0" rIns="0" bIns="0" rtlCol="0">
            <a:spAutoFit/>
          </a:bodyPr>
          <a:lstStyle/>
          <a:p>
            <a:pPr algn="ctr">
              <a:spcAft>
                <a:spcPts val="600"/>
              </a:spcAft>
            </a:pPr>
            <a:r>
              <a:rPr lang="en-US" sz="1400">
                <a:solidFill>
                  <a:schemeClr val="bg1"/>
                </a:solidFill>
              </a:rPr>
              <a:t>Horizon</a:t>
            </a:r>
          </a:p>
        </p:txBody>
      </p:sp>
      <p:sp>
        <p:nvSpPr>
          <p:cNvPr id="34" name="Oval 33"/>
          <p:cNvSpPr/>
          <p:nvPr/>
        </p:nvSpPr>
        <p:spPr>
          <a:xfrm>
            <a:off x="11265740" y="162819"/>
            <a:ext cx="822960" cy="8229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5" name="TextBox 34"/>
          <p:cNvSpPr txBox="1"/>
          <p:nvPr/>
        </p:nvSpPr>
        <p:spPr>
          <a:xfrm>
            <a:off x="11345122" y="494681"/>
            <a:ext cx="640080" cy="161583"/>
          </a:xfrm>
          <a:prstGeom prst="rect">
            <a:avLst/>
          </a:prstGeom>
        </p:spPr>
        <p:txBody>
          <a:bodyPr wrap="square" lIns="0" tIns="0" rIns="0" bIns="0" rtlCol="0">
            <a:spAutoFit/>
          </a:bodyPr>
          <a:lstStyle/>
          <a:p>
            <a:pPr algn="ctr">
              <a:spcAft>
                <a:spcPts val="600"/>
              </a:spcAft>
            </a:pPr>
            <a:r>
              <a:rPr lang="en-US" sz="1050" b="1">
                <a:solidFill>
                  <a:schemeClr val="bg1"/>
                </a:solidFill>
              </a:rPr>
              <a:t>WS VDI</a:t>
            </a:r>
          </a:p>
        </p:txBody>
      </p:sp>
    </p:spTree>
    <p:extLst>
      <p:ext uri="{BB962C8B-B14F-4D97-AF65-F5344CB8AC3E}">
        <p14:creationId xmlns:p14="http://schemas.microsoft.com/office/powerpoint/2010/main" val="2943534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993C13-7F38-4C63-B94B-4DFBB40713AC}"/>
              </a:ext>
            </a:extLst>
          </p:cNvPr>
          <p:cNvSpPr>
            <a:spLocks noGrp="1"/>
          </p:cNvSpPr>
          <p:nvPr>
            <p:ph type="title"/>
          </p:nvPr>
        </p:nvSpPr>
        <p:spPr/>
        <p:txBody>
          <a:bodyPr/>
          <a:lstStyle/>
          <a:p>
            <a:r>
              <a:rPr lang="en-US"/>
              <a:t>Workspace Security VDI</a:t>
            </a:r>
          </a:p>
        </p:txBody>
      </p:sp>
      <p:sp>
        <p:nvSpPr>
          <p:cNvPr id="7" name="Subtitle 6">
            <a:extLst>
              <a:ext uri="{FF2B5EF4-FFF2-40B4-BE49-F238E27FC236}">
                <a16:creationId xmlns:a16="http://schemas.microsoft.com/office/drawing/2014/main" id="{F470FB6F-B1BE-4391-8A2E-536730C554C2}"/>
              </a:ext>
            </a:extLst>
          </p:cNvPr>
          <p:cNvSpPr>
            <a:spLocks noGrp="1"/>
          </p:cNvSpPr>
          <p:nvPr>
            <p:ph type="subTitle" idx="10"/>
          </p:nvPr>
        </p:nvSpPr>
        <p:spPr/>
        <p:txBody>
          <a:bodyPr/>
          <a:lstStyle/>
          <a:p>
            <a:r>
              <a:rPr lang="en-US" i="1"/>
              <a:t>Released Q3-FY21</a:t>
            </a:r>
          </a:p>
        </p:txBody>
      </p:sp>
      <p:sp>
        <p:nvSpPr>
          <p:cNvPr id="40" name="Oval 39"/>
          <p:cNvSpPr/>
          <p:nvPr/>
        </p:nvSpPr>
        <p:spPr>
          <a:xfrm>
            <a:off x="11265740" y="162819"/>
            <a:ext cx="822960" cy="8229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1" name="TextBox 40"/>
          <p:cNvSpPr txBox="1"/>
          <p:nvPr/>
        </p:nvSpPr>
        <p:spPr>
          <a:xfrm>
            <a:off x="11345122" y="494681"/>
            <a:ext cx="640080" cy="161583"/>
          </a:xfrm>
          <a:prstGeom prst="rect">
            <a:avLst/>
          </a:prstGeom>
        </p:spPr>
        <p:txBody>
          <a:bodyPr wrap="square" lIns="0" tIns="0" rIns="0" bIns="0" rtlCol="0">
            <a:spAutoFit/>
          </a:bodyPr>
          <a:lstStyle/>
          <a:p>
            <a:pPr algn="ctr">
              <a:spcAft>
                <a:spcPts val="600"/>
              </a:spcAft>
            </a:pPr>
            <a:r>
              <a:rPr lang="en-US" sz="1050" b="1">
                <a:solidFill>
                  <a:schemeClr val="bg1"/>
                </a:solidFill>
              </a:rPr>
              <a:t>WS VDI</a:t>
            </a:r>
          </a:p>
        </p:txBody>
      </p:sp>
      <p:grpSp>
        <p:nvGrpSpPr>
          <p:cNvPr id="3" name="Group 2">
            <a:extLst>
              <a:ext uri="{FF2B5EF4-FFF2-40B4-BE49-F238E27FC236}">
                <a16:creationId xmlns:a16="http://schemas.microsoft.com/office/drawing/2014/main" id="{C125CFDC-75D0-B947-A592-73E178E3D80A}"/>
              </a:ext>
            </a:extLst>
          </p:cNvPr>
          <p:cNvGrpSpPr/>
          <p:nvPr/>
        </p:nvGrpSpPr>
        <p:grpSpPr>
          <a:xfrm>
            <a:off x="1979738" y="1212035"/>
            <a:ext cx="8229348" cy="4944047"/>
            <a:chOff x="592865" y="1212035"/>
            <a:chExt cx="8229348" cy="4944047"/>
          </a:xfrm>
        </p:grpSpPr>
        <p:sp>
          <p:nvSpPr>
            <p:cNvPr id="48" name="Rectangle 47">
              <a:extLst>
                <a:ext uri="{FF2B5EF4-FFF2-40B4-BE49-F238E27FC236}">
                  <a16:creationId xmlns:a16="http://schemas.microsoft.com/office/drawing/2014/main" id="{E4D1FDFD-B131-47EE-A836-11AAF13B6DEF}"/>
                </a:ext>
              </a:extLst>
            </p:cNvPr>
            <p:cNvSpPr/>
            <p:nvPr/>
          </p:nvSpPr>
          <p:spPr>
            <a:xfrm>
              <a:off x="4190810" y="1847277"/>
              <a:ext cx="1486658" cy="5870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52" name="TextBox 51">
              <a:extLst>
                <a:ext uri="{FF2B5EF4-FFF2-40B4-BE49-F238E27FC236}">
                  <a16:creationId xmlns:a16="http://schemas.microsoft.com/office/drawing/2014/main" id="{B339710E-08E7-B747-8B94-112DCE68AA5A}"/>
                </a:ext>
              </a:extLst>
            </p:cNvPr>
            <p:cNvSpPr txBox="1"/>
            <p:nvPr/>
          </p:nvSpPr>
          <p:spPr>
            <a:xfrm>
              <a:off x="4761059" y="1943529"/>
              <a:ext cx="902761" cy="369332"/>
            </a:xfrm>
            <a:prstGeom prst="rect">
              <a:avLst/>
            </a:prstGeom>
          </p:spPr>
          <p:txBody>
            <a:bodyPr wrap="square" lIns="0" tIns="0" rIns="0" bIns="0" rtlCol="0">
              <a:spAutoFit/>
            </a:bodyPr>
            <a:lstStyle/>
            <a:p>
              <a:pPr algn="ctr">
                <a:spcAft>
                  <a:spcPts val="600"/>
                </a:spcAft>
              </a:pPr>
              <a:r>
                <a:rPr lang="en-US" sz="1200">
                  <a:solidFill>
                    <a:schemeClr val="bg1"/>
                  </a:solidFill>
                </a:rPr>
                <a:t>Concurrent User</a:t>
              </a:r>
            </a:p>
          </p:txBody>
        </p:sp>
        <p:sp>
          <p:nvSpPr>
            <p:cNvPr id="15" name="Rectangle 14">
              <a:extLst>
                <a:ext uri="{FF2B5EF4-FFF2-40B4-BE49-F238E27FC236}">
                  <a16:creationId xmlns:a16="http://schemas.microsoft.com/office/drawing/2014/main" id="{8652D3D2-09B5-46B1-8588-0096107E46AA}"/>
                </a:ext>
              </a:extLst>
            </p:cNvPr>
            <p:cNvSpPr/>
            <p:nvPr/>
          </p:nvSpPr>
          <p:spPr>
            <a:xfrm>
              <a:off x="2632397" y="1212035"/>
              <a:ext cx="3045071" cy="58700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7" name="Rectangle 16">
              <a:extLst>
                <a:ext uri="{FF2B5EF4-FFF2-40B4-BE49-F238E27FC236}">
                  <a16:creationId xmlns:a16="http://schemas.microsoft.com/office/drawing/2014/main" id="{D63E7F39-FDF1-44E7-A554-517E073BA806}"/>
                </a:ext>
              </a:extLst>
            </p:cNvPr>
            <p:cNvSpPr/>
            <p:nvPr/>
          </p:nvSpPr>
          <p:spPr>
            <a:xfrm>
              <a:off x="4188476" y="2492208"/>
              <a:ext cx="1488992" cy="58700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600">
                  <a:solidFill>
                    <a:schemeClr val="tx1"/>
                  </a:solidFill>
                </a:rPr>
                <a:t>$255</a:t>
              </a:r>
            </a:p>
          </p:txBody>
        </p:sp>
        <p:sp>
          <p:nvSpPr>
            <p:cNvPr id="19" name="Rectangle 18">
              <a:extLst>
                <a:ext uri="{FF2B5EF4-FFF2-40B4-BE49-F238E27FC236}">
                  <a16:creationId xmlns:a16="http://schemas.microsoft.com/office/drawing/2014/main" id="{EC789750-2ED7-44C5-869A-B129EFE0FD88}"/>
                </a:ext>
              </a:extLst>
            </p:cNvPr>
            <p:cNvSpPr/>
            <p:nvPr/>
          </p:nvSpPr>
          <p:spPr>
            <a:xfrm>
              <a:off x="4188476" y="3143555"/>
              <a:ext cx="1488992" cy="5870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600">
                  <a:solidFill>
                    <a:schemeClr val="tx1"/>
                  </a:solidFill>
                </a:rPr>
                <a:t>$278</a:t>
              </a:r>
            </a:p>
          </p:txBody>
        </p:sp>
        <p:sp>
          <p:nvSpPr>
            <p:cNvPr id="21" name="Rectangle 20">
              <a:extLst>
                <a:ext uri="{FF2B5EF4-FFF2-40B4-BE49-F238E27FC236}">
                  <a16:creationId xmlns:a16="http://schemas.microsoft.com/office/drawing/2014/main" id="{7EBB341D-97AD-42B0-B562-07A2CCCDA795}"/>
                </a:ext>
              </a:extLst>
            </p:cNvPr>
            <p:cNvSpPr/>
            <p:nvPr/>
          </p:nvSpPr>
          <p:spPr>
            <a:xfrm>
              <a:off x="4188476" y="3794902"/>
              <a:ext cx="1488992" cy="58700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600">
                  <a:solidFill>
                    <a:schemeClr val="tx1"/>
                  </a:solidFill>
                </a:rPr>
                <a:t>$304</a:t>
              </a:r>
            </a:p>
          </p:txBody>
        </p:sp>
        <p:sp>
          <p:nvSpPr>
            <p:cNvPr id="23" name="Rectangle 22">
              <a:extLst>
                <a:ext uri="{FF2B5EF4-FFF2-40B4-BE49-F238E27FC236}">
                  <a16:creationId xmlns:a16="http://schemas.microsoft.com/office/drawing/2014/main" id="{B2FCBD7B-87C8-4172-9DC6-864F0AADA2C0}"/>
                </a:ext>
              </a:extLst>
            </p:cNvPr>
            <p:cNvSpPr/>
            <p:nvPr/>
          </p:nvSpPr>
          <p:spPr>
            <a:xfrm>
              <a:off x="593285" y="2492208"/>
              <a:ext cx="1991803" cy="58700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Workspace Security </a:t>
              </a:r>
              <a:br>
                <a:rPr lang="en-US" sz="1400">
                  <a:solidFill>
                    <a:schemeClr val="tx1"/>
                  </a:solidFill>
                </a:rPr>
              </a:br>
              <a:r>
                <a:rPr lang="en-US" sz="1400" b="1">
                  <a:solidFill>
                    <a:schemeClr val="tx1"/>
                  </a:solidFill>
                </a:rPr>
                <a:t>VDI AUDIT</a:t>
              </a:r>
            </a:p>
          </p:txBody>
        </p:sp>
        <p:sp>
          <p:nvSpPr>
            <p:cNvPr id="24" name="Rectangle 23">
              <a:extLst>
                <a:ext uri="{FF2B5EF4-FFF2-40B4-BE49-F238E27FC236}">
                  <a16:creationId xmlns:a16="http://schemas.microsoft.com/office/drawing/2014/main" id="{49A5A61C-137B-4C66-ACCB-F6A1F23B73B5}"/>
                </a:ext>
              </a:extLst>
            </p:cNvPr>
            <p:cNvSpPr/>
            <p:nvPr/>
          </p:nvSpPr>
          <p:spPr>
            <a:xfrm>
              <a:off x="593285" y="3143555"/>
              <a:ext cx="1991803" cy="5870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Workspace Security</a:t>
              </a:r>
              <a:br>
                <a:rPr lang="en-US" sz="1400">
                  <a:solidFill>
                    <a:schemeClr val="tx1"/>
                  </a:solidFill>
                </a:rPr>
              </a:br>
              <a:r>
                <a:rPr lang="en-US" sz="1400" b="1">
                  <a:solidFill>
                    <a:schemeClr val="tx1"/>
                  </a:solidFill>
                </a:rPr>
                <a:t>VDI ESSENTIALS</a:t>
              </a:r>
            </a:p>
          </p:txBody>
        </p:sp>
        <p:sp>
          <p:nvSpPr>
            <p:cNvPr id="25" name="Rectangle 24">
              <a:extLst>
                <a:ext uri="{FF2B5EF4-FFF2-40B4-BE49-F238E27FC236}">
                  <a16:creationId xmlns:a16="http://schemas.microsoft.com/office/drawing/2014/main" id="{BE750064-CF86-4B26-8789-9EEA082A6FB3}"/>
                </a:ext>
              </a:extLst>
            </p:cNvPr>
            <p:cNvSpPr/>
            <p:nvPr/>
          </p:nvSpPr>
          <p:spPr>
            <a:xfrm>
              <a:off x="593285" y="3794902"/>
              <a:ext cx="1991803" cy="58700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Workspace Security</a:t>
              </a:r>
              <a:br>
                <a:rPr lang="en-US" sz="1400">
                  <a:solidFill>
                    <a:schemeClr val="tx1"/>
                  </a:solidFill>
                </a:rPr>
              </a:br>
              <a:r>
                <a:rPr lang="en-US" sz="1400" b="1">
                  <a:solidFill>
                    <a:schemeClr val="tx1"/>
                  </a:solidFill>
                </a:rPr>
                <a:t>VDI ADVANCED</a:t>
              </a:r>
            </a:p>
          </p:txBody>
        </p:sp>
        <p:sp>
          <p:nvSpPr>
            <p:cNvPr id="26" name="Rectangle 25">
              <a:extLst>
                <a:ext uri="{FF2B5EF4-FFF2-40B4-BE49-F238E27FC236}">
                  <a16:creationId xmlns:a16="http://schemas.microsoft.com/office/drawing/2014/main" id="{ADD2CCE5-806A-4D96-A548-FC9D8A43A880}"/>
                </a:ext>
              </a:extLst>
            </p:cNvPr>
            <p:cNvSpPr/>
            <p:nvPr/>
          </p:nvSpPr>
          <p:spPr>
            <a:xfrm>
              <a:off x="593285" y="4457429"/>
              <a:ext cx="8228928" cy="39799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defRPr/>
              </a:pPr>
              <a:r>
                <a:rPr lang="en-US" sz="1400">
                  <a:solidFill>
                    <a:prstClr val="white"/>
                  </a:solidFill>
                  <a:latin typeface="Metropolis"/>
                </a:rPr>
                <a:t>Professional Services and CB Onboarding </a:t>
              </a:r>
              <a:r>
                <a:rPr lang="en-US" sz="1400" b="1" u="sng">
                  <a:solidFill>
                    <a:prstClr val="white"/>
                  </a:solidFill>
                  <a:latin typeface="Metropolis"/>
                </a:rPr>
                <a:t>NOT</a:t>
              </a:r>
              <a:r>
                <a:rPr lang="en-US" sz="1400">
                  <a:solidFill>
                    <a:prstClr val="white"/>
                  </a:solidFill>
                  <a:latin typeface="Metropolis"/>
                </a:rPr>
                <a:t> included in pricing listed above</a:t>
              </a:r>
            </a:p>
          </p:txBody>
        </p:sp>
        <p:sp>
          <p:nvSpPr>
            <p:cNvPr id="27" name="Rectangle 26">
              <a:extLst>
                <a:ext uri="{FF2B5EF4-FFF2-40B4-BE49-F238E27FC236}">
                  <a16:creationId xmlns:a16="http://schemas.microsoft.com/office/drawing/2014/main" id="{DB3E464A-D904-4856-A6F0-B41CFAD67EFC}"/>
                </a:ext>
              </a:extLst>
            </p:cNvPr>
            <p:cNvSpPr/>
            <p:nvPr/>
          </p:nvSpPr>
          <p:spPr>
            <a:xfrm>
              <a:off x="4188475" y="1840862"/>
              <a:ext cx="558513" cy="58700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2" name="TextBox 31">
              <a:extLst>
                <a:ext uri="{FF2B5EF4-FFF2-40B4-BE49-F238E27FC236}">
                  <a16:creationId xmlns:a16="http://schemas.microsoft.com/office/drawing/2014/main" id="{9541C380-EE75-45A0-AEEA-2C8AEEF64C43}"/>
                </a:ext>
              </a:extLst>
            </p:cNvPr>
            <p:cNvSpPr txBox="1"/>
            <p:nvPr/>
          </p:nvSpPr>
          <p:spPr>
            <a:xfrm>
              <a:off x="2632396" y="1257399"/>
              <a:ext cx="3045072" cy="507831"/>
            </a:xfrm>
            <a:prstGeom prst="rect">
              <a:avLst/>
            </a:prstGeom>
          </p:spPr>
          <p:txBody>
            <a:bodyPr wrap="square" lIns="0" tIns="0" rIns="0" bIns="0" rtlCol="0">
              <a:spAutoFit/>
            </a:bodyPr>
            <a:lstStyle/>
            <a:p>
              <a:pPr algn="ctr">
                <a:spcAft>
                  <a:spcPts val="600"/>
                </a:spcAft>
              </a:pPr>
              <a:r>
                <a:rPr lang="en-US" sz="1400">
                  <a:solidFill>
                    <a:schemeClr val="bg1"/>
                  </a:solidFill>
                </a:rPr>
                <a:t>Horizon Subscription</a:t>
              </a:r>
            </a:p>
            <a:p>
              <a:pPr algn="ctr">
                <a:spcAft>
                  <a:spcPts val="600"/>
                </a:spcAft>
              </a:pPr>
              <a:r>
                <a:rPr lang="en-US" sz="1400">
                  <a:solidFill>
                    <a:schemeClr val="bg1"/>
                  </a:solidFill>
                </a:rPr>
                <a:t>(per year US hosted)</a:t>
              </a:r>
            </a:p>
          </p:txBody>
        </p:sp>
        <p:sp>
          <p:nvSpPr>
            <p:cNvPr id="42" name="Rectangle 41">
              <a:extLst>
                <a:ext uri="{FF2B5EF4-FFF2-40B4-BE49-F238E27FC236}">
                  <a16:creationId xmlns:a16="http://schemas.microsoft.com/office/drawing/2014/main" id="{8652D3D2-09B5-46B1-8588-0096107E46AA}"/>
                </a:ext>
              </a:extLst>
            </p:cNvPr>
            <p:cNvSpPr/>
            <p:nvPr/>
          </p:nvSpPr>
          <p:spPr>
            <a:xfrm>
              <a:off x="2632398" y="1850827"/>
              <a:ext cx="1490472" cy="58700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prstClr val="white"/>
                </a:solidFill>
                <a:latin typeface="Metropolis"/>
              </a:endParaRPr>
            </a:p>
          </p:txBody>
        </p:sp>
        <p:sp>
          <p:nvSpPr>
            <p:cNvPr id="44" name="Rectangle 43">
              <a:extLst>
                <a:ext uri="{FF2B5EF4-FFF2-40B4-BE49-F238E27FC236}">
                  <a16:creationId xmlns:a16="http://schemas.microsoft.com/office/drawing/2014/main" id="{DB3E464A-D904-4856-A6F0-B41CFAD67EFC}"/>
                </a:ext>
              </a:extLst>
            </p:cNvPr>
            <p:cNvSpPr/>
            <p:nvPr/>
          </p:nvSpPr>
          <p:spPr>
            <a:xfrm>
              <a:off x="2632398" y="1850827"/>
              <a:ext cx="558512" cy="58700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prstClr val="white"/>
                </a:solidFill>
                <a:latin typeface="Metropolis"/>
              </a:endParaRPr>
            </a:p>
          </p:txBody>
        </p:sp>
        <p:sp>
          <p:nvSpPr>
            <p:cNvPr id="47" name="TextBox 46">
              <a:extLst>
                <a:ext uri="{FF2B5EF4-FFF2-40B4-BE49-F238E27FC236}">
                  <a16:creationId xmlns:a16="http://schemas.microsoft.com/office/drawing/2014/main" id="{9541C380-EE75-45A0-AEEA-2C8AEEF64C43}"/>
                </a:ext>
              </a:extLst>
            </p:cNvPr>
            <p:cNvSpPr txBox="1"/>
            <p:nvPr/>
          </p:nvSpPr>
          <p:spPr>
            <a:xfrm>
              <a:off x="3288981" y="1965360"/>
              <a:ext cx="805303" cy="369332"/>
            </a:xfrm>
            <a:prstGeom prst="rect">
              <a:avLst/>
            </a:prstGeom>
          </p:spPr>
          <p:txBody>
            <a:bodyPr wrap="square" lIns="0" tIns="0" rIns="0" bIns="0" rtlCol="0">
              <a:spAutoFit/>
            </a:bodyPr>
            <a:lstStyle/>
            <a:p>
              <a:pPr algn="ctr">
                <a:spcAft>
                  <a:spcPts val="600"/>
                </a:spcAft>
              </a:pPr>
              <a:r>
                <a:rPr lang="en-US" sz="1200">
                  <a:solidFill>
                    <a:prstClr val="white"/>
                  </a:solidFill>
                  <a:latin typeface="Metropolis"/>
                </a:rPr>
                <a:t>Named User</a:t>
              </a:r>
            </a:p>
          </p:txBody>
        </p:sp>
        <p:grpSp>
          <p:nvGrpSpPr>
            <p:cNvPr id="31" name="Group 30">
              <a:extLst>
                <a:ext uri="{FF2B5EF4-FFF2-40B4-BE49-F238E27FC236}">
                  <a16:creationId xmlns:a16="http://schemas.microsoft.com/office/drawing/2014/main" id="{FA2DAFDE-0CE3-48A3-8458-279CD79454C8}"/>
                </a:ext>
              </a:extLst>
            </p:cNvPr>
            <p:cNvGrpSpPr/>
            <p:nvPr/>
          </p:nvGrpSpPr>
          <p:grpSpPr>
            <a:xfrm>
              <a:off x="2745065" y="2067407"/>
              <a:ext cx="381265" cy="182625"/>
              <a:chOff x="4384380" y="1127878"/>
              <a:chExt cx="882488" cy="413792"/>
            </a:xfrm>
          </p:grpSpPr>
          <p:pic>
            <p:nvPicPr>
              <p:cNvPr id="29" name="Graphic 28">
                <a:extLst>
                  <a:ext uri="{FF2B5EF4-FFF2-40B4-BE49-F238E27FC236}">
                    <a16:creationId xmlns:a16="http://schemas.microsoft.com/office/drawing/2014/main" id="{E428A806-E65D-42C5-8585-F4131C0387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4380" y="1257726"/>
                <a:ext cx="445184" cy="283944"/>
              </a:xfrm>
              <a:prstGeom prst="rect">
                <a:avLst/>
              </a:prstGeom>
            </p:spPr>
          </p:pic>
          <p:pic>
            <p:nvPicPr>
              <p:cNvPr id="30" name="Graphic 29">
                <a:extLst>
                  <a:ext uri="{FF2B5EF4-FFF2-40B4-BE49-F238E27FC236}">
                    <a16:creationId xmlns:a16="http://schemas.microsoft.com/office/drawing/2014/main" id="{8F41ED06-18FB-446D-9D9A-EA00BD1D20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1709" y="1127878"/>
                <a:ext cx="405159" cy="413792"/>
              </a:xfrm>
              <a:prstGeom prst="rect">
                <a:avLst/>
              </a:prstGeom>
            </p:spPr>
          </p:pic>
        </p:grpSp>
        <p:pic>
          <p:nvPicPr>
            <p:cNvPr id="59" name="Graphic 33">
              <a:extLst>
                <a:ext uri="{FF2B5EF4-FFF2-40B4-BE49-F238E27FC236}">
                  <a16:creationId xmlns:a16="http://schemas.microsoft.com/office/drawing/2014/main" id="{63AFA2A8-9589-457F-977B-9EDCB8AA56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81584" y="1966081"/>
              <a:ext cx="372294" cy="349398"/>
            </a:xfrm>
            <a:prstGeom prst="rect">
              <a:avLst/>
            </a:prstGeom>
          </p:spPr>
        </p:pic>
        <p:sp>
          <p:nvSpPr>
            <p:cNvPr id="60" name="Rectangle 59">
              <a:extLst>
                <a:ext uri="{FF2B5EF4-FFF2-40B4-BE49-F238E27FC236}">
                  <a16:creationId xmlns:a16="http://schemas.microsoft.com/office/drawing/2014/main" id="{D63E7F39-FDF1-44E7-A554-517E073BA806}"/>
                </a:ext>
              </a:extLst>
            </p:cNvPr>
            <p:cNvSpPr/>
            <p:nvPr/>
          </p:nvSpPr>
          <p:spPr>
            <a:xfrm>
              <a:off x="2633878" y="2492972"/>
              <a:ext cx="1488992" cy="58700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600">
                  <a:solidFill>
                    <a:schemeClr val="tx1"/>
                  </a:solidFill>
                </a:rPr>
                <a:t>$158</a:t>
              </a:r>
            </a:p>
          </p:txBody>
        </p:sp>
        <p:sp>
          <p:nvSpPr>
            <p:cNvPr id="61" name="Rectangle 60">
              <a:extLst>
                <a:ext uri="{FF2B5EF4-FFF2-40B4-BE49-F238E27FC236}">
                  <a16:creationId xmlns:a16="http://schemas.microsoft.com/office/drawing/2014/main" id="{EC789750-2ED7-44C5-869A-B129EFE0FD88}"/>
                </a:ext>
              </a:extLst>
            </p:cNvPr>
            <p:cNvSpPr/>
            <p:nvPr/>
          </p:nvSpPr>
          <p:spPr>
            <a:xfrm>
              <a:off x="2633878" y="3144319"/>
              <a:ext cx="1488992" cy="5870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600">
                  <a:solidFill>
                    <a:schemeClr val="tx1"/>
                  </a:solidFill>
                </a:rPr>
                <a:t>$172</a:t>
              </a:r>
            </a:p>
          </p:txBody>
        </p:sp>
        <p:sp>
          <p:nvSpPr>
            <p:cNvPr id="62" name="Rectangle 61">
              <a:extLst>
                <a:ext uri="{FF2B5EF4-FFF2-40B4-BE49-F238E27FC236}">
                  <a16:creationId xmlns:a16="http://schemas.microsoft.com/office/drawing/2014/main" id="{7EBB341D-97AD-42B0-B562-07A2CCCDA795}"/>
                </a:ext>
              </a:extLst>
            </p:cNvPr>
            <p:cNvSpPr/>
            <p:nvPr/>
          </p:nvSpPr>
          <p:spPr>
            <a:xfrm>
              <a:off x="2633878" y="3795666"/>
              <a:ext cx="1488992" cy="58700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600">
                  <a:solidFill>
                    <a:schemeClr val="tx1"/>
                  </a:solidFill>
                </a:rPr>
                <a:t>$188</a:t>
              </a:r>
            </a:p>
          </p:txBody>
        </p:sp>
        <p:sp>
          <p:nvSpPr>
            <p:cNvPr id="81" name="Rectangle 80">
              <a:extLst>
                <a:ext uri="{FF2B5EF4-FFF2-40B4-BE49-F238E27FC236}">
                  <a16:creationId xmlns:a16="http://schemas.microsoft.com/office/drawing/2014/main" id="{E4D1FDFD-B131-47EE-A836-11AAF13B6DEF}"/>
                </a:ext>
              </a:extLst>
            </p:cNvPr>
            <p:cNvSpPr/>
            <p:nvPr/>
          </p:nvSpPr>
          <p:spPr>
            <a:xfrm>
              <a:off x="7335555" y="1847277"/>
              <a:ext cx="1486658" cy="5870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3" name="Rectangle 82">
              <a:extLst>
                <a:ext uri="{FF2B5EF4-FFF2-40B4-BE49-F238E27FC236}">
                  <a16:creationId xmlns:a16="http://schemas.microsoft.com/office/drawing/2014/main" id="{8652D3D2-09B5-46B1-8588-0096107E46AA}"/>
                </a:ext>
              </a:extLst>
            </p:cNvPr>
            <p:cNvSpPr/>
            <p:nvPr/>
          </p:nvSpPr>
          <p:spPr>
            <a:xfrm>
              <a:off x="5777142" y="1212035"/>
              <a:ext cx="3045071" cy="58700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4" name="Rectangle 83">
              <a:extLst>
                <a:ext uri="{FF2B5EF4-FFF2-40B4-BE49-F238E27FC236}">
                  <a16:creationId xmlns:a16="http://schemas.microsoft.com/office/drawing/2014/main" id="{D63E7F39-FDF1-44E7-A554-517E073BA806}"/>
                </a:ext>
              </a:extLst>
            </p:cNvPr>
            <p:cNvSpPr/>
            <p:nvPr/>
          </p:nvSpPr>
          <p:spPr>
            <a:xfrm>
              <a:off x="7333221" y="2492208"/>
              <a:ext cx="1488992" cy="58700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600">
                  <a:solidFill>
                    <a:schemeClr val="tx1"/>
                  </a:solidFill>
                </a:rPr>
                <a:t>$328</a:t>
              </a:r>
            </a:p>
          </p:txBody>
        </p:sp>
        <p:sp>
          <p:nvSpPr>
            <p:cNvPr id="85" name="Rectangle 84">
              <a:extLst>
                <a:ext uri="{FF2B5EF4-FFF2-40B4-BE49-F238E27FC236}">
                  <a16:creationId xmlns:a16="http://schemas.microsoft.com/office/drawing/2014/main" id="{EC789750-2ED7-44C5-869A-B129EFE0FD88}"/>
                </a:ext>
              </a:extLst>
            </p:cNvPr>
            <p:cNvSpPr/>
            <p:nvPr/>
          </p:nvSpPr>
          <p:spPr>
            <a:xfrm>
              <a:off x="7333221" y="3143555"/>
              <a:ext cx="1488992" cy="5870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600">
                  <a:solidFill>
                    <a:schemeClr val="tx1"/>
                  </a:solidFill>
                </a:rPr>
                <a:t>$350</a:t>
              </a:r>
            </a:p>
          </p:txBody>
        </p:sp>
        <p:sp>
          <p:nvSpPr>
            <p:cNvPr id="86" name="Rectangle 85">
              <a:extLst>
                <a:ext uri="{FF2B5EF4-FFF2-40B4-BE49-F238E27FC236}">
                  <a16:creationId xmlns:a16="http://schemas.microsoft.com/office/drawing/2014/main" id="{7EBB341D-97AD-42B0-B562-07A2CCCDA795}"/>
                </a:ext>
              </a:extLst>
            </p:cNvPr>
            <p:cNvSpPr/>
            <p:nvPr/>
          </p:nvSpPr>
          <p:spPr>
            <a:xfrm>
              <a:off x="7333221" y="3794902"/>
              <a:ext cx="1488992" cy="58700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600">
                  <a:solidFill>
                    <a:schemeClr val="tx1"/>
                  </a:solidFill>
                </a:rPr>
                <a:t>$376</a:t>
              </a:r>
            </a:p>
          </p:txBody>
        </p:sp>
        <p:sp>
          <p:nvSpPr>
            <p:cNvPr id="87" name="Rectangle 86">
              <a:extLst>
                <a:ext uri="{FF2B5EF4-FFF2-40B4-BE49-F238E27FC236}">
                  <a16:creationId xmlns:a16="http://schemas.microsoft.com/office/drawing/2014/main" id="{DB3E464A-D904-4856-A6F0-B41CFAD67EFC}"/>
                </a:ext>
              </a:extLst>
            </p:cNvPr>
            <p:cNvSpPr/>
            <p:nvPr/>
          </p:nvSpPr>
          <p:spPr>
            <a:xfrm>
              <a:off x="7333220" y="1840862"/>
              <a:ext cx="558513" cy="58700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8" name="TextBox 87">
              <a:extLst>
                <a:ext uri="{FF2B5EF4-FFF2-40B4-BE49-F238E27FC236}">
                  <a16:creationId xmlns:a16="http://schemas.microsoft.com/office/drawing/2014/main" id="{9541C380-EE75-45A0-AEEA-2C8AEEF64C43}"/>
                </a:ext>
              </a:extLst>
            </p:cNvPr>
            <p:cNvSpPr txBox="1"/>
            <p:nvPr/>
          </p:nvSpPr>
          <p:spPr>
            <a:xfrm>
              <a:off x="5777141" y="1257399"/>
              <a:ext cx="3045072" cy="507831"/>
            </a:xfrm>
            <a:prstGeom prst="rect">
              <a:avLst/>
            </a:prstGeom>
          </p:spPr>
          <p:txBody>
            <a:bodyPr wrap="square" lIns="0" tIns="0" rIns="0" bIns="0" rtlCol="0">
              <a:spAutoFit/>
            </a:bodyPr>
            <a:lstStyle/>
            <a:p>
              <a:pPr algn="ctr">
                <a:spcAft>
                  <a:spcPts val="600"/>
                </a:spcAft>
              </a:pPr>
              <a:r>
                <a:rPr lang="en-US" sz="1400">
                  <a:solidFill>
                    <a:schemeClr val="bg1"/>
                  </a:solidFill>
                </a:rPr>
                <a:t>Horizon Universal</a:t>
              </a:r>
            </a:p>
            <a:p>
              <a:pPr algn="ctr">
                <a:spcAft>
                  <a:spcPts val="600"/>
                </a:spcAft>
              </a:pPr>
              <a:r>
                <a:rPr lang="en-US" sz="1400">
                  <a:solidFill>
                    <a:schemeClr val="bg1"/>
                  </a:solidFill>
                </a:rPr>
                <a:t>(per year US hosted)</a:t>
              </a:r>
            </a:p>
          </p:txBody>
        </p:sp>
        <p:sp>
          <p:nvSpPr>
            <p:cNvPr id="89" name="Rectangle 88">
              <a:extLst>
                <a:ext uri="{FF2B5EF4-FFF2-40B4-BE49-F238E27FC236}">
                  <a16:creationId xmlns:a16="http://schemas.microsoft.com/office/drawing/2014/main" id="{8652D3D2-09B5-46B1-8588-0096107E46AA}"/>
                </a:ext>
              </a:extLst>
            </p:cNvPr>
            <p:cNvSpPr/>
            <p:nvPr/>
          </p:nvSpPr>
          <p:spPr>
            <a:xfrm>
              <a:off x="5777143" y="1850827"/>
              <a:ext cx="1490472" cy="58700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prstClr val="white"/>
                </a:solidFill>
                <a:latin typeface="Metropolis"/>
              </a:endParaRPr>
            </a:p>
          </p:txBody>
        </p:sp>
        <p:sp>
          <p:nvSpPr>
            <p:cNvPr id="90" name="Rectangle 89">
              <a:extLst>
                <a:ext uri="{FF2B5EF4-FFF2-40B4-BE49-F238E27FC236}">
                  <a16:creationId xmlns:a16="http://schemas.microsoft.com/office/drawing/2014/main" id="{DB3E464A-D904-4856-A6F0-B41CFAD67EFC}"/>
                </a:ext>
              </a:extLst>
            </p:cNvPr>
            <p:cNvSpPr/>
            <p:nvPr/>
          </p:nvSpPr>
          <p:spPr>
            <a:xfrm>
              <a:off x="5777143" y="1850827"/>
              <a:ext cx="558512" cy="58700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prstClr val="white"/>
                </a:solidFill>
                <a:latin typeface="Metropolis"/>
              </a:endParaRPr>
            </a:p>
          </p:txBody>
        </p:sp>
        <p:grpSp>
          <p:nvGrpSpPr>
            <p:cNvPr id="92" name="Group 91">
              <a:extLst>
                <a:ext uri="{FF2B5EF4-FFF2-40B4-BE49-F238E27FC236}">
                  <a16:creationId xmlns:a16="http://schemas.microsoft.com/office/drawing/2014/main" id="{FA2DAFDE-0CE3-48A3-8458-279CD79454C8}"/>
                </a:ext>
              </a:extLst>
            </p:cNvPr>
            <p:cNvGrpSpPr/>
            <p:nvPr/>
          </p:nvGrpSpPr>
          <p:grpSpPr>
            <a:xfrm>
              <a:off x="5889810" y="2067407"/>
              <a:ext cx="381265" cy="182625"/>
              <a:chOff x="4384380" y="1127878"/>
              <a:chExt cx="882488" cy="413792"/>
            </a:xfrm>
          </p:grpSpPr>
          <p:pic>
            <p:nvPicPr>
              <p:cNvPr id="93" name="Graphic 28">
                <a:extLst>
                  <a:ext uri="{FF2B5EF4-FFF2-40B4-BE49-F238E27FC236}">
                    <a16:creationId xmlns:a16="http://schemas.microsoft.com/office/drawing/2014/main" id="{E428A806-E65D-42C5-8585-F4131C0387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4380" y="1257726"/>
                <a:ext cx="445184" cy="283944"/>
              </a:xfrm>
              <a:prstGeom prst="rect">
                <a:avLst/>
              </a:prstGeom>
            </p:spPr>
          </p:pic>
          <p:pic>
            <p:nvPicPr>
              <p:cNvPr id="94" name="Graphic 29">
                <a:extLst>
                  <a:ext uri="{FF2B5EF4-FFF2-40B4-BE49-F238E27FC236}">
                    <a16:creationId xmlns:a16="http://schemas.microsoft.com/office/drawing/2014/main" id="{8F41ED06-18FB-446D-9D9A-EA00BD1D20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1709" y="1127878"/>
                <a:ext cx="405159" cy="413792"/>
              </a:xfrm>
              <a:prstGeom prst="rect">
                <a:avLst/>
              </a:prstGeom>
            </p:spPr>
          </p:pic>
        </p:grpSp>
        <p:pic>
          <p:nvPicPr>
            <p:cNvPr id="95" name="Graphic 33">
              <a:extLst>
                <a:ext uri="{FF2B5EF4-FFF2-40B4-BE49-F238E27FC236}">
                  <a16:creationId xmlns:a16="http://schemas.microsoft.com/office/drawing/2014/main" id="{63AFA2A8-9589-457F-977B-9EDCB8AA56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26329" y="1966081"/>
              <a:ext cx="372294" cy="349398"/>
            </a:xfrm>
            <a:prstGeom prst="rect">
              <a:avLst/>
            </a:prstGeom>
          </p:spPr>
        </p:pic>
        <p:sp>
          <p:nvSpPr>
            <p:cNvPr id="96" name="Rectangle 95">
              <a:extLst>
                <a:ext uri="{FF2B5EF4-FFF2-40B4-BE49-F238E27FC236}">
                  <a16:creationId xmlns:a16="http://schemas.microsoft.com/office/drawing/2014/main" id="{D63E7F39-FDF1-44E7-A554-517E073BA806}"/>
                </a:ext>
              </a:extLst>
            </p:cNvPr>
            <p:cNvSpPr/>
            <p:nvPr/>
          </p:nvSpPr>
          <p:spPr>
            <a:xfrm>
              <a:off x="5778623" y="2492972"/>
              <a:ext cx="1488992" cy="58700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600">
                  <a:solidFill>
                    <a:schemeClr val="tx1"/>
                  </a:solidFill>
                </a:rPr>
                <a:t>$202</a:t>
              </a:r>
            </a:p>
          </p:txBody>
        </p:sp>
        <p:sp>
          <p:nvSpPr>
            <p:cNvPr id="97" name="Rectangle 96">
              <a:extLst>
                <a:ext uri="{FF2B5EF4-FFF2-40B4-BE49-F238E27FC236}">
                  <a16:creationId xmlns:a16="http://schemas.microsoft.com/office/drawing/2014/main" id="{EC789750-2ED7-44C5-869A-B129EFE0FD88}"/>
                </a:ext>
              </a:extLst>
            </p:cNvPr>
            <p:cNvSpPr/>
            <p:nvPr/>
          </p:nvSpPr>
          <p:spPr>
            <a:xfrm>
              <a:off x="5778623" y="3144319"/>
              <a:ext cx="1488992" cy="5870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600">
                  <a:solidFill>
                    <a:schemeClr val="tx1"/>
                  </a:solidFill>
                </a:rPr>
                <a:t>$216</a:t>
              </a:r>
            </a:p>
          </p:txBody>
        </p:sp>
        <p:sp>
          <p:nvSpPr>
            <p:cNvPr id="98" name="Rectangle 97">
              <a:extLst>
                <a:ext uri="{FF2B5EF4-FFF2-40B4-BE49-F238E27FC236}">
                  <a16:creationId xmlns:a16="http://schemas.microsoft.com/office/drawing/2014/main" id="{7EBB341D-97AD-42B0-B562-07A2CCCDA795}"/>
                </a:ext>
              </a:extLst>
            </p:cNvPr>
            <p:cNvSpPr/>
            <p:nvPr/>
          </p:nvSpPr>
          <p:spPr>
            <a:xfrm>
              <a:off x="5778623" y="3795666"/>
              <a:ext cx="1488992" cy="58700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600">
                  <a:solidFill>
                    <a:schemeClr val="tx1"/>
                  </a:solidFill>
                </a:rPr>
                <a:t>$232</a:t>
              </a:r>
            </a:p>
          </p:txBody>
        </p:sp>
        <p:sp>
          <p:nvSpPr>
            <p:cNvPr id="101" name="TextBox 100">
              <a:extLst>
                <a:ext uri="{FF2B5EF4-FFF2-40B4-BE49-F238E27FC236}">
                  <a16:creationId xmlns:a16="http://schemas.microsoft.com/office/drawing/2014/main" id="{B339710E-08E7-B747-8B94-112DCE68AA5A}"/>
                </a:ext>
              </a:extLst>
            </p:cNvPr>
            <p:cNvSpPr txBox="1"/>
            <p:nvPr/>
          </p:nvSpPr>
          <p:spPr>
            <a:xfrm>
              <a:off x="7891733" y="1957329"/>
              <a:ext cx="902761" cy="369332"/>
            </a:xfrm>
            <a:prstGeom prst="rect">
              <a:avLst/>
            </a:prstGeom>
          </p:spPr>
          <p:txBody>
            <a:bodyPr wrap="square" lIns="0" tIns="0" rIns="0" bIns="0" rtlCol="0">
              <a:spAutoFit/>
            </a:bodyPr>
            <a:lstStyle/>
            <a:p>
              <a:pPr algn="ctr">
                <a:spcAft>
                  <a:spcPts val="600"/>
                </a:spcAft>
              </a:pPr>
              <a:r>
                <a:rPr lang="en-US" sz="1200">
                  <a:solidFill>
                    <a:schemeClr val="bg1"/>
                  </a:solidFill>
                </a:rPr>
                <a:t>Concurrent User</a:t>
              </a:r>
            </a:p>
          </p:txBody>
        </p:sp>
        <p:sp>
          <p:nvSpPr>
            <p:cNvPr id="102" name="TextBox 101">
              <a:extLst>
                <a:ext uri="{FF2B5EF4-FFF2-40B4-BE49-F238E27FC236}">
                  <a16:creationId xmlns:a16="http://schemas.microsoft.com/office/drawing/2014/main" id="{9541C380-EE75-45A0-AEEA-2C8AEEF64C43}"/>
                </a:ext>
              </a:extLst>
            </p:cNvPr>
            <p:cNvSpPr txBox="1"/>
            <p:nvPr/>
          </p:nvSpPr>
          <p:spPr>
            <a:xfrm>
              <a:off x="6419655" y="1979160"/>
              <a:ext cx="805303" cy="369332"/>
            </a:xfrm>
            <a:prstGeom prst="rect">
              <a:avLst/>
            </a:prstGeom>
          </p:spPr>
          <p:txBody>
            <a:bodyPr wrap="square" lIns="0" tIns="0" rIns="0" bIns="0" rtlCol="0">
              <a:spAutoFit/>
            </a:bodyPr>
            <a:lstStyle/>
            <a:p>
              <a:pPr algn="ctr">
                <a:spcAft>
                  <a:spcPts val="600"/>
                </a:spcAft>
              </a:pPr>
              <a:r>
                <a:rPr lang="en-US" sz="1200">
                  <a:solidFill>
                    <a:prstClr val="white"/>
                  </a:solidFill>
                  <a:latin typeface="Metropolis"/>
                </a:rPr>
                <a:t>Named User</a:t>
              </a:r>
            </a:p>
          </p:txBody>
        </p:sp>
        <p:grpSp>
          <p:nvGrpSpPr>
            <p:cNvPr id="2" name="Group 1">
              <a:extLst>
                <a:ext uri="{FF2B5EF4-FFF2-40B4-BE49-F238E27FC236}">
                  <a16:creationId xmlns:a16="http://schemas.microsoft.com/office/drawing/2014/main" id="{DDD509FE-1552-C249-B040-41F65FF03453}"/>
                </a:ext>
              </a:extLst>
            </p:cNvPr>
            <p:cNvGrpSpPr/>
            <p:nvPr/>
          </p:nvGrpSpPr>
          <p:grpSpPr>
            <a:xfrm>
              <a:off x="592865" y="5482743"/>
              <a:ext cx="8228927" cy="673339"/>
              <a:chOff x="4058676" y="5440042"/>
              <a:chExt cx="8228927" cy="673339"/>
            </a:xfrm>
          </p:grpSpPr>
          <p:sp>
            <p:nvSpPr>
              <p:cNvPr id="103" name="Rectangle 102">
                <a:extLst>
                  <a:ext uri="{FF2B5EF4-FFF2-40B4-BE49-F238E27FC236}">
                    <a16:creationId xmlns:a16="http://schemas.microsoft.com/office/drawing/2014/main" id="{66B2204A-5EBC-4C18-9E81-69F583AB3AD7}"/>
                  </a:ext>
                </a:extLst>
              </p:cNvPr>
              <p:cNvSpPr/>
              <p:nvPr/>
            </p:nvSpPr>
            <p:spPr>
              <a:xfrm>
                <a:off x="4058676" y="5440042"/>
                <a:ext cx="8228927" cy="6733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prstClr val="white"/>
                  </a:solidFill>
                  <a:latin typeface="Metropolis"/>
                </a:endParaRPr>
              </a:p>
            </p:txBody>
          </p:sp>
          <p:sp>
            <p:nvSpPr>
              <p:cNvPr id="104" name="Rectangle 103">
                <a:extLst>
                  <a:ext uri="{FF2B5EF4-FFF2-40B4-BE49-F238E27FC236}">
                    <a16:creationId xmlns:a16="http://schemas.microsoft.com/office/drawing/2014/main" id="{B7FEB8AD-E53D-495D-A9DC-43AC4F961A38}"/>
                  </a:ext>
                </a:extLst>
              </p:cNvPr>
              <p:cNvSpPr/>
              <p:nvPr/>
            </p:nvSpPr>
            <p:spPr>
              <a:xfrm>
                <a:off x="8899941" y="5519337"/>
                <a:ext cx="2760719" cy="523220"/>
              </a:xfrm>
              <a:prstGeom prst="rect">
                <a:avLst/>
              </a:prstGeom>
            </p:spPr>
            <p:txBody>
              <a:bodyPr wrap="square">
                <a:spAutoFit/>
              </a:bodyPr>
              <a:lstStyle/>
              <a:p>
                <a:r>
                  <a:rPr lang="en-US" sz="1400">
                    <a:solidFill>
                      <a:prstClr val="white"/>
                    </a:solidFill>
                    <a:latin typeface="Metropolis"/>
                  </a:rPr>
                  <a:t>*Maximum of 2 Carbon Black licenses per user</a:t>
                </a:r>
              </a:p>
            </p:txBody>
          </p:sp>
          <p:sp>
            <p:nvSpPr>
              <p:cNvPr id="105" name="Rectangle 104">
                <a:extLst>
                  <a:ext uri="{FF2B5EF4-FFF2-40B4-BE49-F238E27FC236}">
                    <a16:creationId xmlns:a16="http://schemas.microsoft.com/office/drawing/2014/main" id="{00E1FF60-6B2A-4ACA-A4DB-D84910C1E2F0}"/>
                  </a:ext>
                </a:extLst>
              </p:cNvPr>
              <p:cNvSpPr/>
              <p:nvPr/>
            </p:nvSpPr>
            <p:spPr>
              <a:xfrm>
                <a:off x="5665139" y="5533493"/>
                <a:ext cx="2687865" cy="523220"/>
              </a:xfrm>
              <a:prstGeom prst="rect">
                <a:avLst/>
              </a:prstGeom>
            </p:spPr>
            <p:txBody>
              <a:bodyPr wrap="square">
                <a:spAutoFit/>
              </a:bodyPr>
              <a:lstStyle/>
              <a:p>
                <a:r>
                  <a:rPr lang="en-US" sz="1400">
                    <a:solidFill>
                      <a:prstClr val="white"/>
                    </a:solidFill>
                    <a:latin typeface="Metropolis"/>
                  </a:rPr>
                  <a:t>8-11% discount built into bundles</a:t>
                </a:r>
              </a:p>
            </p:txBody>
          </p:sp>
          <p:pic>
            <p:nvPicPr>
              <p:cNvPr id="106" name="Graphic 44">
                <a:extLst>
                  <a:ext uri="{FF2B5EF4-FFF2-40B4-BE49-F238E27FC236}">
                    <a16:creationId xmlns:a16="http://schemas.microsoft.com/office/drawing/2014/main" id="{994A3BB4-EC31-4D8E-A834-5A0367FF70E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60900" y="5581466"/>
                <a:ext cx="460759" cy="445651"/>
              </a:xfrm>
              <a:prstGeom prst="rect">
                <a:avLst/>
              </a:prstGeom>
            </p:spPr>
          </p:pic>
          <p:pic>
            <p:nvPicPr>
              <p:cNvPr id="107" name="Graphic 45">
                <a:extLst>
                  <a:ext uri="{FF2B5EF4-FFF2-40B4-BE49-F238E27FC236}">
                    <a16:creationId xmlns:a16="http://schemas.microsoft.com/office/drawing/2014/main" id="{5B3C6EF9-C24F-47FD-81A3-13135EA7FA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18432" y="5519183"/>
                <a:ext cx="488228" cy="496296"/>
              </a:xfrm>
              <a:prstGeom prst="rect">
                <a:avLst/>
              </a:prstGeom>
            </p:spPr>
          </p:pic>
        </p:grpSp>
        <p:sp>
          <p:nvSpPr>
            <p:cNvPr id="108" name="Rectangle 107">
              <a:extLst>
                <a:ext uri="{FF2B5EF4-FFF2-40B4-BE49-F238E27FC236}">
                  <a16:creationId xmlns:a16="http://schemas.microsoft.com/office/drawing/2014/main" id="{ADD2CCE5-806A-4D96-A548-FC9D8A43A880}"/>
                </a:ext>
              </a:extLst>
            </p:cNvPr>
            <p:cNvSpPr/>
            <p:nvPr/>
          </p:nvSpPr>
          <p:spPr>
            <a:xfrm>
              <a:off x="592866" y="4931939"/>
              <a:ext cx="8228929" cy="47429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defRPr/>
              </a:pPr>
              <a:r>
                <a:rPr lang="en-US" sz="1400">
                  <a:solidFill>
                    <a:prstClr val="white"/>
                  </a:solidFill>
                  <a:latin typeface="Metropolis"/>
                </a:rPr>
                <a:t>Note: Involve EUC counterparts for customer licensing needs. Workspace Security SKUs only listed on EUC price books.</a:t>
              </a:r>
            </a:p>
          </p:txBody>
        </p:sp>
      </p:grpSp>
    </p:spTree>
    <p:extLst>
      <p:ext uri="{BB962C8B-B14F-4D97-AF65-F5344CB8AC3E}">
        <p14:creationId xmlns:p14="http://schemas.microsoft.com/office/powerpoint/2010/main" val="19408972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38176F-80CC-4591-B722-B57DEDD0790F}"/>
              </a:ext>
            </a:extLst>
          </p:cNvPr>
          <p:cNvSpPr>
            <a:spLocks noGrp="1"/>
          </p:cNvSpPr>
          <p:nvPr>
            <p:ph type="title"/>
          </p:nvPr>
        </p:nvSpPr>
        <p:spPr/>
        <p:txBody>
          <a:bodyPr/>
          <a:lstStyle/>
          <a:p>
            <a:r>
              <a:rPr lang="en-US"/>
              <a:t>Advanced Security Bundle for VMware Cloud Foundation</a:t>
            </a:r>
          </a:p>
        </p:txBody>
      </p:sp>
      <p:sp>
        <p:nvSpPr>
          <p:cNvPr id="43" name="Subtitle 5">
            <a:extLst>
              <a:ext uri="{FF2B5EF4-FFF2-40B4-BE49-F238E27FC236}">
                <a16:creationId xmlns:a16="http://schemas.microsoft.com/office/drawing/2014/main" id="{3EC5EF5A-E2E2-48F4-8085-F232A297ED43}"/>
              </a:ext>
            </a:extLst>
          </p:cNvPr>
          <p:cNvSpPr>
            <a:spLocks noGrp="1"/>
          </p:cNvSpPr>
          <p:nvPr>
            <p:ph type="subTitle" idx="10"/>
          </p:nvPr>
        </p:nvSpPr>
        <p:spPr>
          <a:xfrm>
            <a:off x="592866" y="811830"/>
            <a:ext cx="11226095" cy="231853"/>
          </a:xfrm>
        </p:spPr>
        <p:txBody>
          <a:bodyPr vert="horz" lIns="0" tIns="0" rIns="0" bIns="0" rtlCol="0" anchor="t">
            <a:noAutofit/>
          </a:bodyPr>
          <a:lstStyle/>
          <a:p>
            <a:r>
              <a:rPr lang="en-US" i="1"/>
              <a:t>Released Q3-FY21</a:t>
            </a:r>
          </a:p>
        </p:txBody>
      </p:sp>
      <p:sp>
        <p:nvSpPr>
          <p:cNvPr id="26" name="Rectangle 25"/>
          <p:cNvSpPr/>
          <p:nvPr/>
        </p:nvSpPr>
        <p:spPr>
          <a:xfrm>
            <a:off x="866899" y="4734909"/>
            <a:ext cx="2251329" cy="68974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7" name="TextBox 26"/>
          <p:cNvSpPr txBox="1"/>
          <p:nvPr/>
        </p:nvSpPr>
        <p:spPr>
          <a:xfrm>
            <a:off x="934514" y="4780199"/>
            <a:ext cx="2160361" cy="592470"/>
          </a:xfrm>
          <a:prstGeom prst="rect">
            <a:avLst/>
          </a:prstGeom>
        </p:spPr>
        <p:txBody>
          <a:bodyPr wrap="square" lIns="0" tIns="0" rIns="0" bIns="0" rtlCol="0">
            <a:spAutoFit/>
          </a:bodyPr>
          <a:lstStyle/>
          <a:p>
            <a:pPr algn="ctr" defTabSz="913852">
              <a:defRPr/>
            </a:pPr>
            <a:r>
              <a:rPr lang="en-US" sz="1400" b="1">
                <a:solidFill>
                  <a:schemeClr val="bg1"/>
                </a:solidFill>
                <a:latin typeface="Metropolis"/>
              </a:rPr>
              <a:t>SBU Component: </a:t>
            </a:r>
          </a:p>
          <a:p>
            <a:pPr algn="ctr" defTabSz="913852">
              <a:defRPr/>
            </a:pPr>
            <a:r>
              <a:rPr lang="en-US" sz="1400" b="1">
                <a:solidFill>
                  <a:schemeClr val="bg1"/>
                </a:solidFill>
                <a:latin typeface="Metropolis"/>
              </a:rPr>
              <a:t>$895/CPU List Price </a:t>
            </a:r>
          </a:p>
          <a:p>
            <a:pPr algn="ctr" defTabSz="913852">
              <a:defRPr/>
            </a:pPr>
            <a:r>
              <a:rPr lang="en-US" sz="1050" b="1">
                <a:solidFill>
                  <a:schemeClr val="bg1"/>
                </a:solidFill>
                <a:latin typeface="Metropolis"/>
              </a:rPr>
              <a:t>(US Hosted)</a:t>
            </a:r>
          </a:p>
        </p:txBody>
      </p:sp>
      <p:sp>
        <p:nvSpPr>
          <p:cNvPr id="30" name="Oval 29"/>
          <p:cNvSpPr/>
          <p:nvPr/>
        </p:nvSpPr>
        <p:spPr>
          <a:xfrm>
            <a:off x="11265740" y="162819"/>
            <a:ext cx="822960" cy="82296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1" name="TextBox 30"/>
          <p:cNvSpPr txBox="1"/>
          <p:nvPr/>
        </p:nvSpPr>
        <p:spPr>
          <a:xfrm>
            <a:off x="11345122" y="494681"/>
            <a:ext cx="640080" cy="161583"/>
          </a:xfrm>
          <a:prstGeom prst="rect">
            <a:avLst/>
          </a:prstGeom>
        </p:spPr>
        <p:txBody>
          <a:bodyPr wrap="square" lIns="0" tIns="0" rIns="0" bIns="0" rtlCol="0">
            <a:spAutoFit/>
          </a:bodyPr>
          <a:lstStyle/>
          <a:p>
            <a:pPr algn="ctr">
              <a:spcAft>
                <a:spcPts val="600"/>
              </a:spcAft>
            </a:pPr>
            <a:r>
              <a:rPr lang="en-US" sz="1050" b="1">
                <a:solidFill>
                  <a:schemeClr val="bg1"/>
                </a:solidFill>
              </a:rPr>
              <a:t>VCF</a:t>
            </a:r>
          </a:p>
        </p:txBody>
      </p:sp>
      <p:grpSp>
        <p:nvGrpSpPr>
          <p:cNvPr id="2" name="Group 1"/>
          <p:cNvGrpSpPr/>
          <p:nvPr/>
        </p:nvGrpSpPr>
        <p:grpSpPr>
          <a:xfrm>
            <a:off x="597794" y="1482392"/>
            <a:ext cx="4100822" cy="4145064"/>
            <a:chOff x="2402237" y="945551"/>
            <a:chExt cx="3428998" cy="4145064"/>
          </a:xfrm>
        </p:grpSpPr>
        <p:grpSp>
          <p:nvGrpSpPr>
            <p:cNvPr id="34" name="Group 33">
              <a:extLst>
                <a:ext uri="{FF2B5EF4-FFF2-40B4-BE49-F238E27FC236}">
                  <a16:creationId xmlns:a16="http://schemas.microsoft.com/office/drawing/2014/main" id="{80689838-2C5E-47BD-9FE6-C08566CA3827}"/>
                </a:ext>
              </a:extLst>
            </p:cNvPr>
            <p:cNvGrpSpPr/>
            <p:nvPr/>
          </p:nvGrpSpPr>
          <p:grpSpPr>
            <a:xfrm>
              <a:off x="2402237" y="945551"/>
              <a:ext cx="3428998" cy="4145064"/>
              <a:chOff x="1594409" y="3198939"/>
              <a:chExt cx="2833902" cy="2278692"/>
            </a:xfrm>
          </p:grpSpPr>
          <p:sp>
            <p:nvSpPr>
              <p:cNvPr id="35" name="Rectangle 34">
                <a:extLst>
                  <a:ext uri="{FF2B5EF4-FFF2-40B4-BE49-F238E27FC236}">
                    <a16:creationId xmlns:a16="http://schemas.microsoft.com/office/drawing/2014/main" id="{BA6FD6D8-313F-470E-AC3B-A1298905FF34}"/>
                  </a:ext>
                </a:extLst>
              </p:cNvPr>
              <p:cNvSpPr/>
              <p:nvPr/>
            </p:nvSpPr>
            <p:spPr>
              <a:xfrm>
                <a:off x="1594409" y="3198940"/>
                <a:ext cx="2833902" cy="22786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6" name="Rectangle 35">
                <a:extLst>
                  <a:ext uri="{FF2B5EF4-FFF2-40B4-BE49-F238E27FC236}">
                    <a16:creationId xmlns:a16="http://schemas.microsoft.com/office/drawing/2014/main" id="{DA8C9745-B3A3-4799-8266-E198F340CB0A}"/>
                  </a:ext>
                </a:extLst>
              </p:cNvPr>
              <p:cNvSpPr/>
              <p:nvPr/>
            </p:nvSpPr>
            <p:spPr>
              <a:xfrm>
                <a:off x="1594409" y="3198939"/>
                <a:ext cx="2833152" cy="66017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7" name="TextBox 36">
                <a:extLst>
                  <a:ext uri="{FF2B5EF4-FFF2-40B4-BE49-F238E27FC236}">
                    <a16:creationId xmlns:a16="http://schemas.microsoft.com/office/drawing/2014/main" id="{DBAA1601-0D21-4237-B1DF-A37521951CDB}"/>
                  </a:ext>
                </a:extLst>
              </p:cNvPr>
              <p:cNvSpPr txBox="1"/>
              <p:nvPr/>
            </p:nvSpPr>
            <p:spPr>
              <a:xfrm>
                <a:off x="1907554" y="3390000"/>
                <a:ext cx="2170030" cy="431344"/>
              </a:xfrm>
              <a:prstGeom prst="rect">
                <a:avLst/>
              </a:prstGeom>
            </p:spPr>
            <p:txBody>
              <a:bodyPr wrap="none" lIns="0" tIns="0" rIns="0" bIns="0" rtlCol="0">
                <a:spAutoFit/>
              </a:bodyPr>
              <a:lstStyle/>
              <a:p>
                <a:pPr algn="ctr">
                  <a:spcAft>
                    <a:spcPts val="600"/>
                  </a:spcAft>
                </a:pPr>
                <a:r>
                  <a:rPr lang="en-US" sz="1400">
                    <a:solidFill>
                      <a:schemeClr val="bg1"/>
                    </a:solidFill>
                  </a:rPr>
                  <a:t>Advanced Security Bundle for </a:t>
                </a:r>
              </a:p>
              <a:p>
                <a:pPr algn="ctr">
                  <a:spcAft>
                    <a:spcPts val="600"/>
                  </a:spcAft>
                </a:pPr>
                <a:r>
                  <a:rPr lang="en-US" sz="1400">
                    <a:solidFill>
                      <a:schemeClr val="bg1"/>
                    </a:solidFill>
                  </a:rPr>
                  <a:t>VMware Cloud Foundation</a:t>
                </a:r>
                <a:endParaRPr lang="en-US" sz="1400" b="1">
                  <a:solidFill>
                    <a:schemeClr val="bg1"/>
                  </a:solidFill>
                </a:endParaRPr>
              </a:p>
            </p:txBody>
          </p:sp>
          <p:sp>
            <p:nvSpPr>
              <p:cNvPr id="38" name="TextBox 37">
                <a:extLst>
                  <a:ext uri="{FF2B5EF4-FFF2-40B4-BE49-F238E27FC236}">
                    <a16:creationId xmlns:a16="http://schemas.microsoft.com/office/drawing/2014/main" id="{59B67E5B-FDF6-43D4-8650-B792C2744AEC}"/>
                  </a:ext>
                </a:extLst>
              </p:cNvPr>
              <p:cNvSpPr txBox="1"/>
              <p:nvPr/>
            </p:nvSpPr>
            <p:spPr>
              <a:xfrm>
                <a:off x="2192307" y="4072263"/>
                <a:ext cx="1576517" cy="431344"/>
              </a:xfrm>
              <a:prstGeom prst="rect">
                <a:avLst/>
              </a:prstGeom>
            </p:spPr>
            <p:txBody>
              <a:bodyPr wrap="none" lIns="0" tIns="0" rIns="0" bIns="0" rtlCol="0">
                <a:spAutoFit/>
              </a:bodyPr>
              <a:lstStyle/>
              <a:p>
                <a:pPr algn="ctr">
                  <a:spcAft>
                    <a:spcPts val="600"/>
                  </a:spcAft>
                </a:pPr>
                <a:r>
                  <a:rPr lang="en-US" sz="1400">
                    <a:solidFill>
                      <a:schemeClr val="bg1"/>
                    </a:solidFill>
                  </a:rPr>
                  <a:t>VMware Carbon Black</a:t>
                </a:r>
              </a:p>
              <a:p>
                <a:pPr algn="ctr">
                  <a:spcAft>
                    <a:spcPts val="600"/>
                  </a:spcAft>
                </a:pPr>
                <a:r>
                  <a:rPr lang="en-US" sz="1400" b="1">
                    <a:solidFill>
                      <a:schemeClr val="bg1"/>
                    </a:solidFill>
                  </a:rPr>
                  <a:t>Workload Advanced</a:t>
                </a:r>
              </a:p>
            </p:txBody>
          </p:sp>
          <p:cxnSp>
            <p:nvCxnSpPr>
              <p:cNvPr id="39" name="Straight Connector 38">
                <a:extLst>
                  <a:ext uri="{FF2B5EF4-FFF2-40B4-BE49-F238E27FC236}">
                    <a16:creationId xmlns:a16="http://schemas.microsoft.com/office/drawing/2014/main" id="{7B7CC415-E47E-47F6-B8E0-DED92BA56D6D}"/>
                  </a:ext>
                </a:extLst>
              </p:cNvPr>
              <p:cNvCxnSpPr/>
              <p:nvPr/>
            </p:nvCxnSpPr>
            <p:spPr bwMode="gray">
              <a:xfrm>
                <a:off x="1725864" y="4513006"/>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59B67E5B-FDF6-43D4-8650-B792C2744AEC}"/>
                </a:ext>
              </a:extLst>
            </p:cNvPr>
            <p:cNvSpPr txBox="1"/>
            <p:nvPr/>
          </p:nvSpPr>
          <p:spPr>
            <a:xfrm>
              <a:off x="2661694" y="3578742"/>
              <a:ext cx="2904450" cy="1308050"/>
            </a:xfrm>
            <a:prstGeom prst="rect">
              <a:avLst/>
            </a:prstGeom>
          </p:spPr>
          <p:txBody>
            <a:bodyPr wrap="square" lIns="0" tIns="0" rIns="0" bIns="0" rtlCol="0" anchor="t">
              <a:spAutoFit/>
            </a:bodyPr>
            <a:lstStyle/>
            <a:p>
              <a:pPr algn="ctr">
                <a:spcAft>
                  <a:spcPts val="600"/>
                </a:spcAft>
              </a:pPr>
              <a:r>
                <a:rPr lang="en-US" sz="1400">
                  <a:solidFill>
                    <a:schemeClr val="bg1"/>
                  </a:solidFill>
                </a:rPr>
                <a:t>VMware NSX </a:t>
              </a:r>
            </a:p>
            <a:p>
              <a:pPr algn="ctr">
                <a:spcAft>
                  <a:spcPts val="600"/>
                </a:spcAft>
              </a:pPr>
              <a:r>
                <a:rPr lang="en-US" sz="1400" b="1">
                  <a:solidFill>
                    <a:schemeClr val="bg1"/>
                  </a:solidFill>
                </a:rPr>
                <a:t>Advanced Load Balancer/WAF</a:t>
              </a:r>
            </a:p>
            <a:p>
              <a:pPr algn="ctr">
                <a:spcAft>
                  <a:spcPts val="600"/>
                </a:spcAft>
              </a:pPr>
              <a:r>
                <a:rPr lang="en-US" sz="1400" b="1">
                  <a:solidFill>
                    <a:schemeClr val="bg1"/>
                  </a:solidFill>
                </a:rPr>
                <a:t>+</a:t>
              </a:r>
              <a:br>
                <a:rPr lang="en-US" sz="1400" b="1">
                  <a:solidFill>
                    <a:schemeClr val="bg1"/>
                  </a:solidFill>
                </a:rPr>
              </a:br>
              <a:r>
                <a:rPr lang="en-US" sz="1400">
                  <a:solidFill>
                    <a:schemeClr val="bg1"/>
                  </a:solidFill>
                </a:rPr>
                <a:t>VMware NSX</a:t>
              </a:r>
            </a:p>
            <a:p>
              <a:pPr algn="ctr">
                <a:spcAft>
                  <a:spcPts val="600"/>
                </a:spcAft>
              </a:pPr>
              <a:r>
                <a:rPr lang="en-US" sz="1400" b="1">
                  <a:solidFill>
                    <a:schemeClr val="bg1"/>
                  </a:solidFill>
                </a:rPr>
                <a:t>Advanced Threat Prevention Add-On</a:t>
              </a:r>
            </a:p>
          </p:txBody>
        </p:sp>
      </p:grpSp>
      <p:sp>
        <p:nvSpPr>
          <p:cNvPr id="44" name="Rectangle 43">
            <a:extLst>
              <a:ext uri="{FF2B5EF4-FFF2-40B4-BE49-F238E27FC236}">
                <a16:creationId xmlns:a16="http://schemas.microsoft.com/office/drawing/2014/main" id="{D63E7F39-FDF1-44E7-A554-517E073BA806}"/>
              </a:ext>
            </a:extLst>
          </p:cNvPr>
          <p:cNvSpPr/>
          <p:nvPr/>
        </p:nvSpPr>
        <p:spPr>
          <a:xfrm>
            <a:off x="4832112" y="1482392"/>
            <a:ext cx="6141510" cy="1196122"/>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b="1">
                <a:solidFill>
                  <a:srgbClr val="717074"/>
                </a:solidFill>
                <a:latin typeface="Metropolis"/>
              </a:rPr>
              <a:t>Total Bundle List Price:</a:t>
            </a:r>
          </a:p>
          <a:p>
            <a:pPr algn="ctr">
              <a:spcAft>
                <a:spcPts val="600"/>
              </a:spcAft>
            </a:pPr>
            <a:r>
              <a:rPr lang="en-US" sz="1400">
                <a:solidFill>
                  <a:srgbClr val="717074"/>
                </a:solidFill>
                <a:latin typeface="Metropolis"/>
              </a:rPr>
              <a:t>$4,515/CPU/Year</a:t>
            </a:r>
          </a:p>
          <a:p>
            <a:pPr algn="ctr">
              <a:spcAft>
                <a:spcPts val="600"/>
              </a:spcAft>
            </a:pPr>
            <a:r>
              <a:rPr lang="en-US" sz="1400">
                <a:solidFill>
                  <a:srgbClr val="717074"/>
                </a:solidFill>
                <a:latin typeface="Metropolis"/>
              </a:rPr>
              <a:t>(US Hosted)</a:t>
            </a:r>
          </a:p>
        </p:txBody>
      </p:sp>
      <p:sp>
        <p:nvSpPr>
          <p:cNvPr id="45" name="Rectangle 44">
            <a:extLst>
              <a:ext uri="{FF2B5EF4-FFF2-40B4-BE49-F238E27FC236}">
                <a16:creationId xmlns:a16="http://schemas.microsoft.com/office/drawing/2014/main" id="{EC789750-2ED7-44C5-869A-B129EFE0FD88}"/>
              </a:ext>
            </a:extLst>
          </p:cNvPr>
          <p:cNvSpPr/>
          <p:nvPr/>
        </p:nvSpPr>
        <p:spPr>
          <a:xfrm>
            <a:off x="4832112" y="2696508"/>
            <a:ext cx="6141510" cy="116259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b="1">
                <a:solidFill>
                  <a:srgbClr val="717074"/>
                </a:solidFill>
                <a:latin typeface="Metropolis"/>
              </a:rPr>
              <a:t>SBU Component:</a:t>
            </a:r>
          </a:p>
          <a:p>
            <a:pPr algn="ctr">
              <a:spcAft>
                <a:spcPts val="600"/>
              </a:spcAft>
            </a:pPr>
            <a:r>
              <a:rPr lang="en-US" sz="1400">
                <a:solidFill>
                  <a:srgbClr val="717074"/>
                </a:solidFill>
                <a:latin typeface="Metropolis"/>
              </a:rPr>
              <a:t>$895/CPU/Year</a:t>
            </a:r>
          </a:p>
          <a:p>
            <a:pPr algn="ctr">
              <a:spcAft>
                <a:spcPts val="600"/>
              </a:spcAft>
            </a:pPr>
            <a:r>
              <a:rPr lang="en-US" sz="1400">
                <a:solidFill>
                  <a:srgbClr val="717074"/>
                </a:solidFill>
                <a:latin typeface="Metropolis"/>
              </a:rPr>
              <a:t>(US Hosted)</a:t>
            </a:r>
          </a:p>
        </p:txBody>
      </p:sp>
      <p:sp>
        <p:nvSpPr>
          <p:cNvPr id="46" name="Rectangle 45">
            <a:extLst>
              <a:ext uri="{FF2B5EF4-FFF2-40B4-BE49-F238E27FC236}">
                <a16:creationId xmlns:a16="http://schemas.microsoft.com/office/drawing/2014/main" id="{7EBB341D-97AD-42B0-B562-07A2CCCDA795}"/>
              </a:ext>
            </a:extLst>
          </p:cNvPr>
          <p:cNvSpPr/>
          <p:nvPr/>
        </p:nvSpPr>
        <p:spPr>
          <a:xfrm>
            <a:off x="4832112" y="3904393"/>
            <a:ext cx="6141510" cy="1723063"/>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b="1">
                <a:solidFill>
                  <a:srgbClr val="717074"/>
                </a:solidFill>
                <a:latin typeface="Metropolis"/>
              </a:rPr>
              <a:t>NSBU Component:</a:t>
            </a:r>
          </a:p>
          <a:p>
            <a:pPr algn="ctr">
              <a:spcAft>
                <a:spcPts val="600"/>
              </a:spcAft>
            </a:pPr>
            <a:r>
              <a:rPr lang="en-US" sz="1400">
                <a:solidFill>
                  <a:srgbClr val="717074"/>
                </a:solidFill>
                <a:latin typeface="Metropolis"/>
              </a:rPr>
              <a:t>$3,620/CPU/Year</a:t>
            </a:r>
          </a:p>
          <a:p>
            <a:pPr algn="ctr">
              <a:spcAft>
                <a:spcPts val="600"/>
              </a:spcAft>
            </a:pPr>
            <a:r>
              <a:rPr lang="en-US" sz="1400">
                <a:solidFill>
                  <a:srgbClr val="717074"/>
                </a:solidFill>
                <a:latin typeface="Metropolis"/>
              </a:rPr>
              <a:t>(US Hosted)</a:t>
            </a:r>
          </a:p>
        </p:txBody>
      </p:sp>
      <p:sp>
        <p:nvSpPr>
          <p:cNvPr id="52" name="Rectangle 51">
            <a:extLst>
              <a:ext uri="{FF2B5EF4-FFF2-40B4-BE49-F238E27FC236}">
                <a16:creationId xmlns:a16="http://schemas.microsoft.com/office/drawing/2014/main" id="{ADD2CCE5-806A-4D96-A548-FC9D8A43A880}"/>
              </a:ext>
            </a:extLst>
          </p:cNvPr>
          <p:cNvSpPr/>
          <p:nvPr/>
        </p:nvSpPr>
        <p:spPr>
          <a:xfrm>
            <a:off x="619121" y="5722828"/>
            <a:ext cx="10366907" cy="39799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defRPr/>
            </a:pPr>
            <a:r>
              <a:rPr lang="en-US" sz="1400">
                <a:solidFill>
                  <a:prstClr val="white"/>
                </a:solidFill>
                <a:latin typeface="Metropolis"/>
              </a:rPr>
              <a:t>Note: Involve NSBU counterparts for customer licensing needs. SKUs not listed in CB price books.</a:t>
            </a:r>
          </a:p>
        </p:txBody>
      </p:sp>
    </p:spTree>
    <p:extLst>
      <p:ext uri="{BB962C8B-B14F-4D97-AF65-F5344CB8AC3E}">
        <p14:creationId xmlns:p14="http://schemas.microsoft.com/office/powerpoint/2010/main" val="21132286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EUC + CB Bundle Allocations</a:t>
            </a:r>
          </a:p>
        </p:txBody>
      </p:sp>
    </p:spTree>
    <p:extLst>
      <p:ext uri="{BB962C8B-B14F-4D97-AF65-F5344CB8AC3E}">
        <p14:creationId xmlns:p14="http://schemas.microsoft.com/office/powerpoint/2010/main" val="414248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52D3D2-09B5-46B1-8588-0096107E46AA}"/>
              </a:ext>
            </a:extLst>
          </p:cNvPr>
          <p:cNvSpPr/>
          <p:nvPr/>
        </p:nvSpPr>
        <p:spPr>
          <a:xfrm>
            <a:off x="2265085" y="1166426"/>
            <a:ext cx="2581048" cy="42810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200" b="1">
                <a:solidFill>
                  <a:schemeClr val="bg1"/>
                </a:solidFill>
              </a:rPr>
              <a:t>Bundle Name</a:t>
            </a:r>
          </a:p>
        </p:txBody>
      </p:sp>
      <p:sp>
        <p:nvSpPr>
          <p:cNvPr id="41" name="TextBox 40"/>
          <p:cNvSpPr txBox="1"/>
          <p:nvPr/>
        </p:nvSpPr>
        <p:spPr>
          <a:xfrm>
            <a:off x="11345122" y="494681"/>
            <a:ext cx="640080" cy="161583"/>
          </a:xfrm>
          <a:prstGeom prst="rect">
            <a:avLst/>
          </a:prstGeom>
        </p:spPr>
        <p:txBody>
          <a:bodyPr wrap="square" lIns="0" tIns="0" rIns="0" bIns="0" rtlCol="0">
            <a:spAutoFit/>
          </a:bodyPr>
          <a:lstStyle/>
          <a:p>
            <a:pPr algn="ctr">
              <a:spcAft>
                <a:spcPts val="600"/>
              </a:spcAft>
            </a:pPr>
            <a:r>
              <a:rPr lang="en-US" sz="1050" b="1">
                <a:solidFill>
                  <a:schemeClr val="bg1"/>
                </a:solidFill>
              </a:rPr>
              <a:t>WS VDI</a:t>
            </a:r>
          </a:p>
        </p:txBody>
      </p:sp>
      <p:sp>
        <p:nvSpPr>
          <p:cNvPr id="65" name="Rectangle 64">
            <a:extLst>
              <a:ext uri="{FF2B5EF4-FFF2-40B4-BE49-F238E27FC236}">
                <a16:creationId xmlns:a16="http://schemas.microsoft.com/office/drawing/2014/main" id="{8652D3D2-09B5-46B1-8588-0096107E46AA}"/>
              </a:ext>
            </a:extLst>
          </p:cNvPr>
          <p:cNvSpPr/>
          <p:nvPr/>
        </p:nvSpPr>
        <p:spPr>
          <a:xfrm>
            <a:off x="4931733" y="1182577"/>
            <a:ext cx="2578608" cy="42810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200" b="1">
                <a:solidFill>
                  <a:schemeClr val="bg1"/>
                </a:solidFill>
              </a:rPr>
              <a:t>SBU Component</a:t>
            </a:r>
          </a:p>
        </p:txBody>
      </p:sp>
      <p:sp>
        <p:nvSpPr>
          <p:cNvPr id="83" name="Rectangle 82">
            <a:extLst>
              <a:ext uri="{FF2B5EF4-FFF2-40B4-BE49-F238E27FC236}">
                <a16:creationId xmlns:a16="http://schemas.microsoft.com/office/drawing/2014/main" id="{8652D3D2-09B5-46B1-8588-0096107E46AA}"/>
              </a:ext>
            </a:extLst>
          </p:cNvPr>
          <p:cNvSpPr/>
          <p:nvPr/>
        </p:nvSpPr>
        <p:spPr>
          <a:xfrm>
            <a:off x="7595941" y="1182577"/>
            <a:ext cx="1828800" cy="42810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200" b="1">
                <a:solidFill>
                  <a:schemeClr val="bg1"/>
                </a:solidFill>
              </a:rPr>
              <a:t>SBU Bundle Allocation</a:t>
            </a:r>
          </a:p>
        </p:txBody>
      </p:sp>
      <p:sp>
        <p:nvSpPr>
          <p:cNvPr id="130" name="Rectangle 129">
            <a:extLst>
              <a:ext uri="{FF2B5EF4-FFF2-40B4-BE49-F238E27FC236}">
                <a16:creationId xmlns:a16="http://schemas.microsoft.com/office/drawing/2014/main" id="{B2FCBD7B-87C8-4172-9DC6-864F0AADA2C0}"/>
              </a:ext>
            </a:extLst>
          </p:cNvPr>
          <p:cNvSpPr/>
          <p:nvPr/>
        </p:nvSpPr>
        <p:spPr>
          <a:xfrm>
            <a:off x="171605" y="1762098"/>
            <a:ext cx="1991803" cy="95867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Workspace Security </a:t>
            </a:r>
            <a:r>
              <a:rPr lang="en-US" sz="1400" b="1">
                <a:solidFill>
                  <a:schemeClr val="tx1"/>
                </a:solidFill>
              </a:rPr>
              <a:t>VDI (Subscription)</a:t>
            </a:r>
          </a:p>
        </p:txBody>
      </p:sp>
      <p:sp>
        <p:nvSpPr>
          <p:cNvPr id="131" name="Rectangle 130">
            <a:extLst>
              <a:ext uri="{FF2B5EF4-FFF2-40B4-BE49-F238E27FC236}">
                <a16:creationId xmlns:a16="http://schemas.microsoft.com/office/drawing/2014/main" id="{D63E7F39-FDF1-44E7-A554-517E073BA806}"/>
              </a:ext>
            </a:extLst>
          </p:cNvPr>
          <p:cNvSpPr/>
          <p:nvPr/>
        </p:nvSpPr>
        <p:spPr>
          <a:xfrm>
            <a:off x="2266790" y="1762860"/>
            <a:ext cx="2579793" cy="27502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VDI Audit</a:t>
            </a:r>
          </a:p>
        </p:txBody>
      </p:sp>
      <p:sp>
        <p:nvSpPr>
          <p:cNvPr id="132" name="Rectangle 131">
            <a:extLst>
              <a:ext uri="{FF2B5EF4-FFF2-40B4-BE49-F238E27FC236}">
                <a16:creationId xmlns:a16="http://schemas.microsoft.com/office/drawing/2014/main" id="{D63E7F39-FDF1-44E7-A554-517E073BA806}"/>
              </a:ext>
            </a:extLst>
          </p:cNvPr>
          <p:cNvSpPr/>
          <p:nvPr/>
        </p:nvSpPr>
        <p:spPr>
          <a:xfrm>
            <a:off x="4931958" y="1764330"/>
            <a:ext cx="2578608" cy="27432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Audit &amp; Remediation</a:t>
            </a:r>
          </a:p>
        </p:txBody>
      </p:sp>
      <p:sp>
        <p:nvSpPr>
          <p:cNvPr id="133" name="Rectangle 132">
            <a:extLst>
              <a:ext uri="{FF2B5EF4-FFF2-40B4-BE49-F238E27FC236}">
                <a16:creationId xmlns:a16="http://schemas.microsoft.com/office/drawing/2014/main" id="{D63E7F39-FDF1-44E7-A554-517E073BA806}"/>
              </a:ext>
            </a:extLst>
          </p:cNvPr>
          <p:cNvSpPr/>
          <p:nvPr/>
        </p:nvSpPr>
        <p:spPr>
          <a:xfrm>
            <a:off x="7595941" y="1762860"/>
            <a:ext cx="1828800" cy="27432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chemeClr val="tx1"/>
                </a:solidFill>
              </a:rPr>
              <a:t>15%</a:t>
            </a:r>
          </a:p>
        </p:txBody>
      </p:sp>
      <p:sp>
        <p:nvSpPr>
          <p:cNvPr id="134" name="Rectangle 133">
            <a:extLst>
              <a:ext uri="{FF2B5EF4-FFF2-40B4-BE49-F238E27FC236}">
                <a16:creationId xmlns:a16="http://schemas.microsoft.com/office/drawing/2014/main" id="{D63E7F39-FDF1-44E7-A554-517E073BA806}"/>
              </a:ext>
            </a:extLst>
          </p:cNvPr>
          <p:cNvSpPr/>
          <p:nvPr/>
        </p:nvSpPr>
        <p:spPr>
          <a:xfrm>
            <a:off x="2266790" y="2106809"/>
            <a:ext cx="2579793" cy="27502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VDI Essentials</a:t>
            </a:r>
          </a:p>
        </p:txBody>
      </p:sp>
      <p:sp>
        <p:nvSpPr>
          <p:cNvPr id="135" name="Rectangle 134">
            <a:extLst>
              <a:ext uri="{FF2B5EF4-FFF2-40B4-BE49-F238E27FC236}">
                <a16:creationId xmlns:a16="http://schemas.microsoft.com/office/drawing/2014/main" id="{D63E7F39-FDF1-44E7-A554-517E073BA806}"/>
              </a:ext>
            </a:extLst>
          </p:cNvPr>
          <p:cNvSpPr/>
          <p:nvPr/>
        </p:nvSpPr>
        <p:spPr>
          <a:xfrm>
            <a:off x="4931958" y="2108279"/>
            <a:ext cx="2578608" cy="27432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Endpoint Standard</a:t>
            </a:r>
          </a:p>
        </p:txBody>
      </p:sp>
      <p:sp>
        <p:nvSpPr>
          <p:cNvPr id="136" name="Rectangle 135">
            <a:extLst>
              <a:ext uri="{FF2B5EF4-FFF2-40B4-BE49-F238E27FC236}">
                <a16:creationId xmlns:a16="http://schemas.microsoft.com/office/drawing/2014/main" id="{D63E7F39-FDF1-44E7-A554-517E073BA806}"/>
              </a:ext>
            </a:extLst>
          </p:cNvPr>
          <p:cNvSpPr/>
          <p:nvPr/>
        </p:nvSpPr>
        <p:spPr>
          <a:xfrm>
            <a:off x="7595941" y="2106809"/>
            <a:ext cx="1828800" cy="27432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chemeClr val="tx1"/>
                </a:solidFill>
              </a:rPr>
              <a:t>22%</a:t>
            </a:r>
          </a:p>
        </p:txBody>
      </p:sp>
      <p:sp>
        <p:nvSpPr>
          <p:cNvPr id="137" name="Rectangle 136">
            <a:extLst>
              <a:ext uri="{FF2B5EF4-FFF2-40B4-BE49-F238E27FC236}">
                <a16:creationId xmlns:a16="http://schemas.microsoft.com/office/drawing/2014/main" id="{D63E7F39-FDF1-44E7-A554-517E073BA806}"/>
              </a:ext>
            </a:extLst>
          </p:cNvPr>
          <p:cNvSpPr/>
          <p:nvPr/>
        </p:nvSpPr>
        <p:spPr>
          <a:xfrm>
            <a:off x="2266790" y="2447216"/>
            <a:ext cx="2579793" cy="27502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VDI Advanced</a:t>
            </a:r>
          </a:p>
        </p:txBody>
      </p:sp>
      <p:sp>
        <p:nvSpPr>
          <p:cNvPr id="138" name="Rectangle 137">
            <a:extLst>
              <a:ext uri="{FF2B5EF4-FFF2-40B4-BE49-F238E27FC236}">
                <a16:creationId xmlns:a16="http://schemas.microsoft.com/office/drawing/2014/main" id="{D63E7F39-FDF1-44E7-A554-517E073BA806}"/>
              </a:ext>
            </a:extLst>
          </p:cNvPr>
          <p:cNvSpPr/>
          <p:nvPr/>
        </p:nvSpPr>
        <p:spPr>
          <a:xfrm>
            <a:off x="4931958" y="2448686"/>
            <a:ext cx="2578608" cy="27432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Endpoint Advanced</a:t>
            </a:r>
          </a:p>
        </p:txBody>
      </p:sp>
      <p:sp>
        <p:nvSpPr>
          <p:cNvPr id="139" name="Rectangle 138">
            <a:extLst>
              <a:ext uri="{FF2B5EF4-FFF2-40B4-BE49-F238E27FC236}">
                <a16:creationId xmlns:a16="http://schemas.microsoft.com/office/drawing/2014/main" id="{D63E7F39-FDF1-44E7-A554-517E073BA806}"/>
              </a:ext>
            </a:extLst>
          </p:cNvPr>
          <p:cNvSpPr/>
          <p:nvPr/>
        </p:nvSpPr>
        <p:spPr>
          <a:xfrm>
            <a:off x="7595941" y="2447216"/>
            <a:ext cx="1828800" cy="27432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chemeClr val="tx1"/>
                </a:solidFill>
              </a:rPr>
              <a:t>29%</a:t>
            </a:r>
          </a:p>
        </p:txBody>
      </p:sp>
      <p:sp>
        <p:nvSpPr>
          <p:cNvPr id="150" name="Rectangle 149">
            <a:extLst>
              <a:ext uri="{FF2B5EF4-FFF2-40B4-BE49-F238E27FC236}">
                <a16:creationId xmlns:a16="http://schemas.microsoft.com/office/drawing/2014/main" id="{B2FCBD7B-87C8-4172-9DC6-864F0AADA2C0}"/>
              </a:ext>
            </a:extLst>
          </p:cNvPr>
          <p:cNvSpPr/>
          <p:nvPr/>
        </p:nvSpPr>
        <p:spPr>
          <a:xfrm>
            <a:off x="171605" y="2993843"/>
            <a:ext cx="1991803" cy="9586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Workspace Security </a:t>
            </a:r>
            <a:r>
              <a:rPr lang="en-US" sz="1400" b="1">
                <a:solidFill>
                  <a:schemeClr val="tx1"/>
                </a:solidFill>
              </a:rPr>
              <a:t>VDI (Universal)</a:t>
            </a:r>
          </a:p>
        </p:txBody>
      </p:sp>
      <p:sp>
        <p:nvSpPr>
          <p:cNvPr id="153" name="Rectangle 152">
            <a:extLst>
              <a:ext uri="{FF2B5EF4-FFF2-40B4-BE49-F238E27FC236}">
                <a16:creationId xmlns:a16="http://schemas.microsoft.com/office/drawing/2014/main" id="{D63E7F39-FDF1-44E7-A554-517E073BA806}"/>
              </a:ext>
            </a:extLst>
          </p:cNvPr>
          <p:cNvSpPr/>
          <p:nvPr/>
        </p:nvSpPr>
        <p:spPr>
          <a:xfrm>
            <a:off x="7595941" y="2994605"/>
            <a:ext cx="1828800" cy="27432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chemeClr val="tx1"/>
                </a:solidFill>
              </a:rPr>
              <a:t>12%</a:t>
            </a:r>
          </a:p>
        </p:txBody>
      </p:sp>
      <p:sp>
        <p:nvSpPr>
          <p:cNvPr id="156" name="Rectangle 155">
            <a:extLst>
              <a:ext uri="{FF2B5EF4-FFF2-40B4-BE49-F238E27FC236}">
                <a16:creationId xmlns:a16="http://schemas.microsoft.com/office/drawing/2014/main" id="{D63E7F39-FDF1-44E7-A554-517E073BA806}"/>
              </a:ext>
            </a:extLst>
          </p:cNvPr>
          <p:cNvSpPr/>
          <p:nvPr/>
        </p:nvSpPr>
        <p:spPr>
          <a:xfrm>
            <a:off x="7595941" y="3338554"/>
            <a:ext cx="1828800" cy="27432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chemeClr val="tx1"/>
                </a:solidFill>
              </a:rPr>
              <a:t>18%</a:t>
            </a:r>
          </a:p>
        </p:txBody>
      </p:sp>
      <p:sp>
        <p:nvSpPr>
          <p:cNvPr id="159" name="Rectangle 158">
            <a:extLst>
              <a:ext uri="{FF2B5EF4-FFF2-40B4-BE49-F238E27FC236}">
                <a16:creationId xmlns:a16="http://schemas.microsoft.com/office/drawing/2014/main" id="{D63E7F39-FDF1-44E7-A554-517E073BA806}"/>
              </a:ext>
            </a:extLst>
          </p:cNvPr>
          <p:cNvSpPr/>
          <p:nvPr/>
        </p:nvSpPr>
        <p:spPr>
          <a:xfrm>
            <a:off x="7595941" y="3678961"/>
            <a:ext cx="1828800" cy="27432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sz="1400">
                <a:solidFill>
                  <a:schemeClr val="tx1"/>
                </a:solidFill>
              </a:rPr>
              <a:t>23%</a:t>
            </a:r>
          </a:p>
        </p:txBody>
      </p:sp>
      <p:sp>
        <p:nvSpPr>
          <p:cNvPr id="166" name="Rectangle 165">
            <a:extLst>
              <a:ext uri="{FF2B5EF4-FFF2-40B4-BE49-F238E27FC236}">
                <a16:creationId xmlns:a16="http://schemas.microsoft.com/office/drawing/2014/main" id="{D63E7F39-FDF1-44E7-A554-517E073BA806}"/>
              </a:ext>
            </a:extLst>
          </p:cNvPr>
          <p:cNvSpPr/>
          <p:nvPr/>
        </p:nvSpPr>
        <p:spPr>
          <a:xfrm>
            <a:off x="2263860" y="2992372"/>
            <a:ext cx="2579793" cy="27502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VDI Audit</a:t>
            </a:r>
          </a:p>
        </p:txBody>
      </p:sp>
      <p:sp>
        <p:nvSpPr>
          <p:cNvPr id="167" name="Rectangle 166">
            <a:extLst>
              <a:ext uri="{FF2B5EF4-FFF2-40B4-BE49-F238E27FC236}">
                <a16:creationId xmlns:a16="http://schemas.microsoft.com/office/drawing/2014/main" id="{D63E7F39-FDF1-44E7-A554-517E073BA806}"/>
              </a:ext>
            </a:extLst>
          </p:cNvPr>
          <p:cNvSpPr/>
          <p:nvPr/>
        </p:nvSpPr>
        <p:spPr>
          <a:xfrm>
            <a:off x="4929028" y="2993842"/>
            <a:ext cx="2578608" cy="27432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Audit &amp; Remediation</a:t>
            </a:r>
          </a:p>
        </p:txBody>
      </p:sp>
      <p:sp>
        <p:nvSpPr>
          <p:cNvPr id="168" name="Rectangle 167">
            <a:extLst>
              <a:ext uri="{FF2B5EF4-FFF2-40B4-BE49-F238E27FC236}">
                <a16:creationId xmlns:a16="http://schemas.microsoft.com/office/drawing/2014/main" id="{D63E7F39-FDF1-44E7-A554-517E073BA806}"/>
              </a:ext>
            </a:extLst>
          </p:cNvPr>
          <p:cNvSpPr/>
          <p:nvPr/>
        </p:nvSpPr>
        <p:spPr>
          <a:xfrm>
            <a:off x="2263860" y="3336321"/>
            <a:ext cx="2579793" cy="27502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VDI Essentials</a:t>
            </a:r>
          </a:p>
        </p:txBody>
      </p:sp>
      <p:sp>
        <p:nvSpPr>
          <p:cNvPr id="169" name="Rectangle 168">
            <a:extLst>
              <a:ext uri="{FF2B5EF4-FFF2-40B4-BE49-F238E27FC236}">
                <a16:creationId xmlns:a16="http://schemas.microsoft.com/office/drawing/2014/main" id="{D63E7F39-FDF1-44E7-A554-517E073BA806}"/>
              </a:ext>
            </a:extLst>
          </p:cNvPr>
          <p:cNvSpPr/>
          <p:nvPr/>
        </p:nvSpPr>
        <p:spPr>
          <a:xfrm>
            <a:off x="4929028" y="3337791"/>
            <a:ext cx="2578608" cy="27432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Endpoint Standard</a:t>
            </a:r>
          </a:p>
        </p:txBody>
      </p:sp>
      <p:sp>
        <p:nvSpPr>
          <p:cNvPr id="170" name="Rectangle 169">
            <a:extLst>
              <a:ext uri="{FF2B5EF4-FFF2-40B4-BE49-F238E27FC236}">
                <a16:creationId xmlns:a16="http://schemas.microsoft.com/office/drawing/2014/main" id="{D63E7F39-FDF1-44E7-A554-517E073BA806}"/>
              </a:ext>
            </a:extLst>
          </p:cNvPr>
          <p:cNvSpPr/>
          <p:nvPr/>
        </p:nvSpPr>
        <p:spPr>
          <a:xfrm>
            <a:off x="2263860" y="3676728"/>
            <a:ext cx="2579793" cy="27502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VDI Advanced</a:t>
            </a:r>
          </a:p>
        </p:txBody>
      </p:sp>
      <p:sp>
        <p:nvSpPr>
          <p:cNvPr id="171" name="Rectangle 170">
            <a:extLst>
              <a:ext uri="{FF2B5EF4-FFF2-40B4-BE49-F238E27FC236}">
                <a16:creationId xmlns:a16="http://schemas.microsoft.com/office/drawing/2014/main" id="{D63E7F39-FDF1-44E7-A554-517E073BA806}"/>
              </a:ext>
            </a:extLst>
          </p:cNvPr>
          <p:cNvSpPr/>
          <p:nvPr/>
        </p:nvSpPr>
        <p:spPr>
          <a:xfrm>
            <a:off x="4929028" y="3678198"/>
            <a:ext cx="2578608" cy="27432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US" sz="1400">
                <a:solidFill>
                  <a:schemeClr val="tx1"/>
                </a:solidFill>
              </a:rPr>
              <a:t>Endpoint Advanced</a:t>
            </a:r>
          </a:p>
        </p:txBody>
      </p:sp>
      <p:grpSp>
        <p:nvGrpSpPr>
          <p:cNvPr id="2" name="Group 1">
            <a:extLst>
              <a:ext uri="{FF2B5EF4-FFF2-40B4-BE49-F238E27FC236}">
                <a16:creationId xmlns:a16="http://schemas.microsoft.com/office/drawing/2014/main" id="{53D42B6A-0DA6-B040-BBF4-1AAF4BF95A46}"/>
              </a:ext>
            </a:extLst>
          </p:cNvPr>
          <p:cNvGrpSpPr/>
          <p:nvPr/>
        </p:nvGrpSpPr>
        <p:grpSpPr>
          <a:xfrm>
            <a:off x="9571661" y="1938973"/>
            <a:ext cx="2445559" cy="1723063"/>
            <a:chOff x="9665613" y="1151873"/>
            <a:chExt cx="2445559" cy="1723063"/>
          </a:xfrm>
        </p:grpSpPr>
        <p:sp>
          <p:nvSpPr>
            <p:cNvPr id="172" name="Rectangle 171">
              <a:extLst>
                <a:ext uri="{FF2B5EF4-FFF2-40B4-BE49-F238E27FC236}">
                  <a16:creationId xmlns:a16="http://schemas.microsoft.com/office/drawing/2014/main" id="{66B2204A-5EBC-4C18-9E81-69F583AB3AD7}"/>
                </a:ext>
              </a:extLst>
            </p:cNvPr>
            <p:cNvSpPr/>
            <p:nvPr/>
          </p:nvSpPr>
          <p:spPr>
            <a:xfrm>
              <a:off x="9665613" y="1151873"/>
              <a:ext cx="2445559" cy="17230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prstClr val="white"/>
                </a:solidFill>
                <a:latin typeface="Metropolis"/>
              </a:endParaRPr>
            </a:p>
          </p:txBody>
        </p:sp>
        <p:sp>
          <p:nvSpPr>
            <p:cNvPr id="173" name="Rectangle 172">
              <a:extLst>
                <a:ext uri="{FF2B5EF4-FFF2-40B4-BE49-F238E27FC236}">
                  <a16:creationId xmlns:a16="http://schemas.microsoft.com/office/drawing/2014/main" id="{B7FEB8AD-E53D-495D-A9DC-43AC4F961A38}"/>
                </a:ext>
              </a:extLst>
            </p:cNvPr>
            <p:cNvSpPr/>
            <p:nvPr/>
          </p:nvSpPr>
          <p:spPr>
            <a:xfrm>
              <a:off x="10416485" y="1452658"/>
              <a:ext cx="1640687" cy="1169551"/>
            </a:xfrm>
            <a:prstGeom prst="rect">
              <a:avLst/>
            </a:prstGeom>
          </p:spPr>
          <p:txBody>
            <a:bodyPr wrap="square">
              <a:spAutoFit/>
            </a:bodyPr>
            <a:lstStyle/>
            <a:p>
              <a:r>
                <a:rPr lang="en-US" sz="1400">
                  <a:solidFill>
                    <a:prstClr val="white"/>
                  </a:solidFill>
                  <a:latin typeface="Metropolis"/>
                </a:rPr>
                <a:t>Bundle allocation based on the BUs percentage of the total bundle</a:t>
              </a:r>
            </a:p>
          </p:txBody>
        </p:sp>
        <p:pic>
          <p:nvPicPr>
            <p:cNvPr id="174" name="Graphic 45">
              <a:extLst>
                <a:ext uri="{FF2B5EF4-FFF2-40B4-BE49-F238E27FC236}">
                  <a16:creationId xmlns:a16="http://schemas.microsoft.com/office/drawing/2014/main" id="{5B3C6EF9-C24F-47FD-81A3-13135EA7FA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6935" y="1816582"/>
              <a:ext cx="488228" cy="496296"/>
            </a:xfrm>
            <a:prstGeom prst="rect">
              <a:avLst/>
            </a:prstGeom>
          </p:spPr>
        </p:pic>
      </p:grpSp>
      <p:sp>
        <p:nvSpPr>
          <p:cNvPr id="54" name="Title 2">
            <a:extLst>
              <a:ext uri="{FF2B5EF4-FFF2-40B4-BE49-F238E27FC236}">
                <a16:creationId xmlns:a16="http://schemas.microsoft.com/office/drawing/2014/main" id="{A7AE49E9-FE9F-83DC-2A2B-B456193AA7CC}"/>
              </a:ext>
            </a:extLst>
          </p:cNvPr>
          <p:cNvSpPr txBox="1">
            <a:spLocks/>
          </p:cNvSpPr>
          <p:nvPr/>
        </p:nvSpPr>
        <p:spPr>
          <a:xfrm>
            <a:off x="579809" y="412751"/>
            <a:ext cx="11001004" cy="381000"/>
          </a:xfrm>
          <a:prstGeom prst="rect">
            <a:avLst/>
          </a:prstGeom>
        </p:spPr>
        <p:txBody>
          <a:bodyPr vert="horz" wrap="none" lIns="0" tIns="0" rIns="0" bIns="0" rtlCol="0" anchor="b">
            <a:noAutofit/>
          </a:bodyPr>
          <a:lst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a:lstStyle>
          <a:p>
            <a:r>
              <a:rPr lang="en-US"/>
              <a:t>EUC + CB Bundle Allocations</a:t>
            </a:r>
          </a:p>
        </p:txBody>
      </p:sp>
    </p:spTree>
    <p:extLst>
      <p:ext uri="{BB962C8B-B14F-4D97-AF65-F5344CB8AC3E}">
        <p14:creationId xmlns:p14="http://schemas.microsoft.com/office/powerpoint/2010/main" val="2924418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4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32C1-79A5-0541-92B6-4238F8D5265F}"/>
              </a:ext>
            </a:extLst>
          </p:cNvPr>
          <p:cNvSpPr>
            <a:spLocks noGrp="1"/>
          </p:cNvSpPr>
          <p:nvPr>
            <p:ph type="title"/>
          </p:nvPr>
        </p:nvSpPr>
        <p:spPr/>
        <p:txBody>
          <a:bodyPr/>
          <a:lstStyle/>
          <a:p>
            <a:r>
              <a:rPr lang="en-US"/>
              <a:t>VMware Carbon Black Packages &amp; Products</a:t>
            </a:r>
          </a:p>
        </p:txBody>
      </p:sp>
      <p:sp>
        <p:nvSpPr>
          <p:cNvPr id="3" name="Subtitle 2">
            <a:extLst>
              <a:ext uri="{FF2B5EF4-FFF2-40B4-BE49-F238E27FC236}">
                <a16:creationId xmlns:a16="http://schemas.microsoft.com/office/drawing/2014/main" id="{8E5B6D71-08DA-0142-87AB-93A83A2582B1}"/>
              </a:ext>
            </a:extLst>
          </p:cNvPr>
          <p:cNvSpPr>
            <a:spLocks noGrp="1"/>
          </p:cNvSpPr>
          <p:nvPr>
            <p:ph type="subTitle" idx="10"/>
          </p:nvPr>
        </p:nvSpPr>
        <p:spPr/>
        <p:txBody>
          <a:bodyPr/>
          <a:lstStyle/>
          <a:p>
            <a:r>
              <a:rPr lang="en-US" i="1"/>
              <a:t>Overview of SBU packages and products</a:t>
            </a:r>
          </a:p>
          <a:p>
            <a:endParaRPr lang="en-US"/>
          </a:p>
        </p:txBody>
      </p:sp>
      <p:sp>
        <p:nvSpPr>
          <p:cNvPr id="14" name="Text Placeholder 30">
            <a:extLst>
              <a:ext uri="{FF2B5EF4-FFF2-40B4-BE49-F238E27FC236}">
                <a16:creationId xmlns:a16="http://schemas.microsoft.com/office/drawing/2014/main" id="{A7CCD341-A933-6D46-A29C-276927FEF3BC}"/>
              </a:ext>
            </a:extLst>
          </p:cNvPr>
          <p:cNvSpPr>
            <a:spLocks noGrp="1"/>
          </p:cNvSpPr>
          <p:nvPr>
            <p:ph type="body" sz="quarter" idx="19"/>
          </p:nvPr>
        </p:nvSpPr>
        <p:spPr>
          <a:xfrm>
            <a:off x="1516245" y="3977360"/>
            <a:ext cx="1149565" cy="1458912"/>
          </a:xfrm>
        </p:spPr>
        <p:txBody>
          <a:bodyPr vert="horz" lIns="0" tIns="0" rIns="0" bIns="0" rtlCol="0" anchor="t">
            <a:noAutofit/>
          </a:bodyPr>
          <a:lstStyle/>
          <a:p>
            <a:pPr algn="l"/>
            <a:r>
              <a:rPr lang="en-US" sz="1400" b="1"/>
              <a:t>BUNDLES:</a:t>
            </a:r>
          </a:p>
          <a:p>
            <a:pPr algn="l"/>
            <a:r>
              <a:rPr lang="en-US" sz="1400"/>
              <a:t>Prevention</a:t>
            </a:r>
          </a:p>
          <a:p>
            <a:pPr algn="l"/>
            <a:r>
              <a:rPr lang="en-US" sz="1400"/>
              <a:t>Standard</a:t>
            </a:r>
          </a:p>
          <a:p>
            <a:pPr algn="l"/>
            <a:r>
              <a:rPr lang="en-US" sz="1400"/>
              <a:t>Advanced</a:t>
            </a:r>
          </a:p>
          <a:p>
            <a:pPr algn="l"/>
            <a:r>
              <a:rPr lang="en-US" sz="1400"/>
              <a:t>Enterprise</a:t>
            </a:r>
          </a:p>
          <a:p>
            <a:pPr algn="l"/>
            <a:endParaRPr lang="en-US" sz="1400"/>
          </a:p>
        </p:txBody>
      </p:sp>
      <p:sp>
        <p:nvSpPr>
          <p:cNvPr id="15" name="Text Placeholder 4">
            <a:extLst>
              <a:ext uri="{FF2B5EF4-FFF2-40B4-BE49-F238E27FC236}">
                <a16:creationId xmlns:a16="http://schemas.microsoft.com/office/drawing/2014/main" id="{1D4E3DA4-4EB7-B64D-9C1C-3F65E9191108}"/>
              </a:ext>
            </a:extLst>
          </p:cNvPr>
          <p:cNvSpPr>
            <a:spLocks noGrp="1"/>
          </p:cNvSpPr>
          <p:nvPr>
            <p:ph type="body" sz="quarter" idx="20"/>
          </p:nvPr>
        </p:nvSpPr>
        <p:spPr>
          <a:xfrm>
            <a:off x="3705188" y="3975002"/>
            <a:ext cx="3214167" cy="2692462"/>
          </a:xfrm>
        </p:spPr>
        <p:txBody>
          <a:bodyPr vert="horz" lIns="0" tIns="0" rIns="0" bIns="0" rtlCol="0" anchor="t">
            <a:noAutofit/>
          </a:bodyPr>
          <a:lstStyle/>
          <a:p>
            <a:pPr marL="285750" indent="-285750" algn="l">
              <a:spcBef>
                <a:spcPts val="0"/>
              </a:spcBef>
              <a:buChar char="•"/>
            </a:pPr>
            <a:r>
              <a:rPr lang="en-US" sz="1400"/>
              <a:t>Audit &amp; Remediation</a:t>
            </a:r>
            <a:endParaRPr lang="en-US"/>
          </a:p>
          <a:p>
            <a:pPr marL="285750" indent="-285750" algn="l">
              <a:spcBef>
                <a:spcPts val="0"/>
              </a:spcBef>
              <a:buChar char="•"/>
            </a:pPr>
            <a:r>
              <a:rPr lang="en-US" sz="1400"/>
              <a:t>Enterprise EDR</a:t>
            </a:r>
          </a:p>
          <a:p>
            <a:pPr marL="285750" indent="-285750" algn="l">
              <a:spcBef>
                <a:spcPts val="0"/>
              </a:spcBef>
              <a:buChar char="•"/>
            </a:pPr>
            <a:r>
              <a:rPr lang="en-US" sz="1400"/>
              <a:t>Managed Detection*</a:t>
            </a:r>
          </a:p>
          <a:p>
            <a:pPr marL="285750" indent="-285750" algn="l">
              <a:spcBef>
                <a:spcPts val="0"/>
              </a:spcBef>
              <a:buChar char="•"/>
            </a:pPr>
            <a:r>
              <a:rPr lang="en-US" sz="1400"/>
              <a:t>Managed Detection &amp; Response*</a:t>
            </a:r>
          </a:p>
          <a:p>
            <a:pPr marL="285750" indent="-285750" algn="l">
              <a:spcBef>
                <a:spcPts val="0"/>
              </a:spcBef>
              <a:buChar char="•"/>
            </a:pPr>
            <a:r>
              <a:rPr lang="en-US" sz="1400"/>
              <a:t>Vulnerability Management*</a:t>
            </a:r>
          </a:p>
          <a:p>
            <a:pPr marL="285750" indent="-285750" algn="l">
              <a:spcBef>
                <a:spcPts val="0"/>
              </a:spcBef>
              <a:buChar char="•"/>
            </a:pPr>
            <a:r>
              <a:rPr lang="en-US" sz="1400"/>
              <a:t>Data Retention*</a:t>
            </a:r>
          </a:p>
          <a:p>
            <a:pPr marL="285750" indent="-285750" algn="l">
              <a:spcBef>
                <a:spcPts val="0"/>
              </a:spcBef>
              <a:buClr>
                <a:srgbClr val="AAA9AC"/>
              </a:buClr>
              <a:buChar char="•"/>
            </a:pPr>
            <a:r>
              <a:rPr lang="en-US" sz="1400">
                <a:ea typeface="+mn-lt"/>
                <a:cs typeface="+mn-lt"/>
              </a:rPr>
              <a:t>File Reputation Service*</a:t>
            </a:r>
            <a:endParaRPr lang="en-US" sz="1400"/>
          </a:p>
          <a:p>
            <a:pPr marL="285750" indent="-285750" algn="l">
              <a:spcBef>
                <a:spcPts val="0"/>
              </a:spcBef>
              <a:buChar char="•"/>
            </a:pPr>
            <a:r>
              <a:rPr lang="en-US" sz="1400"/>
              <a:t>App Control</a:t>
            </a:r>
          </a:p>
          <a:p>
            <a:pPr marL="285750" indent="-285750" algn="l">
              <a:spcBef>
                <a:spcPts val="0"/>
              </a:spcBef>
              <a:buChar char="•"/>
            </a:pPr>
            <a:r>
              <a:rPr lang="en-US" sz="1400"/>
              <a:t>EDR</a:t>
            </a:r>
          </a:p>
          <a:p>
            <a:pPr marL="285750" indent="-285750" algn="l">
              <a:spcBef>
                <a:spcPts val="0"/>
              </a:spcBef>
              <a:buChar char="•"/>
            </a:pPr>
            <a:r>
              <a:rPr lang="en-US" sz="1400"/>
              <a:t>Hosted EDR</a:t>
            </a:r>
          </a:p>
          <a:p>
            <a:pPr algn="l">
              <a:buNone/>
            </a:pPr>
            <a:endParaRPr lang="en-US" sz="1400"/>
          </a:p>
          <a:p>
            <a:pPr algn="l">
              <a:buNone/>
            </a:pPr>
            <a:endParaRPr lang="en-US" sz="1400"/>
          </a:p>
          <a:p>
            <a:pPr algn="l">
              <a:buNone/>
            </a:pPr>
            <a:endParaRPr lang="en-US" sz="1400"/>
          </a:p>
        </p:txBody>
      </p:sp>
      <p:sp>
        <p:nvSpPr>
          <p:cNvPr id="17" name="Text Placeholder 5">
            <a:extLst>
              <a:ext uri="{FF2B5EF4-FFF2-40B4-BE49-F238E27FC236}">
                <a16:creationId xmlns:a16="http://schemas.microsoft.com/office/drawing/2014/main" id="{78477835-DAAD-F942-B4C2-CFEB7986CF7A}"/>
              </a:ext>
            </a:extLst>
          </p:cNvPr>
          <p:cNvSpPr>
            <a:spLocks noGrp="1"/>
          </p:cNvSpPr>
          <p:nvPr>
            <p:ph type="body" sz="quarter" idx="21"/>
          </p:nvPr>
        </p:nvSpPr>
        <p:spPr>
          <a:xfrm>
            <a:off x="6913514" y="3975002"/>
            <a:ext cx="2286000" cy="1458912"/>
          </a:xfrm>
        </p:spPr>
        <p:txBody>
          <a:bodyPr vert="horz" lIns="0" tIns="0" rIns="0" bIns="0" rtlCol="0" anchor="t">
            <a:noAutofit/>
          </a:bodyPr>
          <a:lstStyle/>
          <a:p>
            <a:pPr algn="l"/>
            <a:r>
              <a:rPr lang="en-US" sz="1400" b="1"/>
              <a:t>BUNDLES:</a:t>
            </a:r>
          </a:p>
          <a:p>
            <a:pPr algn="l"/>
            <a:r>
              <a:rPr lang="en-US" sz="1400"/>
              <a:t>Essentials</a:t>
            </a:r>
          </a:p>
          <a:p>
            <a:pPr algn="l"/>
            <a:r>
              <a:rPr lang="en-US" sz="1400"/>
              <a:t>Advanced</a:t>
            </a:r>
          </a:p>
          <a:p>
            <a:pPr algn="l"/>
            <a:r>
              <a:rPr lang="en-US" sz="1400"/>
              <a:t>Enterprise</a:t>
            </a:r>
          </a:p>
          <a:p>
            <a:pPr algn="l"/>
            <a:endParaRPr lang="en-US" sz="1400"/>
          </a:p>
        </p:txBody>
      </p:sp>
      <p:sp>
        <p:nvSpPr>
          <p:cNvPr id="18" name="Text Placeholder 5">
            <a:extLst>
              <a:ext uri="{FF2B5EF4-FFF2-40B4-BE49-F238E27FC236}">
                <a16:creationId xmlns:a16="http://schemas.microsoft.com/office/drawing/2014/main" id="{6F4EDB5B-3305-0547-8D53-D23CBC0BBB15}"/>
              </a:ext>
            </a:extLst>
          </p:cNvPr>
          <p:cNvSpPr>
            <a:spLocks noGrp="1"/>
          </p:cNvSpPr>
          <p:nvPr>
            <p:ph type="body" sz="quarter" idx="22"/>
          </p:nvPr>
        </p:nvSpPr>
        <p:spPr>
          <a:xfrm>
            <a:off x="9656714" y="3975002"/>
            <a:ext cx="2286000" cy="1458912"/>
          </a:xfrm>
        </p:spPr>
        <p:txBody>
          <a:bodyPr vert="horz" lIns="0" tIns="0" rIns="0" bIns="0" rtlCol="0" anchor="t">
            <a:noAutofit/>
          </a:bodyPr>
          <a:lstStyle/>
          <a:p>
            <a:pPr algn="l"/>
            <a:r>
              <a:rPr lang="en-US" sz="1400" b="1"/>
              <a:t>BUNDLES:</a:t>
            </a:r>
          </a:p>
          <a:p>
            <a:pPr algn="l"/>
            <a:r>
              <a:rPr lang="en-US" sz="1400"/>
              <a:t>Essentials</a:t>
            </a:r>
          </a:p>
          <a:p>
            <a:pPr algn="l"/>
            <a:r>
              <a:rPr lang="en-US" sz="1400"/>
              <a:t>Advanced</a:t>
            </a:r>
          </a:p>
          <a:p>
            <a:pPr algn="l"/>
            <a:endParaRPr lang="en-US" sz="1400"/>
          </a:p>
        </p:txBody>
      </p:sp>
      <p:sp>
        <p:nvSpPr>
          <p:cNvPr id="8" name="Google Shape;262;p12">
            <a:extLst>
              <a:ext uri="{FF2B5EF4-FFF2-40B4-BE49-F238E27FC236}">
                <a16:creationId xmlns:a16="http://schemas.microsoft.com/office/drawing/2014/main" id="{2F1BA4B8-239A-4643-9C34-253B1D9309EB}"/>
              </a:ext>
            </a:extLst>
          </p:cNvPr>
          <p:cNvSpPr txBox="1"/>
          <p:nvPr/>
        </p:nvSpPr>
        <p:spPr>
          <a:xfrm>
            <a:off x="1071273" y="2658790"/>
            <a:ext cx="1828800" cy="714893"/>
          </a:xfrm>
          <a:prstGeom prst="rect">
            <a:avLst/>
          </a:prstGeom>
          <a:noFill/>
          <a:ln>
            <a:noFill/>
          </a:ln>
        </p:spPr>
        <p:txBody>
          <a:bodyPr spcFirstLastPara="1" wrap="square" lIns="121833" tIns="121833" rIns="121833" bIns="121833" anchor="ctr" anchorCtr="0">
            <a:noAutofit/>
          </a:bodyPr>
          <a:lstStyle/>
          <a:p>
            <a:pPr marL="10584" marR="0" lvl="0" indent="-10584" algn="ctr" defTabSz="914400" rtl="0" eaLnBrk="1" fontAlgn="auto" latinLnBrk="0" hangingPunct="1">
              <a:lnSpc>
                <a:spcPct val="100000"/>
              </a:lnSpc>
              <a:spcBef>
                <a:spcPts val="0"/>
              </a:spcBef>
              <a:spcAft>
                <a:spcPts val="0"/>
              </a:spcAft>
              <a:buClr>
                <a:srgbClr val="000000"/>
              </a:buClr>
              <a:buSzPts val="1600"/>
              <a:buFontTx/>
              <a:buNone/>
              <a:tabLst/>
              <a:defRPr/>
            </a:pPr>
            <a:r>
              <a:rPr kumimoji="0" lang="en-US" sz="2133" b="1"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sym typeface="Calibri"/>
              </a:rPr>
              <a:t>Endpoin</a:t>
            </a:r>
            <a:r>
              <a:rPr lang="en-US" sz="2133" b="1">
                <a:solidFill>
                  <a:prstClr val="white"/>
                </a:solidFill>
                <a:latin typeface="Calibri" panose="020F0502020204030204" pitchFamily="34" charset="0"/>
                <a:ea typeface="Calibri"/>
                <a:cs typeface="Calibri" panose="020F0502020204030204" pitchFamily="34" charset="0"/>
                <a:sym typeface="Calibri"/>
              </a:rPr>
              <a:t>t Packages</a:t>
            </a:r>
            <a:endParaRPr kumimoji="0" lang="en-US" sz="2133" b="1"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sym typeface="Calibri"/>
            </a:endParaRPr>
          </a:p>
        </p:txBody>
      </p:sp>
      <p:sp>
        <p:nvSpPr>
          <p:cNvPr id="10" name="Google Shape;262;p12">
            <a:extLst>
              <a:ext uri="{FF2B5EF4-FFF2-40B4-BE49-F238E27FC236}">
                <a16:creationId xmlns:a16="http://schemas.microsoft.com/office/drawing/2014/main" id="{12E53F49-DF7E-764E-84F1-83D410A7D631}"/>
              </a:ext>
            </a:extLst>
          </p:cNvPr>
          <p:cNvSpPr txBox="1"/>
          <p:nvPr/>
        </p:nvSpPr>
        <p:spPr>
          <a:xfrm>
            <a:off x="3808413" y="2658790"/>
            <a:ext cx="1828800" cy="714893"/>
          </a:xfrm>
          <a:prstGeom prst="rect">
            <a:avLst/>
          </a:prstGeom>
          <a:noFill/>
          <a:ln>
            <a:noFill/>
          </a:ln>
        </p:spPr>
        <p:txBody>
          <a:bodyPr spcFirstLastPara="1" wrap="square" lIns="121833" tIns="121833" rIns="121833" bIns="121833" anchor="ctr" anchorCtr="0">
            <a:noAutofit/>
          </a:bodyPr>
          <a:lstStyle/>
          <a:p>
            <a:pPr marL="10584" marR="0" lvl="0" indent="-10584" algn="ctr" defTabSz="914400" rtl="0" eaLnBrk="1" fontAlgn="auto" latinLnBrk="0" hangingPunct="1">
              <a:lnSpc>
                <a:spcPct val="100000"/>
              </a:lnSpc>
              <a:spcBef>
                <a:spcPts val="0"/>
              </a:spcBef>
              <a:spcAft>
                <a:spcPts val="0"/>
              </a:spcAft>
              <a:buClr>
                <a:srgbClr val="000000"/>
              </a:buClr>
              <a:buSzPts val="1600"/>
              <a:buFontTx/>
              <a:buNone/>
              <a:tabLst/>
              <a:defRPr/>
            </a:pPr>
            <a:r>
              <a:rPr kumimoji="0" lang="en-US" sz="2133" b="1"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sym typeface="Calibri"/>
              </a:rPr>
              <a:t>Standalone / Add-On Products</a:t>
            </a:r>
          </a:p>
        </p:txBody>
      </p:sp>
      <p:sp>
        <p:nvSpPr>
          <p:cNvPr id="11" name="Google Shape;262;p12">
            <a:extLst>
              <a:ext uri="{FF2B5EF4-FFF2-40B4-BE49-F238E27FC236}">
                <a16:creationId xmlns:a16="http://schemas.microsoft.com/office/drawing/2014/main" id="{82B16E1A-B738-F14E-AE4F-3B5C45868008}"/>
              </a:ext>
            </a:extLst>
          </p:cNvPr>
          <p:cNvSpPr txBox="1"/>
          <p:nvPr/>
        </p:nvSpPr>
        <p:spPr>
          <a:xfrm>
            <a:off x="6551613" y="2658789"/>
            <a:ext cx="1828800" cy="714893"/>
          </a:xfrm>
          <a:prstGeom prst="rect">
            <a:avLst/>
          </a:prstGeom>
          <a:noFill/>
          <a:ln>
            <a:noFill/>
          </a:ln>
        </p:spPr>
        <p:txBody>
          <a:bodyPr spcFirstLastPara="1" wrap="square" lIns="121833" tIns="121833" rIns="121833" bIns="121833" anchor="ctr" anchorCtr="0">
            <a:noAutofit/>
          </a:bodyPr>
          <a:lstStyle/>
          <a:p>
            <a:pPr marL="10584" marR="0" lvl="0" indent="-10584" algn="ctr" defTabSz="914400" rtl="0" eaLnBrk="1" fontAlgn="auto" latinLnBrk="0" hangingPunct="1">
              <a:lnSpc>
                <a:spcPct val="100000"/>
              </a:lnSpc>
              <a:spcBef>
                <a:spcPts val="0"/>
              </a:spcBef>
              <a:spcAft>
                <a:spcPts val="0"/>
              </a:spcAft>
              <a:buClr>
                <a:srgbClr val="000000"/>
              </a:buClr>
              <a:buSzPts val="1600"/>
              <a:buFontTx/>
              <a:buNone/>
              <a:tabLst/>
              <a:defRPr/>
            </a:pPr>
            <a:r>
              <a:rPr kumimoji="0" lang="en-US" sz="2133" b="1"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sym typeface="Calibri"/>
              </a:rPr>
              <a:t>Workload</a:t>
            </a:r>
            <a:r>
              <a:rPr lang="en-US" sz="2133" b="1">
                <a:solidFill>
                  <a:prstClr val="white"/>
                </a:solidFill>
                <a:latin typeface="Calibri" panose="020F0502020204030204" pitchFamily="34" charset="0"/>
                <a:ea typeface="Calibri"/>
                <a:cs typeface="Calibri" panose="020F0502020204030204" pitchFamily="34" charset="0"/>
                <a:sym typeface="Calibri"/>
              </a:rPr>
              <a:t> Packages</a:t>
            </a:r>
            <a:endParaRPr kumimoji="0" lang="en-US" sz="2133" b="1"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sym typeface="Calibri"/>
            </a:endParaRPr>
          </a:p>
        </p:txBody>
      </p:sp>
      <p:sp>
        <p:nvSpPr>
          <p:cNvPr id="12" name="Google Shape;262;p12">
            <a:extLst>
              <a:ext uri="{FF2B5EF4-FFF2-40B4-BE49-F238E27FC236}">
                <a16:creationId xmlns:a16="http://schemas.microsoft.com/office/drawing/2014/main" id="{063855CC-803A-2445-AE45-59799A62AF75}"/>
              </a:ext>
            </a:extLst>
          </p:cNvPr>
          <p:cNvSpPr txBox="1"/>
          <p:nvPr/>
        </p:nvSpPr>
        <p:spPr>
          <a:xfrm>
            <a:off x="9294813" y="2658789"/>
            <a:ext cx="1828800" cy="714893"/>
          </a:xfrm>
          <a:prstGeom prst="rect">
            <a:avLst/>
          </a:prstGeom>
          <a:noFill/>
          <a:ln>
            <a:noFill/>
          </a:ln>
        </p:spPr>
        <p:txBody>
          <a:bodyPr spcFirstLastPara="1" wrap="square" lIns="121833" tIns="121833" rIns="121833" bIns="121833" anchor="ctr" anchorCtr="0">
            <a:noAutofit/>
          </a:bodyPr>
          <a:lstStyle/>
          <a:p>
            <a:pPr marL="10584" marR="0" lvl="0" indent="-10584" algn="ctr" defTabSz="914400" rtl="0" eaLnBrk="1" fontAlgn="auto" latinLnBrk="0" hangingPunct="1">
              <a:lnSpc>
                <a:spcPct val="100000"/>
              </a:lnSpc>
              <a:spcBef>
                <a:spcPts val="0"/>
              </a:spcBef>
              <a:spcAft>
                <a:spcPts val="0"/>
              </a:spcAft>
              <a:buClr>
                <a:srgbClr val="000000"/>
              </a:buClr>
              <a:buSzPts val="1600"/>
              <a:buFontTx/>
              <a:buNone/>
              <a:tabLst/>
              <a:defRPr/>
            </a:pPr>
            <a:r>
              <a:rPr kumimoji="0" lang="en-US" sz="2133" b="1"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sym typeface="Calibri"/>
              </a:rPr>
              <a:t>Container Packages</a:t>
            </a:r>
          </a:p>
        </p:txBody>
      </p:sp>
      <p:sp>
        <p:nvSpPr>
          <p:cNvPr id="19" name="TextBox 18">
            <a:extLst>
              <a:ext uri="{FF2B5EF4-FFF2-40B4-BE49-F238E27FC236}">
                <a16:creationId xmlns:a16="http://schemas.microsoft.com/office/drawing/2014/main" id="{5271EB1E-8C22-8642-A2F2-0AE0476BD531}"/>
              </a:ext>
            </a:extLst>
          </p:cNvPr>
          <p:cNvSpPr txBox="1"/>
          <p:nvPr/>
        </p:nvSpPr>
        <p:spPr>
          <a:xfrm>
            <a:off x="4230575" y="6372683"/>
            <a:ext cx="2163391" cy="184666"/>
          </a:xfrm>
          <a:prstGeom prst="rect">
            <a:avLst/>
          </a:prstGeom>
        </p:spPr>
        <p:txBody>
          <a:bodyPr wrap="square" lIns="0" tIns="0" rIns="0" bIns="0" rtlCol="0">
            <a:spAutoFit/>
          </a:bodyPr>
          <a:lstStyle/>
          <a:p>
            <a:pPr algn="l">
              <a:spcAft>
                <a:spcPts val="600"/>
              </a:spcAft>
            </a:pPr>
            <a:r>
              <a:rPr lang="en-US" sz="1200" i="1">
                <a:solidFill>
                  <a:schemeClr val="accent3"/>
                </a:solidFill>
              </a:rPr>
              <a:t>*</a:t>
            </a:r>
            <a:r>
              <a:rPr lang="en-US" sz="1200" i="1"/>
              <a:t>Cannot be sold Standalone</a:t>
            </a:r>
          </a:p>
        </p:txBody>
      </p:sp>
      <p:sp>
        <p:nvSpPr>
          <p:cNvPr id="4" name="Right Brace 3">
            <a:extLst>
              <a:ext uri="{FF2B5EF4-FFF2-40B4-BE49-F238E27FC236}">
                <a16:creationId xmlns:a16="http://schemas.microsoft.com/office/drawing/2014/main" id="{81EE98B7-B4B6-1744-8373-CD345366DD32}"/>
              </a:ext>
            </a:extLst>
          </p:cNvPr>
          <p:cNvSpPr/>
          <p:nvPr/>
        </p:nvSpPr>
        <p:spPr bwMode="gray">
          <a:xfrm>
            <a:off x="7950837" y="4255518"/>
            <a:ext cx="178304" cy="882172"/>
          </a:xfrm>
          <a:prstGeom prst="rightBrac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endParaRPr lang="en-US"/>
          </a:p>
        </p:txBody>
      </p:sp>
      <p:sp>
        <p:nvSpPr>
          <p:cNvPr id="5" name="TextBox 4">
            <a:extLst>
              <a:ext uri="{FF2B5EF4-FFF2-40B4-BE49-F238E27FC236}">
                <a16:creationId xmlns:a16="http://schemas.microsoft.com/office/drawing/2014/main" id="{047017CB-9883-A844-B52A-B1EBA728E7D4}"/>
              </a:ext>
            </a:extLst>
          </p:cNvPr>
          <p:cNvSpPr txBox="1"/>
          <p:nvPr/>
        </p:nvSpPr>
        <p:spPr>
          <a:xfrm>
            <a:off x="8239416" y="4434449"/>
            <a:ext cx="1194256" cy="553998"/>
          </a:xfrm>
          <a:prstGeom prst="rect">
            <a:avLst/>
          </a:prstGeom>
        </p:spPr>
        <p:txBody>
          <a:bodyPr wrap="square" lIns="0" tIns="0" rIns="0" bIns="0" rtlCol="0" anchor="t">
            <a:spAutoFit/>
          </a:bodyPr>
          <a:lstStyle/>
          <a:p>
            <a:pPr>
              <a:spcAft>
                <a:spcPts val="600"/>
              </a:spcAft>
            </a:pPr>
            <a:r>
              <a:rPr lang="en-US" sz="1200"/>
              <a:t>Per CPU</a:t>
            </a:r>
            <a:br>
              <a:rPr lang="en-US" sz="1200"/>
            </a:br>
            <a:r>
              <a:rPr lang="en-US" sz="1200"/>
              <a:t>Per Core</a:t>
            </a:r>
            <a:br>
              <a:rPr lang="en-US" sz="1200"/>
            </a:br>
            <a:r>
              <a:rPr lang="en-US" sz="1200"/>
              <a:t>Per Sensor</a:t>
            </a:r>
          </a:p>
        </p:txBody>
      </p:sp>
      <p:sp>
        <p:nvSpPr>
          <p:cNvPr id="16" name="Right Brace 15">
            <a:extLst>
              <a:ext uri="{FF2B5EF4-FFF2-40B4-BE49-F238E27FC236}">
                <a16:creationId xmlns:a16="http://schemas.microsoft.com/office/drawing/2014/main" id="{30B2C204-693F-83A8-480C-8DB4C665EC24}"/>
              </a:ext>
            </a:extLst>
          </p:cNvPr>
          <p:cNvSpPr/>
          <p:nvPr/>
        </p:nvSpPr>
        <p:spPr bwMode="gray">
          <a:xfrm>
            <a:off x="10698900" y="4339718"/>
            <a:ext cx="126125" cy="515525"/>
          </a:xfrm>
          <a:prstGeom prst="rightBrac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endParaRPr lang="en-US"/>
          </a:p>
        </p:txBody>
      </p:sp>
      <p:sp>
        <p:nvSpPr>
          <p:cNvPr id="20" name="TextBox 19">
            <a:extLst>
              <a:ext uri="{FF2B5EF4-FFF2-40B4-BE49-F238E27FC236}">
                <a16:creationId xmlns:a16="http://schemas.microsoft.com/office/drawing/2014/main" id="{6807945A-349B-D414-8460-BFE7F5DE37E5}"/>
              </a:ext>
            </a:extLst>
          </p:cNvPr>
          <p:cNvSpPr txBox="1"/>
          <p:nvPr/>
        </p:nvSpPr>
        <p:spPr>
          <a:xfrm>
            <a:off x="10911066" y="4341634"/>
            <a:ext cx="837728" cy="553998"/>
          </a:xfrm>
          <a:prstGeom prst="rect">
            <a:avLst/>
          </a:prstGeom>
        </p:spPr>
        <p:txBody>
          <a:bodyPr wrap="square" lIns="0" tIns="0" rIns="0" bIns="0" rtlCol="0" anchor="t">
            <a:spAutoFit/>
          </a:bodyPr>
          <a:lstStyle/>
          <a:p>
            <a:pPr>
              <a:spcAft>
                <a:spcPts val="600"/>
              </a:spcAft>
            </a:pPr>
            <a:r>
              <a:rPr lang="en-US" sz="1200"/>
              <a:t>Per CPU</a:t>
            </a:r>
            <a:br>
              <a:rPr lang="en-US" sz="1200"/>
            </a:br>
            <a:r>
              <a:rPr lang="en-US" sz="1200"/>
              <a:t>Per Core</a:t>
            </a:r>
            <a:br>
              <a:rPr lang="en-US" sz="1200"/>
            </a:br>
            <a:r>
              <a:rPr lang="en-US" sz="1200"/>
              <a:t>Per Node</a:t>
            </a:r>
          </a:p>
        </p:txBody>
      </p:sp>
    </p:spTree>
    <p:extLst>
      <p:ext uri="{BB962C8B-B14F-4D97-AF65-F5344CB8AC3E}">
        <p14:creationId xmlns:p14="http://schemas.microsoft.com/office/powerpoint/2010/main" val="628420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FC5CCE-88E5-8349-94FA-542462938E49}"/>
              </a:ext>
            </a:extLst>
          </p:cNvPr>
          <p:cNvSpPr>
            <a:spLocks noGrp="1"/>
          </p:cNvSpPr>
          <p:nvPr>
            <p:ph type="title"/>
          </p:nvPr>
        </p:nvSpPr>
        <p:spPr/>
        <p:txBody>
          <a:bodyPr/>
          <a:lstStyle/>
          <a:p>
            <a:r>
              <a:rPr lang="en-US"/>
              <a:t>VMware Carbon Black Cross BU Bundles</a:t>
            </a:r>
          </a:p>
        </p:txBody>
      </p:sp>
      <p:sp>
        <p:nvSpPr>
          <p:cNvPr id="2" name="Subtitle 1">
            <a:extLst>
              <a:ext uri="{FF2B5EF4-FFF2-40B4-BE49-F238E27FC236}">
                <a16:creationId xmlns:a16="http://schemas.microsoft.com/office/drawing/2014/main" id="{1874C6A4-3271-D949-AFC9-B42CA6C7957E}"/>
              </a:ext>
            </a:extLst>
          </p:cNvPr>
          <p:cNvSpPr>
            <a:spLocks noGrp="1"/>
          </p:cNvSpPr>
          <p:nvPr>
            <p:ph type="subTitle" idx="10"/>
          </p:nvPr>
        </p:nvSpPr>
        <p:spPr/>
        <p:txBody>
          <a:bodyPr/>
          <a:lstStyle/>
          <a:p>
            <a:r>
              <a:rPr lang="en-US" i="1"/>
              <a:t>Overview of SBU cross BU bundles</a:t>
            </a:r>
          </a:p>
        </p:txBody>
      </p:sp>
      <p:grpSp>
        <p:nvGrpSpPr>
          <p:cNvPr id="9" name="Group 8">
            <a:extLst>
              <a:ext uri="{FF2B5EF4-FFF2-40B4-BE49-F238E27FC236}">
                <a16:creationId xmlns:a16="http://schemas.microsoft.com/office/drawing/2014/main" id="{4FF3250F-7626-92DA-F610-73FF59B5AA32}"/>
              </a:ext>
            </a:extLst>
          </p:cNvPr>
          <p:cNvGrpSpPr/>
          <p:nvPr/>
        </p:nvGrpSpPr>
        <p:grpSpPr>
          <a:xfrm>
            <a:off x="2462855" y="2408369"/>
            <a:ext cx="2286000" cy="2970556"/>
            <a:chOff x="4951412" y="2512541"/>
            <a:chExt cx="2286000" cy="2970556"/>
          </a:xfrm>
        </p:grpSpPr>
        <p:sp>
          <p:nvSpPr>
            <p:cNvPr id="6" name="Oval 5">
              <a:extLst>
                <a:ext uri="{FF2B5EF4-FFF2-40B4-BE49-F238E27FC236}">
                  <a16:creationId xmlns:a16="http://schemas.microsoft.com/office/drawing/2014/main" id="{9726E77A-23E2-C244-AD51-96A55DADEED4}"/>
                </a:ext>
              </a:extLst>
            </p:cNvPr>
            <p:cNvSpPr/>
            <p:nvPr/>
          </p:nvSpPr>
          <p:spPr>
            <a:xfrm>
              <a:off x="5381839" y="2512541"/>
              <a:ext cx="1425146" cy="1425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b="1">
                  <a:solidFill>
                    <a:schemeClr val="bg1"/>
                  </a:solidFill>
                </a:rPr>
                <a:t>Workspace Security VDI (Horizon)</a:t>
              </a:r>
            </a:p>
          </p:txBody>
        </p:sp>
        <p:sp>
          <p:nvSpPr>
            <p:cNvPr id="13" name="Text Placeholder 5">
              <a:extLst>
                <a:ext uri="{FF2B5EF4-FFF2-40B4-BE49-F238E27FC236}">
                  <a16:creationId xmlns:a16="http://schemas.microsoft.com/office/drawing/2014/main" id="{719B1D0C-0057-BC43-9274-9721A14D26EE}"/>
                </a:ext>
              </a:extLst>
            </p:cNvPr>
            <p:cNvSpPr txBox="1">
              <a:spLocks/>
            </p:cNvSpPr>
            <p:nvPr/>
          </p:nvSpPr>
          <p:spPr>
            <a:xfrm>
              <a:off x="4951412" y="4024185"/>
              <a:ext cx="2286000" cy="1458912"/>
            </a:xfrm>
            <a:prstGeom prst="rect">
              <a:avLst/>
            </a:prstGeom>
          </p:spPr>
          <p:txBody>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spcBef>
                  <a:spcPts val="600"/>
                </a:spcBef>
              </a:pPr>
              <a:r>
                <a:rPr lang="en-US" sz="1600" b="1">
                  <a:solidFill>
                    <a:schemeClr val="accent1"/>
                  </a:solidFill>
                </a:rPr>
                <a:t>BUNDLES:</a:t>
              </a:r>
            </a:p>
            <a:p>
              <a:pPr algn="ctr">
                <a:spcBef>
                  <a:spcPts val="600"/>
                </a:spcBef>
              </a:pPr>
              <a:r>
                <a:rPr lang="en-US" sz="1600">
                  <a:solidFill>
                    <a:schemeClr val="accent1"/>
                  </a:solidFill>
                </a:rPr>
                <a:t>Audit</a:t>
              </a:r>
            </a:p>
            <a:p>
              <a:pPr algn="ctr">
                <a:spcBef>
                  <a:spcPts val="600"/>
                </a:spcBef>
              </a:pPr>
              <a:r>
                <a:rPr lang="en-US" sz="1600">
                  <a:solidFill>
                    <a:schemeClr val="accent1"/>
                  </a:solidFill>
                </a:rPr>
                <a:t>Essentials</a:t>
              </a:r>
            </a:p>
            <a:p>
              <a:pPr algn="ctr">
                <a:spcBef>
                  <a:spcPts val="600"/>
                </a:spcBef>
              </a:pPr>
              <a:r>
                <a:rPr lang="en-US" sz="1600">
                  <a:solidFill>
                    <a:schemeClr val="accent1"/>
                  </a:solidFill>
                </a:rPr>
                <a:t>Advanced</a:t>
              </a:r>
            </a:p>
          </p:txBody>
        </p:sp>
      </p:grpSp>
      <p:grpSp>
        <p:nvGrpSpPr>
          <p:cNvPr id="10" name="Group 9">
            <a:extLst>
              <a:ext uri="{FF2B5EF4-FFF2-40B4-BE49-F238E27FC236}">
                <a16:creationId xmlns:a16="http://schemas.microsoft.com/office/drawing/2014/main" id="{2305DE0F-E084-5B77-DE82-E9A26307F401}"/>
              </a:ext>
            </a:extLst>
          </p:cNvPr>
          <p:cNvGrpSpPr/>
          <p:nvPr/>
        </p:nvGrpSpPr>
        <p:grpSpPr>
          <a:xfrm>
            <a:off x="4754629" y="2408369"/>
            <a:ext cx="2286000" cy="2970556"/>
            <a:chOff x="7273494" y="2512541"/>
            <a:chExt cx="2286000" cy="2970556"/>
          </a:xfrm>
        </p:grpSpPr>
        <p:sp>
          <p:nvSpPr>
            <p:cNvPr id="7" name="Oval 6">
              <a:extLst>
                <a:ext uri="{FF2B5EF4-FFF2-40B4-BE49-F238E27FC236}">
                  <a16:creationId xmlns:a16="http://schemas.microsoft.com/office/drawing/2014/main" id="{08993647-503A-864E-91BA-15FDA8B092F2}"/>
                </a:ext>
              </a:extLst>
            </p:cNvPr>
            <p:cNvSpPr/>
            <p:nvPr/>
          </p:nvSpPr>
          <p:spPr>
            <a:xfrm>
              <a:off x="7673613" y="2512541"/>
              <a:ext cx="1425146" cy="1425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b="1">
                  <a:solidFill>
                    <a:schemeClr val="bg1"/>
                  </a:solidFill>
                </a:rPr>
                <a:t>Advanced Security (VCF)</a:t>
              </a:r>
            </a:p>
          </p:txBody>
        </p:sp>
        <p:sp>
          <p:nvSpPr>
            <p:cNvPr id="14" name="Text Placeholder 5">
              <a:extLst>
                <a:ext uri="{FF2B5EF4-FFF2-40B4-BE49-F238E27FC236}">
                  <a16:creationId xmlns:a16="http://schemas.microsoft.com/office/drawing/2014/main" id="{1795BB33-F651-7143-8E16-21885C3EB54C}"/>
                </a:ext>
              </a:extLst>
            </p:cNvPr>
            <p:cNvSpPr txBox="1">
              <a:spLocks/>
            </p:cNvSpPr>
            <p:nvPr/>
          </p:nvSpPr>
          <p:spPr>
            <a:xfrm>
              <a:off x="7273494" y="4024185"/>
              <a:ext cx="2286000" cy="1458912"/>
            </a:xfrm>
            <a:prstGeom prst="rect">
              <a:avLst/>
            </a:prstGeom>
          </p:spPr>
          <p:txBody>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spcBef>
                  <a:spcPts val="600"/>
                </a:spcBef>
              </a:pPr>
              <a:r>
                <a:rPr lang="en-US" sz="1600" b="1">
                  <a:solidFill>
                    <a:schemeClr val="accent2"/>
                  </a:solidFill>
                </a:rPr>
                <a:t>BUNDLES:</a:t>
              </a:r>
            </a:p>
            <a:p>
              <a:pPr algn="ctr">
                <a:spcBef>
                  <a:spcPts val="600"/>
                </a:spcBef>
              </a:pPr>
              <a:r>
                <a:rPr lang="en-US" sz="1600">
                  <a:solidFill>
                    <a:schemeClr val="accent2"/>
                  </a:solidFill>
                </a:rPr>
                <a:t>Advanced</a:t>
              </a:r>
            </a:p>
          </p:txBody>
        </p:sp>
      </p:grpSp>
      <p:grpSp>
        <p:nvGrpSpPr>
          <p:cNvPr id="16" name="Group 15">
            <a:extLst>
              <a:ext uri="{FF2B5EF4-FFF2-40B4-BE49-F238E27FC236}">
                <a16:creationId xmlns:a16="http://schemas.microsoft.com/office/drawing/2014/main" id="{66515304-E5DA-DD24-C4F1-FFCB837D1983}"/>
              </a:ext>
            </a:extLst>
          </p:cNvPr>
          <p:cNvGrpSpPr/>
          <p:nvPr/>
        </p:nvGrpSpPr>
        <p:grpSpPr>
          <a:xfrm>
            <a:off x="7046403" y="2408369"/>
            <a:ext cx="2286000" cy="2970556"/>
            <a:chOff x="9534960" y="2512541"/>
            <a:chExt cx="2286000" cy="2970556"/>
          </a:xfrm>
        </p:grpSpPr>
        <p:sp>
          <p:nvSpPr>
            <p:cNvPr id="8" name="Oval 7">
              <a:extLst>
                <a:ext uri="{FF2B5EF4-FFF2-40B4-BE49-F238E27FC236}">
                  <a16:creationId xmlns:a16="http://schemas.microsoft.com/office/drawing/2014/main" id="{9BEDAD42-C595-914A-909D-D9FB67975CCD}"/>
                </a:ext>
              </a:extLst>
            </p:cNvPr>
            <p:cNvSpPr/>
            <p:nvPr/>
          </p:nvSpPr>
          <p:spPr>
            <a:xfrm>
              <a:off x="9965387" y="2512541"/>
              <a:ext cx="1425146" cy="1425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b="1">
                  <a:solidFill>
                    <a:schemeClr val="bg1"/>
                  </a:solidFill>
                </a:rPr>
                <a:t>vSphere Workload Security + Add-Ons</a:t>
              </a:r>
            </a:p>
          </p:txBody>
        </p:sp>
        <p:sp>
          <p:nvSpPr>
            <p:cNvPr id="15" name="Text Placeholder 5">
              <a:extLst>
                <a:ext uri="{FF2B5EF4-FFF2-40B4-BE49-F238E27FC236}">
                  <a16:creationId xmlns:a16="http://schemas.microsoft.com/office/drawing/2014/main" id="{8D96AC7A-9FFF-E643-887D-16AB92A775B9}"/>
                </a:ext>
              </a:extLst>
            </p:cNvPr>
            <p:cNvSpPr txBox="1">
              <a:spLocks/>
            </p:cNvSpPr>
            <p:nvPr/>
          </p:nvSpPr>
          <p:spPr>
            <a:xfrm>
              <a:off x="9534960" y="4024185"/>
              <a:ext cx="2286000" cy="1458912"/>
            </a:xfrm>
            <a:prstGeom prst="rect">
              <a:avLst/>
            </a:prstGeom>
          </p:spPr>
          <p:txBody>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spcBef>
                  <a:spcPts val="600"/>
                </a:spcBef>
              </a:pPr>
              <a:r>
                <a:rPr lang="en-US" sz="1600" b="1">
                  <a:solidFill>
                    <a:schemeClr val="accent5"/>
                  </a:solidFill>
                </a:rPr>
                <a:t>BUNDLES:</a:t>
              </a:r>
            </a:p>
            <a:p>
              <a:pPr algn="ctr">
                <a:spcBef>
                  <a:spcPts val="600"/>
                </a:spcBef>
              </a:pPr>
              <a:r>
                <a:rPr lang="en-US" sz="1600">
                  <a:solidFill>
                    <a:schemeClr val="accent5"/>
                  </a:solidFill>
                </a:rPr>
                <a:t>Essentials</a:t>
              </a:r>
            </a:p>
            <a:p>
              <a:pPr algn="ctr">
                <a:spcBef>
                  <a:spcPts val="600"/>
                </a:spcBef>
              </a:pPr>
              <a:r>
                <a:rPr lang="en-US" sz="1600">
                  <a:solidFill>
                    <a:schemeClr val="accent5"/>
                  </a:solidFill>
                </a:rPr>
                <a:t>Advanced</a:t>
              </a:r>
            </a:p>
          </p:txBody>
        </p:sp>
      </p:grpSp>
    </p:spTree>
    <p:extLst>
      <p:ext uri="{BB962C8B-B14F-4D97-AF65-F5344CB8AC3E}">
        <p14:creationId xmlns:p14="http://schemas.microsoft.com/office/powerpoint/2010/main" val="1543442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SBU Bundles</a:t>
            </a:r>
            <a:br>
              <a:rPr lang="en-US" dirty="0"/>
            </a:br>
            <a:r>
              <a:rPr lang="en-US" dirty="0"/>
              <a:t>and Standalone Products</a:t>
            </a:r>
          </a:p>
        </p:txBody>
      </p:sp>
    </p:spTree>
    <p:extLst>
      <p:ext uri="{BB962C8B-B14F-4D97-AF65-F5344CB8AC3E}">
        <p14:creationId xmlns:p14="http://schemas.microsoft.com/office/powerpoint/2010/main" val="28063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C47CD-84E9-AE46-B896-217FFDF496FF}"/>
              </a:ext>
            </a:extLst>
          </p:cNvPr>
          <p:cNvSpPr>
            <a:spLocks noGrp="1"/>
          </p:cNvSpPr>
          <p:nvPr>
            <p:ph type="title"/>
          </p:nvPr>
        </p:nvSpPr>
        <p:spPr/>
        <p:txBody>
          <a:bodyPr/>
          <a:lstStyle/>
          <a:p>
            <a:r>
              <a:rPr lang="en-US"/>
              <a:t>VMware Carbon Black Cloud Prevention </a:t>
            </a:r>
          </a:p>
        </p:txBody>
      </p:sp>
      <p:sp>
        <p:nvSpPr>
          <p:cNvPr id="3" name="Subtitle 2">
            <a:extLst>
              <a:ext uri="{FF2B5EF4-FFF2-40B4-BE49-F238E27FC236}">
                <a16:creationId xmlns:a16="http://schemas.microsoft.com/office/drawing/2014/main" id="{947CF5E7-88A9-B64A-B32A-1D1AAF2B57F4}"/>
              </a:ext>
            </a:extLst>
          </p:cNvPr>
          <p:cNvSpPr>
            <a:spLocks noGrp="1"/>
          </p:cNvSpPr>
          <p:nvPr>
            <p:ph type="subTitle" idx="10"/>
          </p:nvPr>
        </p:nvSpPr>
        <p:spPr/>
        <p:txBody>
          <a:bodyPr/>
          <a:lstStyle/>
          <a:p>
            <a:r>
              <a:rPr lang="en-US" i="1">
                <a:solidFill>
                  <a:srgbClr val="3F3F3F"/>
                </a:solidFill>
              </a:rPr>
              <a:t>Carbon Black Cloud Prevention: GA 3/18/21</a:t>
            </a:r>
          </a:p>
        </p:txBody>
      </p:sp>
      <p:grpSp>
        <p:nvGrpSpPr>
          <p:cNvPr id="13" name="Group 12">
            <a:extLst>
              <a:ext uri="{FF2B5EF4-FFF2-40B4-BE49-F238E27FC236}">
                <a16:creationId xmlns:a16="http://schemas.microsoft.com/office/drawing/2014/main" id="{4953B1F8-8C1A-F44C-ADB4-95D175E3F3E6}"/>
              </a:ext>
            </a:extLst>
          </p:cNvPr>
          <p:cNvGrpSpPr/>
          <p:nvPr/>
        </p:nvGrpSpPr>
        <p:grpSpPr>
          <a:xfrm>
            <a:off x="579808" y="1492883"/>
            <a:ext cx="3831023" cy="3412067"/>
            <a:chOff x="368427" y="2760192"/>
            <a:chExt cx="3392292" cy="3021316"/>
          </a:xfrm>
        </p:grpSpPr>
        <p:grpSp>
          <p:nvGrpSpPr>
            <p:cNvPr id="5" name="Group 4">
              <a:extLst>
                <a:ext uri="{FF2B5EF4-FFF2-40B4-BE49-F238E27FC236}">
                  <a16:creationId xmlns:a16="http://schemas.microsoft.com/office/drawing/2014/main" id="{E52F7E5B-1087-2A4B-83AE-CB455901141C}"/>
                </a:ext>
              </a:extLst>
            </p:cNvPr>
            <p:cNvGrpSpPr/>
            <p:nvPr/>
          </p:nvGrpSpPr>
          <p:grpSpPr>
            <a:xfrm>
              <a:off x="368427" y="2760192"/>
              <a:ext cx="3383280" cy="2768182"/>
              <a:chOff x="1594409" y="3198940"/>
              <a:chExt cx="2833902" cy="2768903"/>
            </a:xfrm>
          </p:grpSpPr>
          <p:sp>
            <p:nvSpPr>
              <p:cNvPr id="6" name="Rectangle 5">
                <a:extLst>
                  <a:ext uri="{FF2B5EF4-FFF2-40B4-BE49-F238E27FC236}">
                    <a16:creationId xmlns:a16="http://schemas.microsoft.com/office/drawing/2014/main" id="{1CAFFAE3-BBE2-0D4B-A56A-A15F4EA83AE6}"/>
                  </a:ext>
                </a:extLst>
              </p:cNvPr>
              <p:cNvSpPr/>
              <p:nvPr/>
            </p:nvSpPr>
            <p:spPr>
              <a:xfrm>
                <a:off x="1594409" y="3198940"/>
                <a:ext cx="2833902" cy="27689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 name="Rectangle 6">
                <a:extLst>
                  <a:ext uri="{FF2B5EF4-FFF2-40B4-BE49-F238E27FC236}">
                    <a16:creationId xmlns:a16="http://schemas.microsoft.com/office/drawing/2014/main" id="{76993B85-ACFA-F345-956D-2833CD015268}"/>
                  </a:ext>
                </a:extLst>
              </p:cNvPr>
              <p:cNvSpPr/>
              <p:nvPr/>
            </p:nvSpPr>
            <p:spPr>
              <a:xfrm>
                <a:off x="1594409" y="3198940"/>
                <a:ext cx="2833152" cy="77268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 name="TextBox 7">
                <a:extLst>
                  <a:ext uri="{FF2B5EF4-FFF2-40B4-BE49-F238E27FC236}">
                    <a16:creationId xmlns:a16="http://schemas.microsoft.com/office/drawing/2014/main" id="{456223A9-F160-3F4C-931D-5F41D3E6E39D}"/>
                  </a:ext>
                </a:extLst>
              </p:cNvPr>
              <p:cNvSpPr txBox="1"/>
              <p:nvPr/>
            </p:nvSpPr>
            <p:spPr>
              <a:xfrm>
                <a:off x="1979466" y="3331367"/>
                <a:ext cx="2055685" cy="507963"/>
              </a:xfrm>
              <a:prstGeom prst="rect">
                <a:avLst/>
              </a:prstGeom>
            </p:spPr>
            <p:txBody>
              <a:bodyPr wrap="none" lIns="0" tIns="0" rIns="0" bIns="0" rtlCol="0">
                <a:spAutoFit/>
              </a:bodyPr>
              <a:lstStyle/>
              <a:p>
                <a:pPr algn="ctr">
                  <a:spcAft>
                    <a:spcPts val="600"/>
                  </a:spcAft>
                </a:pPr>
                <a:r>
                  <a:rPr lang="en-US" sz="1400">
                    <a:solidFill>
                      <a:schemeClr val="bg1"/>
                    </a:solidFill>
                  </a:rPr>
                  <a:t>VMware Carbon Black Cloud</a:t>
                </a:r>
              </a:p>
              <a:p>
                <a:pPr algn="ctr">
                  <a:spcAft>
                    <a:spcPts val="600"/>
                  </a:spcAft>
                </a:pPr>
                <a:r>
                  <a:rPr lang="en-US" sz="1400" b="1">
                    <a:solidFill>
                      <a:schemeClr val="bg1"/>
                    </a:solidFill>
                  </a:rPr>
                  <a:t>Prevention</a:t>
                </a:r>
              </a:p>
            </p:txBody>
          </p:sp>
          <p:sp>
            <p:nvSpPr>
              <p:cNvPr id="9" name="TextBox 8">
                <a:extLst>
                  <a:ext uri="{FF2B5EF4-FFF2-40B4-BE49-F238E27FC236}">
                    <a16:creationId xmlns:a16="http://schemas.microsoft.com/office/drawing/2014/main" id="{78D1A293-E028-B241-AF87-B31CF1F7888A}"/>
                  </a:ext>
                </a:extLst>
              </p:cNvPr>
              <p:cNvSpPr txBox="1"/>
              <p:nvPr/>
            </p:nvSpPr>
            <p:spPr>
              <a:xfrm>
                <a:off x="2706784" y="4150374"/>
                <a:ext cx="543559" cy="215500"/>
              </a:xfrm>
              <a:prstGeom prst="rect">
                <a:avLst/>
              </a:prstGeom>
            </p:spPr>
            <p:txBody>
              <a:bodyPr wrap="none" lIns="0" tIns="0" rIns="0" bIns="0" rtlCol="0">
                <a:spAutoFit/>
              </a:bodyPr>
              <a:lstStyle/>
              <a:p>
                <a:pPr algn="ctr">
                  <a:spcAft>
                    <a:spcPts val="600"/>
                  </a:spcAft>
                </a:pPr>
                <a:r>
                  <a:rPr lang="en-US" sz="1400">
                    <a:solidFill>
                      <a:schemeClr val="bg1"/>
                    </a:solidFill>
                  </a:rPr>
                  <a:t>NGAV</a:t>
                </a:r>
              </a:p>
            </p:txBody>
          </p:sp>
          <p:cxnSp>
            <p:nvCxnSpPr>
              <p:cNvPr id="10" name="Straight Connector 9">
                <a:extLst>
                  <a:ext uri="{FF2B5EF4-FFF2-40B4-BE49-F238E27FC236}">
                    <a16:creationId xmlns:a16="http://schemas.microsoft.com/office/drawing/2014/main" id="{68ECCCED-5C87-A243-BD06-726F7E7F6979}"/>
                  </a:ext>
                </a:extLst>
              </p:cNvPr>
              <p:cNvCxnSpPr/>
              <p:nvPr/>
            </p:nvCxnSpPr>
            <p:spPr bwMode="gray">
              <a:xfrm>
                <a:off x="1725864" y="4545009"/>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8E5F75E-B9AC-4F4B-A0DA-16E87C76BA7F}"/>
                  </a:ext>
                </a:extLst>
              </p:cNvPr>
              <p:cNvSpPr txBox="1"/>
              <p:nvPr/>
            </p:nvSpPr>
            <p:spPr>
              <a:xfrm>
                <a:off x="1804129" y="4771542"/>
                <a:ext cx="2452520" cy="738856"/>
              </a:xfrm>
              <a:prstGeom prst="rect">
                <a:avLst/>
              </a:prstGeom>
            </p:spPr>
            <p:txBody>
              <a:bodyPr wrap="square" lIns="0" tIns="0" rIns="0" bIns="0" rtlCol="0">
                <a:spAutoFit/>
              </a:bodyPr>
              <a:lstStyle/>
              <a:p>
                <a:pPr algn="ctr" defTabSz="913852">
                  <a:spcAft>
                    <a:spcPts val="600"/>
                  </a:spcAft>
                </a:pPr>
                <a:r>
                  <a:rPr lang="en-US" sz="1200">
                    <a:solidFill>
                      <a:schemeClr val="bg1"/>
                    </a:solidFill>
                  </a:rPr>
                  <a:t>Next-generation antivirus (NGAV). SaaS offering through unified Carbon Black Cloud console and universal agent. Priced by endpoint.</a:t>
                </a:r>
              </a:p>
            </p:txBody>
          </p:sp>
        </p:grpSp>
        <p:sp>
          <p:nvSpPr>
            <p:cNvPr id="12" name="Rectangle 11">
              <a:extLst>
                <a:ext uri="{FF2B5EF4-FFF2-40B4-BE49-F238E27FC236}">
                  <a16:creationId xmlns:a16="http://schemas.microsoft.com/office/drawing/2014/main" id="{712D3D7B-4D35-084F-A587-8A4D035E477F}"/>
                </a:ext>
              </a:extLst>
            </p:cNvPr>
            <p:cNvSpPr/>
            <p:nvPr/>
          </p:nvSpPr>
          <p:spPr>
            <a:xfrm>
              <a:off x="377439" y="5522604"/>
              <a:ext cx="3383280" cy="258904"/>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$20/EP/YR</a:t>
              </a:r>
            </a:p>
          </p:txBody>
        </p:sp>
      </p:grpSp>
      <p:sp>
        <p:nvSpPr>
          <p:cNvPr id="14" name="Oval 13">
            <a:extLst>
              <a:ext uri="{FF2B5EF4-FFF2-40B4-BE49-F238E27FC236}">
                <a16:creationId xmlns:a16="http://schemas.microsoft.com/office/drawing/2014/main" id="{8041F093-BA30-BF42-A278-0570F26B19C1}"/>
              </a:ext>
            </a:extLst>
          </p:cNvPr>
          <p:cNvSpPr/>
          <p:nvPr/>
        </p:nvSpPr>
        <p:spPr>
          <a:xfrm>
            <a:off x="11265740" y="162819"/>
            <a:ext cx="822960" cy="82296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5" name="TextBox 14">
            <a:extLst>
              <a:ext uri="{FF2B5EF4-FFF2-40B4-BE49-F238E27FC236}">
                <a16:creationId xmlns:a16="http://schemas.microsoft.com/office/drawing/2014/main" id="{F5E7BFE5-C066-0A47-B7DA-2A28760417C0}"/>
              </a:ext>
            </a:extLst>
          </p:cNvPr>
          <p:cNvSpPr txBox="1"/>
          <p:nvPr/>
        </p:nvSpPr>
        <p:spPr>
          <a:xfrm>
            <a:off x="11372418" y="481033"/>
            <a:ext cx="640080" cy="323165"/>
          </a:xfrm>
          <a:prstGeom prst="rect">
            <a:avLst/>
          </a:prstGeom>
        </p:spPr>
        <p:txBody>
          <a:bodyPr wrap="square" lIns="0" tIns="0" rIns="0" bIns="0" rtlCol="0">
            <a:spAutoFit/>
          </a:bodyPr>
          <a:lstStyle/>
          <a:p>
            <a:pPr algn="l">
              <a:spcAft>
                <a:spcPts val="600"/>
              </a:spcAft>
            </a:pPr>
            <a:r>
              <a:rPr lang="en-US" sz="1050" b="1">
                <a:solidFill>
                  <a:schemeClr val="bg1"/>
                </a:solidFill>
              </a:rPr>
              <a:t>Endpoint</a:t>
            </a:r>
          </a:p>
        </p:txBody>
      </p:sp>
      <p:sp>
        <p:nvSpPr>
          <p:cNvPr id="20" name="TextBox 19">
            <a:extLst>
              <a:ext uri="{FF2B5EF4-FFF2-40B4-BE49-F238E27FC236}">
                <a16:creationId xmlns:a16="http://schemas.microsoft.com/office/drawing/2014/main" id="{4215B9DE-78DF-4740-B062-EF8632F3A6A3}"/>
              </a:ext>
            </a:extLst>
          </p:cNvPr>
          <p:cNvSpPr txBox="1"/>
          <p:nvPr/>
        </p:nvSpPr>
        <p:spPr>
          <a:xfrm>
            <a:off x="7883316" y="4742693"/>
            <a:ext cx="1574800" cy="184666"/>
          </a:xfrm>
          <a:prstGeom prst="rect">
            <a:avLst/>
          </a:prstGeom>
          <a:solidFill>
            <a:schemeClr val="bg2"/>
          </a:solidFill>
        </p:spPr>
        <p:txBody>
          <a:bodyPr wrap="square" lIns="0" tIns="0" rIns="0" bIns="0" rtlCol="0">
            <a:spAutoFit/>
          </a:bodyPr>
          <a:lstStyle/>
          <a:p>
            <a:pPr algn="ctr">
              <a:spcAft>
                <a:spcPts val="600"/>
              </a:spcAft>
            </a:pPr>
            <a:r>
              <a:rPr lang="en-US" sz="1200" b="1"/>
              <a:t>Upgrade paths</a:t>
            </a:r>
          </a:p>
        </p:txBody>
      </p:sp>
      <p:sp>
        <p:nvSpPr>
          <p:cNvPr id="17" name="Oval 16">
            <a:extLst>
              <a:ext uri="{FF2B5EF4-FFF2-40B4-BE49-F238E27FC236}">
                <a16:creationId xmlns:a16="http://schemas.microsoft.com/office/drawing/2014/main" id="{00F893BF-1542-F04E-A8A7-5E8D75BA4171}"/>
              </a:ext>
            </a:extLst>
          </p:cNvPr>
          <p:cNvSpPr/>
          <p:nvPr/>
        </p:nvSpPr>
        <p:spPr>
          <a:xfrm>
            <a:off x="6710045" y="5056454"/>
            <a:ext cx="902476" cy="90247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600">
                <a:solidFill>
                  <a:schemeClr val="bg1"/>
                </a:solidFill>
              </a:rPr>
              <a:t>Prevention </a:t>
            </a:r>
            <a:r>
              <a:rPr lang="en-US" sz="600">
                <a:solidFill>
                  <a:schemeClr val="bg1"/>
                </a:solidFill>
                <a:sym typeface="Wingdings" pitchFamily="2" charset="2"/>
              </a:rPr>
              <a:t></a:t>
            </a:r>
            <a:r>
              <a:rPr lang="en-US" sz="600">
                <a:solidFill>
                  <a:schemeClr val="bg1"/>
                </a:solidFill>
              </a:rPr>
              <a:t> EP Standard</a:t>
            </a:r>
          </a:p>
        </p:txBody>
      </p:sp>
      <p:sp>
        <p:nvSpPr>
          <p:cNvPr id="18" name="Oval 17">
            <a:extLst>
              <a:ext uri="{FF2B5EF4-FFF2-40B4-BE49-F238E27FC236}">
                <a16:creationId xmlns:a16="http://schemas.microsoft.com/office/drawing/2014/main" id="{8D7447F9-8E4A-3543-A2ED-F7039B383D72}"/>
              </a:ext>
            </a:extLst>
          </p:cNvPr>
          <p:cNvSpPr/>
          <p:nvPr/>
        </p:nvSpPr>
        <p:spPr>
          <a:xfrm>
            <a:off x="8219479" y="5056454"/>
            <a:ext cx="902476" cy="9024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600">
                <a:solidFill>
                  <a:schemeClr val="bg1"/>
                </a:solidFill>
              </a:rPr>
              <a:t>Prevention </a:t>
            </a:r>
            <a:r>
              <a:rPr lang="en-US" sz="600">
                <a:solidFill>
                  <a:schemeClr val="bg1"/>
                </a:solidFill>
                <a:sym typeface="Wingdings" pitchFamily="2" charset="2"/>
              </a:rPr>
              <a:t></a:t>
            </a:r>
            <a:r>
              <a:rPr lang="en-US" sz="600">
                <a:solidFill>
                  <a:schemeClr val="bg1"/>
                </a:solidFill>
              </a:rPr>
              <a:t> EP Advanced</a:t>
            </a:r>
          </a:p>
        </p:txBody>
      </p:sp>
      <p:sp>
        <p:nvSpPr>
          <p:cNvPr id="19" name="Oval 18">
            <a:extLst>
              <a:ext uri="{FF2B5EF4-FFF2-40B4-BE49-F238E27FC236}">
                <a16:creationId xmlns:a16="http://schemas.microsoft.com/office/drawing/2014/main" id="{80114B79-F2AE-4E47-A3D4-45D6B1CFC6B3}"/>
              </a:ext>
            </a:extLst>
          </p:cNvPr>
          <p:cNvSpPr/>
          <p:nvPr/>
        </p:nvSpPr>
        <p:spPr>
          <a:xfrm>
            <a:off x="9728912" y="5056454"/>
            <a:ext cx="902476" cy="90247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600">
                <a:solidFill>
                  <a:schemeClr val="bg1"/>
                </a:solidFill>
              </a:rPr>
              <a:t>Prevention </a:t>
            </a:r>
            <a:r>
              <a:rPr lang="en-US" sz="600">
                <a:solidFill>
                  <a:schemeClr val="bg1"/>
                </a:solidFill>
                <a:sym typeface="Wingdings" pitchFamily="2" charset="2"/>
              </a:rPr>
              <a:t></a:t>
            </a:r>
            <a:r>
              <a:rPr lang="en-US" sz="600">
                <a:solidFill>
                  <a:schemeClr val="bg1"/>
                </a:solidFill>
              </a:rPr>
              <a:t> EP Enterprise</a:t>
            </a:r>
          </a:p>
        </p:txBody>
      </p:sp>
      <p:sp>
        <p:nvSpPr>
          <p:cNvPr id="21" name="TextBox 20">
            <a:extLst>
              <a:ext uri="{FF2B5EF4-FFF2-40B4-BE49-F238E27FC236}">
                <a16:creationId xmlns:a16="http://schemas.microsoft.com/office/drawing/2014/main" id="{995898F6-C7CC-5443-B84C-B3E82288D8D6}"/>
              </a:ext>
            </a:extLst>
          </p:cNvPr>
          <p:cNvSpPr txBox="1"/>
          <p:nvPr/>
        </p:nvSpPr>
        <p:spPr>
          <a:xfrm rot="16200000">
            <a:off x="8108492" y="3465720"/>
            <a:ext cx="1334440" cy="4303768"/>
          </a:xfrm>
          <a:prstGeom prst="rect">
            <a:avLst/>
          </a:prstGeom>
          <a:ln>
            <a:solidFill>
              <a:schemeClr val="tx1"/>
            </a:solidFill>
            <a:prstDash val="lgDash"/>
          </a:ln>
        </p:spPr>
        <p:txBody>
          <a:bodyPr wrap="square" lIns="0" tIns="0" rIns="0" bIns="0" rtlCol="0">
            <a:noAutofit/>
          </a:bodyPr>
          <a:lstStyle/>
          <a:p>
            <a:pPr algn="l">
              <a:spcAft>
                <a:spcPts val="600"/>
              </a:spcAft>
            </a:pPr>
            <a:endParaRPr lang="en-US" sz="1200"/>
          </a:p>
        </p:txBody>
      </p:sp>
      <p:sp>
        <p:nvSpPr>
          <p:cNvPr id="22" name="TextBox 21">
            <a:extLst>
              <a:ext uri="{FF2B5EF4-FFF2-40B4-BE49-F238E27FC236}">
                <a16:creationId xmlns:a16="http://schemas.microsoft.com/office/drawing/2014/main" id="{5CC0B219-10FA-5647-B4FD-FF9328886DBF}"/>
              </a:ext>
            </a:extLst>
          </p:cNvPr>
          <p:cNvSpPr txBox="1"/>
          <p:nvPr/>
        </p:nvSpPr>
        <p:spPr>
          <a:xfrm>
            <a:off x="6623827" y="6000279"/>
            <a:ext cx="1067652" cy="182258"/>
          </a:xfrm>
          <a:prstGeom prst="rect">
            <a:avLst/>
          </a:prstGeom>
        </p:spPr>
        <p:txBody>
          <a:bodyPr wrap="square" lIns="0" tIns="0" rIns="0" bIns="0" rtlCol="0">
            <a:spAutoFit/>
          </a:bodyPr>
          <a:lstStyle/>
          <a:p>
            <a:pPr algn="ctr">
              <a:spcAft>
                <a:spcPts val="600"/>
              </a:spcAft>
            </a:pPr>
            <a:r>
              <a:rPr lang="en-US" sz="1200" i="1"/>
              <a:t>$20/EP/Year</a:t>
            </a:r>
          </a:p>
        </p:txBody>
      </p:sp>
      <p:sp>
        <p:nvSpPr>
          <p:cNvPr id="23" name="TextBox 22">
            <a:extLst>
              <a:ext uri="{FF2B5EF4-FFF2-40B4-BE49-F238E27FC236}">
                <a16:creationId xmlns:a16="http://schemas.microsoft.com/office/drawing/2014/main" id="{23316C69-C4AB-854B-B592-470094F43A41}"/>
              </a:ext>
            </a:extLst>
          </p:cNvPr>
          <p:cNvSpPr txBox="1"/>
          <p:nvPr/>
        </p:nvSpPr>
        <p:spPr>
          <a:xfrm>
            <a:off x="8136890" y="5999097"/>
            <a:ext cx="1067652" cy="182258"/>
          </a:xfrm>
          <a:prstGeom prst="rect">
            <a:avLst/>
          </a:prstGeom>
        </p:spPr>
        <p:txBody>
          <a:bodyPr wrap="square" lIns="0" tIns="0" rIns="0" bIns="0" rtlCol="0">
            <a:spAutoFit/>
          </a:bodyPr>
          <a:lstStyle/>
          <a:p>
            <a:pPr algn="ctr">
              <a:spcAft>
                <a:spcPts val="600"/>
              </a:spcAft>
            </a:pPr>
            <a:r>
              <a:rPr lang="en-US" sz="1200" i="1"/>
              <a:t>$40/EP/Year</a:t>
            </a:r>
          </a:p>
        </p:txBody>
      </p:sp>
      <p:sp>
        <p:nvSpPr>
          <p:cNvPr id="24" name="TextBox 23">
            <a:extLst>
              <a:ext uri="{FF2B5EF4-FFF2-40B4-BE49-F238E27FC236}">
                <a16:creationId xmlns:a16="http://schemas.microsoft.com/office/drawing/2014/main" id="{16B93B43-AF53-8D42-99F0-047A1115A1C5}"/>
              </a:ext>
            </a:extLst>
          </p:cNvPr>
          <p:cNvSpPr txBox="1"/>
          <p:nvPr/>
        </p:nvSpPr>
        <p:spPr>
          <a:xfrm>
            <a:off x="9646324" y="5995236"/>
            <a:ext cx="1067652" cy="182258"/>
          </a:xfrm>
          <a:prstGeom prst="rect">
            <a:avLst/>
          </a:prstGeom>
        </p:spPr>
        <p:txBody>
          <a:bodyPr wrap="square" lIns="0" tIns="0" rIns="0" bIns="0" rtlCol="0">
            <a:spAutoFit/>
          </a:bodyPr>
          <a:lstStyle/>
          <a:p>
            <a:pPr algn="ctr">
              <a:spcAft>
                <a:spcPts val="600"/>
              </a:spcAft>
            </a:pPr>
            <a:r>
              <a:rPr lang="en-US" sz="1200" i="1"/>
              <a:t>$70/EP/Year</a:t>
            </a:r>
          </a:p>
        </p:txBody>
      </p:sp>
      <p:sp>
        <p:nvSpPr>
          <p:cNvPr id="25" name="TextBox 24">
            <a:extLst>
              <a:ext uri="{FF2B5EF4-FFF2-40B4-BE49-F238E27FC236}">
                <a16:creationId xmlns:a16="http://schemas.microsoft.com/office/drawing/2014/main" id="{BE1CD87D-542A-DC44-B2E6-31CEC12587B7}"/>
              </a:ext>
            </a:extLst>
          </p:cNvPr>
          <p:cNvSpPr txBox="1"/>
          <p:nvPr/>
        </p:nvSpPr>
        <p:spPr>
          <a:xfrm>
            <a:off x="206158" y="5315767"/>
            <a:ext cx="4701206" cy="861774"/>
          </a:xfrm>
          <a:prstGeom prst="rect">
            <a:avLst/>
          </a:prstGeom>
        </p:spPr>
        <p:txBody>
          <a:bodyPr wrap="square" lIns="0" tIns="0" rIns="0" bIns="0" rtlCol="0">
            <a:spAutoFit/>
          </a:bodyPr>
          <a:lstStyle/>
          <a:p>
            <a:pPr algn="ctr">
              <a:spcAft>
                <a:spcPts val="600"/>
              </a:spcAft>
            </a:pPr>
            <a:r>
              <a:rPr lang="en-US" sz="1400" i="1"/>
              <a:t>*CBC Prevention does not allow for any add-on’s. If customers would like to purchase add-on’s such as Managed Detection, they must upgrade to at least Endpoint Standard. </a:t>
            </a:r>
          </a:p>
        </p:txBody>
      </p:sp>
      <p:grpSp>
        <p:nvGrpSpPr>
          <p:cNvPr id="49" name="Group 48">
            <a:extLst>
              <a:ext uri="{FF2B5EF4-FFF2-40B4-BE49-F238E27FC236}">
                <a16:creationId xmlns:a16="http://schemas.microsoft.com/office/drawing/2014/main" id="{DB13C3F9-8850-1043-B01C-1A66CAC287B0}"/>
              </a:ext>
            </a:extLst>
          </p:cNvPr>
          <p:cNvGrpSpPr/>
          <p:nvPr/>
        </p:nvGrpSpPr>
        <p:grpSpPr>
          <a:xfrm>
            <a:off x="5939379" y="1537351"/>
            <a:ext cx="5672665" cy="2994156"/>
            <a:chOff x="608865" y="1293565"/>
            <a:chExt cx="7314348" cy="3070022"/>
          </a:xfrm>
        </p:grpSpPr>
        <p:grpSp>
          <p:nvGrpSpPr>
            <p:cNvPr id="37" name="Group 36">
              <a:extLst>
                <a:ext uri="{FF2B5EF4-FFF2-40B4-BE49-F238E27FC236}">
                  <a16:creationId xmlns:a16="http://schemas.microsoft.com/office/drawing/2014/main" id="{08E593D8-33ED-4240-B7A6-A2E34597C215}"/>
                </a:ext>
              </a:extLst>
            </p:cNvPr>
            <p:cNvGrpSpPr/>
            <p:nvPr/>
          </p:nvGrpSpPr>
          <p:grpSpPr>
            <a:xfrm>
              <a:off x="608865" y="1293565"/>
              <a:ext cx="3375607" cy="3070022"/>
              <a:chOff x="475729" y="1205645"/>
              <a:chExt cx="3375607" cy="3070022"/>
            </a:xfrm>
          </p:grpSpPr>
          <p:sp>
            <p:nvSpPr>
              <p:cNvPr id="38" name="Content Placeholder 21">
                <a:extLst>
                  <a:ext uri="{FF2B5EF4-FFF2-40B4-BE49-F238E27FC236}">
                    <a16:creationId xmlns:a16="http://schemas.microsoft.com/office/drawing/2014/main" id="{963A56E8-8B8C-B746-A775-179297569AA9}"/>
                  </a:ext>
                </a:extLst>
              </p:cNvPr>
              <p:cNvSpPr txBox="1">
                <a:spLocks/>
              </p:cNvSpPr>
              <p:nvPr/>
            </p:nvSpPr>
            <p:spPr>
              <a:xfrm>
                <a:off x="475729" y="1708862"/>
                <a:ext cx="3375606" cy="2566805"/>
              </a:xfrm>
              <a:prstGeom prst="rect">
                <a:avLst/>
              </a:prstGeom>
              <a:solidFill>
                <a:schemeClr val="bg2"/>
              </a:solidFill>
            </p:spPr>
            <p:txBody>
              <a:bodyPr vert="horz" lIns="182832" tIns="274249" rIns="182832"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marL="342797" indent="-342797">
                  <a:spcBef>
                    <a:spcPts val="600"/>
                  </a:spcBef>
                  <a:buFont typeface="Wingdings" pitchFamily="2" charset="2"/>
                  <a:buChar char="ü"/>
                </a:pPr>
                <a:r>
                  <a:rPr lang="en-US" sz="1400">
                    <a:solidFill>
                      <a:schemeClr val="tx1"/>
                    </a:solidFill>
                    <a:latin typeface="Calibri"/>
                    <a:cs typeface="Calibri"/>
                  </a:rPr>
                  <a:t>Policy based prevention</a:t>
                </a:r>
              </a:p>
              <a:p>
                <a:pPr marL="342797" indent="-342797">
                  <a:spcBef>
                    <a:spcPts val="600"/>
                  </a:spcBef>
                  <a:buFont typeface="Wingdings" pitchFamily="2" charset="2"/>
                  <a:buChar char="ü"/>
                </a:pPr>
                <a:r>
                  <a:rPr lang="en-US" sz="1400">
                    <a:solidFill>
                      <a:schemeClr val="tx1"/>
                    </a:solidFill>
                    <a:latin typeface="Calibri"/>
                    <a:cs typeface="Calibri"/>
                  </a:rPr>
                  <a:t>Threat intel updates</a:t>
                </a:r>
              </a:p>
              <a:p>
                <a:pPr marL="342797" indent="-342797">
                  <a:spcBef>
                    <a:spcPts val="600"/>
                  </a:spcBef>
                  <a:buFont typeface="Wingdings" pitchFamily="2" charset="2"/>
                  <a:buChar char="ü"/>
                </a:pPr>
                <a:r>
                  <a:rPr lang="en-US" sz="1400">
                    <a:solidFill>
                      <a:schemeClr val="tx1"/>
                    </a:solidFill>
                    <a:latin typeface="Calibri"/>
                    <a:cs typeface="Calibri"/>
                  </a:rPr>
                  <a:t>Prevention alerts</a:t>
                </a:r>
              </a:p>
              <a:p>
                <a:pPr marL="342797" indent="-342797">
                  <a:spcBef>
                    <a:spcPts val="600"/>
                  </a:spcBef>
                  <a:buFont typeface="Wingdings" pitchFamily="2" charset="2"/>
                  <a:buChar char="ü"/>
                </a:pPr>
                <a:r>
                  <a:rPr lang="en-US" sz="1400">
                    <a:solidFill>
                      <a:schemeClr val="tx1"/>
                    </a:solidFill>
                    <a:latin typeface="Calibri"/>
                    <a:cs typeface="Calibri"/>
                  </a:rPr>
                  <a:t>Alert triage</a:t>
                </a:r>
                <a:endParaRPr lang="en-US" sz="1400">
                  <a:solidFill>
                    <a:schemeClr val="tx1"/>
                  </a:solidFill>
                  <a:latin typeface="Calibri" panose="020F0502020204030204" pitchFamily="34" charset="0"/>
                  <a:cs typeface="Calibri" panose="020F0502020204030204" pitchFamily="34" charset="0"/>
                </a:endParaRPr>
              </a:p>
              <a:p>
                <a:pPr marL="342797" indent="-342797">
                  <a:spcBef>
                    <a:spcPts val="600"/>
                  </a:spcBef>
                  <a:buClr>
                    <a:schemeClr val="tx1"/>
                  </a:buClr>
                  <a:buFont typeface="Arial" panose="020B0604020202020204" pitchFamily="34" charset="0"/>
                  <a:buChar char="•"/>
                </a:pPr>
                <a:endParaRPr lang="en-US" sz="1799" b="1">
                  <a:solidFill>
                    <a:srgbClr val="717074"/>
                  </a:solidFill>
                  <a:latin typeface="Calibri" panose="020F0502020204030204" pitchFamily="34" charset="0"/>
                  <a:cs typeface="Calibri" panose="020F0502020204030204" pitchFamily="34" charset="0"/>
                </a:endParaRPr>
              </a:p>
              <a:p>
                <a:pPr marL="342797" indent="-342797">
                  <a:spcBef>
                    <a:spcPts val="600"/>
                  </a:spcBef>
                  <a:buClr>
                    <a:schemeClr val="tx1"/>
                  </a:buClr>
                </a:pPr>
                <a:endParaRPr lang="en-US" sz="1799" b="1">
                  <a:solidFill>
                    <a:srgbClr val="717074"/>
                  </a:solidFill>
                  <a:latin typeface="Calibri" panose="020F0502020204030204" pitchFamily="34" charset="0"/>
                  <a:cs typeface="Calibri" panose="020F0502020204030204" pitchFamily="34" charset="0"/>
                </a:endParaRPr>
              </a:p>
              <a:p>
                <a:pPr marL="799860" lvl="1" indent="-342797">
                  <a:spcBef>
                    <a:spcPts val="600"/>
                  </a:spcBef>
                  <a:buClr>
                    <a:schemeClr val="tx1"/>
                  </a:buClr>
                </a:pPr>
                <a:endParaRPr lang="en-US" sz="1600" b="1">
                  <a:solidFill>
                    <a:srgbClr val="717074"/>
                  </a:solidFill>
                  <a:latin typeface="Calibri" panose="020F0502020204030204" pitchFamily="34" charset="0"/>
                  <a:cs typeface="Calibri" panose="020F0502020204030204" pitchFamily="34" charset="0"/>
                </a:endParaRPr>
              </a:p>
              <a:p>
                <a:pPr marL="342797" indent="-342797">
                  <a:spcBef>
                    <a:spcPts val="600"/>
                  </a:spcBef>
                  <a:buClr>
                    <a:schemeClr val="tx1"/>
                  </a:buClr>
                  <a:buFont typeface="Arial" panose="020B0604020202020204" pitchFamily="34" charset="0"/>
                  <a:buChar char="•"/>
                </a:pPr>
                <a:endParaRPr lang="en-US" sz="1799" b="1">
                  <a:solidFill>
                    <a:srgbClr val="717074"/>
                  </a:solidFill>
                  <a:latin typeface="Calibri" panose="020F0502020204030204" pitchFamily="34" charset="0"/>
                  <a:cs typeface="Calibri" panose="020F0502020204030204" pitchFamily="34" charset="0"/>
                </a:endParaRPr>
              </a:p>
              <a:p>
                <a:pPr marL="342797" indent="-342797">
                  <a:spcBef>
                    <a:spcPts val="600"/>
                  </a:spcBef>
                  <a:buClr>
                    <a:schemeClr val="tx1"/>
                  </a:buClr>
                  <a:buFont typeface="Arial" panose="020B0604020202020204" pitchFamily="34" charset="0"/>
                  <a:buChar char="•"/>
                </a:pPr>
                <a:endParaRPr lang="en-US" sz="600">
                  <a:latin typeface="Calibri" panose="020F0502020204030204" pitchFamily="34" charset="0"/>
                  <a:cs typeface="Calibri" panose="020F0502020204030204" pitchFamily="34" charset="0"/>
                </a:endParaRPr>
              </a:p>
            </p:txBody>
          </p:sp>
          <p:sp>
            <p:nvSpPr>
              <p:cNvPr id="39" name="Text Placeholder 24">
                <a:extLst>
                  <a:ext uri="{FF2B5EF4-FFF2-40B4-BE49-F238E27FC236}">
                    <a16:creationId xmlns:a16="http://schemas.microsoft.com/office/drawing/2014/main" id="{F2D70266-0505-0449-BB1C-0DDBBDC71E6A}"/>
                  </a:ext>
                </a:extLst>
              </p:cNvPr>
              <p:cNvSpPr txBox="1">
                <a:spLocks/>
              </p:cNvSpPr>
              <p:nvPr/>
            </p:nvSpPr>
            <p:spPr>
              <a:xfrm>
                <a:off x="475957" y="1205645"/>
                <a:ext cx="3375379" cy="503217"/>
              </a:xfrm>
              <a:prstGeom prst="rect">
                <a:avLst/>
              </a:prstGeom>
              <a:solidFill>
                <a:schemeClr val="accent4"/>
              </a:solidFill>
            </p:spPr>
            <p:txBody>
              <a:bodyPr anchor="ct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buFont typeface="Arial" panose="020B0604020202020204" pitchFamily="34" charset="0"/>
                  <a:buNone/>
                </a:pPr>
                <a:r>
                  <a:rPr lang="en-US" sz="1800" b="1">
                    <a:solidFill>
                      <a:schemeClr val="bg1"/>
                    </a:solidFill>
                    <a:latin typeface="Calibri"/>
                    <a:cs typeface="Calibri"/>
                  </a:rPr>
                  <a:t>Carbon Black Cloud Prevention</a:t>
                </a:r>
                <a:endParaRPr lang="en-US" sz="1800" b="1">
                  <a:solidFill>
                    <a:schemeClr val="bg1"/>
                  </a:solidFill>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4D703F3F-D0F4-A64B-ACE1-96651E7CFA06}"/>
                </a:ext>
              </a:extLst>
            </p:cNvPr>
            <p:cNvGrpSpPr/>
            <p:nvPr/>
          </p:nvGrpSpPr>
          <p:grpSpPr>
            <a:xfrm>
              <a:off x="4547606" y="1293565"/>
              <a:ext cx="3375607" cy="3070022"/>
              <a:chOff x="475729" y="1205645"/>
              <a:chExt cx="3375607" cy="3070022"/>
            </a:xfrm>
          </p:grpSpPr>
          <p:sp>
            <p:nvSpPr>
              <p:cNvPr id="43" name="Content Placeholder 21">
                <a:extLst>
                  <a:ext uri="{FF2B5EF4-FFF2-40B4-BE49-F238E27FC236}">
                    <a16:creationId xmlns:a16="http://schemas.microsoft.com/office/drawing/2014/main" id="{06C5EC94-880D-F64C-931C-7068BEEF322B}"/>
                  </a:ext>
                </a:extLst>
              </p:cNvPr>
              <p:cNvSpPr txBox="1">
                <a:spLocks/>
              </p:cNvSpPr>
              <p:nvPr/>
            </p:nvSpPr>
            <p:spPr>
              <a:xfrm>
                <a:off x="475729" y="1708862"/>
                <a:ext cx="3375606" cy="2566805"/>
              </a:xfrm>
              <a:prstGeom prst="rect">
                <a:avLst/>
              </a:prstGeom>
              <a:solidFill>
                <a:schemeClr val="bg2"/>
              </a:solidFill>
            </p:spPr>
            <p:txBody>
              <a:bodyPr vert="horz" lIns="182832" tIns="274249" rIns="182832"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marL="342797" indent="-342797">
                  <a:spcBef>
                    <a:spcPts val="600"/>
                  </a:spcBef>
                  <a:buFont typeface="Arial" panose="020B0604020202020204" pitchFamily="34" charset="0"/>
                  <a:buChar char="•"/>
                </a:pPr>
                <a:r>
                  <a:rPr lang="en-US" sz="1400" b="1">
                    <a:solidFill>
                      <a:schemeClr val="tx1"/>
                    </a:solidFill>
                    <a:latin typeface="Calibri"/>
                    <a:cs typeface="Calibri"/>
                  </a:rPr>
                  <a:t>CBC Prevention</a:t>
                </a:r>
              </a:p>
              <a:p>
                <a:pPr marL="342797" indent="-342797">
                  <a:spcBef>
                    <a:spcPts val="600"/>
                  </a:spcBef>
                  <a:buFont typeface="Wingdings" pitchFamily="2" charset="2"/>
                  <a:buChar char="ü"/>
                </a:pPr>
                <a:r>
                  <a:rPr lang="en-US" sz="1400">
                    <a:solidFill>
                      <a:schemeClr val="tx1"/>
                    </a:solidFill>
                    <a:latin typeface="Calibri" panose="020F0502020204030204" pitchFamily="34" charset="0"/>
                    <a:cs typeface="Calibri" panose="020F0502020204030204" pitchFamily="34" charset="0"/>
                  </a:rPr>
                  <a:t>Event Investigation (Behavioral EDR)</a:t>
                </a:r>
              </a:p>
              <a:p>
                <a:pPr marL="342797" indent="-342797">
                  <a:spcBef>
                    <a:spcPts val="600"/>
                  </a:spcBef>
                  <a:buFont typeface="Wingdings" pitchFamily="2" charset="2"/>
                  <a:buChar char="ü"/>
                </a:pPr>
                <a:r>
                  <a:rPr lang="en-US" sz="1400">
                    <a:solidFill>
                      <a:schemeClr val="tx1"/>
                    </a:solidFill>
                    <a:latin typeface="Calibri" panose="020F0502020204030204" pitchFamily="34" charset="0"/>
                    <a:cs typeface="Calibri" panose="020F0502020204030204" pitchFamily="34" charset="0"/>
                  </a:rPr>
                  <a:t>Device Control</a:t>
                </a:r>
              </a:p>
              <a:p>
                <a:pPr marL="342797" indent="-342797">
                  <a:spcBef>
                    <a:spcPts val="600"/>
                  </a:spcBef>
                  <a:buFont typeface="Wingdings" pitchFamily="2" charset="2"/>
                  <a:buChar char="ü"/>
                </a:pPr>
                <a:r>
                  <a:rPr lang="en-US" sz="1400">
                    <a:solidFill>
                      <a:schemeClr val="tx1"/>
                    </a:solidFill>
                    <a:latin typeface="Calibri" panose="020F0502020204030204" pitchFamily="34" charset="0"/>
                    <a:cs typeface="Calibri" panose="020F0502020204030204" pitchFamily="34" charset="0"/>
                  </a:rPr>
                  <a:t>Live Response</a:t>
                </a:r>
              </a:p>
              <a:p>
                <a:pPr marL="342797" indent="-342797">
                  <a:spcBef>
                    <a:spcPts val="600"/>
                  </a:spcBef>
                  <a:buFont typeface="Wingdings" pitchFamily="2" charset="2"/>
                  <a:buChar char="ü"/>
                </a:pPr>
                <a:r>
                  <a:rPr lang="en-US" sz="1400">
                    <a:solidFill>
                      <a:schemeClr val="tx1"/>
                    </a:solidFill>
                    <a:latin typeface="Calibri" panose="020F0502020204030204" pitchFamily="34" charset="0"/>
                    <a:cs typeface="Calibri" panose="020F0502020204030204" pitchFamily="34" charset="0"/>
                  </a:rPr>
                  <a:t>Advanced (API, Event Forwarder)</a:t>
                </a:r>
              </a:p>
              <a:p>
                <a:pPr>
                  <a:spcBef>
                    <a:spcPts val="600"/>
                  </a:spcBef>
                  <a:buClr>
                    <a:schemeClr val="tx1"/>
                  </a:buClr>
                  <a:buNone/>
                </a:pPr>
                <a:endParaRPr lang="en-US" sz="1799" b="1">
                  <a:solidFill>
                    <a:srgbClr val="717074"/>
                  </a:solidFill>
                  <a:latin typeface="Calibri" panose="020F0502020204030204" pitchFamily="34" charset="0"/>
                  <a:cs typeface="Calibri" panose="020F0502020204030204" pitchFamily="34" charset="0"/>
                </a:endParaRPr>
              </a:p>
              <a:p>
                <a:pPr marL="342797" indent="-342797">
                  <a:spcBef>
                    <a:spcPts val="600"/>
                  </a:spcBef>
                  <a:buClr>
                    <a:schemeClr val="tx1"/>
                  </a:buClr>
                  <a:buFont typeface="Arial" panose="020B0604020202020204" pitchFamily="34" charset="0"/>
                  <a:buChar char="•"/>
                </a:pPr>
                <a:endParaRPr lang="en-US" sz="600">
                  <a:latin typeface="Calibri" panose="020F0502020204030204" pitchFamily="34" charset="0"/>
                  <a:cs typeface="Calibri" panose="020F0502020204030204" pitchFamily="34" charset="0"/>
                </a:endParaRPr>
              </a:p>
            </p:txBody>
          </p:sp>
          <p:sp>
            <p:nvSpPr>
              <p:cNvPr id="44" name="Text Placeholder 24">
                <a:extLst>
                  <a:ext uri="{FF2B5EF4-FFF2-40B4-BE49-F238E27FC236}">
                    <a16:creationId xmlns:a16="http://schemas.microsoft.com/office/drawing/2014/main" id="{A2EC1184-8CAC-A745-9CE7-6BF19F6D4603}"/>
                  </a:ext>
                </a:extLst>
              </p:cNvPr>
              <p:cNvSpPr txBox="1">
                <a:spLocks/>
              </p:cNvSpPr>
              <p:nvPr/>
            </p:nvSpPr>
            <p:spPr>
              <a:xfrm>
                <a:off x="475957" y="1205645"/>
                <a:ext cx="3375379" cy="503217"/>
              </a:xfrm>
              <a:prstGeom prst="rect">
                <a:avLst/>
              </a:prstGeom>
              <a:solidFill>
                <a:schemeClr val="accent1"/>
              </a:solidFill>
            </p:spPr>
            <p:txBody>
              <a:bodyPr anchor="ct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buFont typeface="Arial" panose="020B0604020202020204" pitchFamily="34" charset="0"/>
                  <a:buNone/>
                </a:pPr>
                <a:r>
                  <a:rPr lang="en-US" sz="1800" b="1">
                    <a:solidFill>
                      <a:schemeClr val="bg1"/>
                    </a:solidFill>
                    <a:latin typeface="Calibri"/>
                    <a:cs typeface="Calibri"/>
                  </a:rPr>
                  <a:t>Carbon Black Cloud EP Standard</a:t>
                </a:r>
                <a:endParaRPr lang="en-US" sz="1800" b="1">
                  <a:solidFill>
                    <a:schemeClr val="bg1"/>
                  </a:solidFill>
                  <a:latin typeface="Calibri" panose="020F0502020204030204" pitchFamily="34" charset="0"/>
                  <a:cs typeface="Calibri" panose="020F0502020204030204" pitchFamily="34" charset="0"/>
                </a:endParaRPr>
              </a:p>
            </p:txBody>
          </p:sp>
        </p:grpSp>
        <p:cxnSp>
          <p:nvCxnSpPr>
            <p:cNvPr id="47" name="Straight Connector 46">
              <a:extLst>
                <a:ext uri="{FF2B5EF4-FFF2-40B4-BE49-F238E27FC236}">
                  <a16:creationId xmlns:a16="http://schemas.microsoft.com/office/drawing/2014/main" id="{A7488337-370D-5748-856D-5FFDE181D10D}"/>
                </a:ext>
              </a:extLst>
            </p:cNvPr>
            <p:cNvCxnSpPr>
              <a:cxnSpLocks/>
            </p:cNvCxnSpPr>
            <p:nvPr/>
          </p:nvCxnSpPr>
          <p:spPr bwMode="gray">
            <a:xfrm>
              <a:off x="4269944" y="1297727"/>
              <a:ext cx="0" cy="3065860"/>
            </a:xfrm>
            <a:prstGeom prst="line">
              <a:avLst/>
            </a:prstGeom>
            <a:ln w="25400">
              <a:solidFill>
                <a:schemeClr val="tx1"/>
              </a:solidFill>
              <a:prstDash val="lgDash"/>
              <a:miter lim="800000"/>
              <a:tailEnd type="none"/>
            </a:ln>
          </p:spPr>
          <p:style>
            <a:lnRef idx="1">
              <a:schemeClr val="accent1"/>
            </a:lnRef>
            <a:fillRef idx="0">
              <a:schemeClr val="accent1"/>
            </a:fillRef>
            <a:effectRef idx="0">
              <a:schemeClr val="accent1"/>
            </a:effectRef>
            <a:fontRef idx="minor">
              <a:schemeClr val="tx1"/>
            </a:fontRef>
          </p:style>
        </p:cxnSp>
      </p:grpSp>
      <p:sp>
        <p:nvSpPr>
          <p:cNvPr id="53" name="Right Arrow 52">
            <a:extLst>
              <a:ext uri="{FF2B5EF4-FFF2-40B4-BE49-F238E27FC236}">
                <a16:creationId xmlns:a16="http://schemas.microsoft.com/office/drawing/2014/main" id="{4CA70F40-A2C4-6543-A4D8-2A051CAE1402}"/>
              </a:ext>
            </a:extLst>
          </p:cNvPr>
          <p:cNvSpPr/>
          <p:nvPr/>
        </p:nvSpPr>
        <p:spPr>
          <a:xfrm>
            <a:off x="5148779" y="5501599"/>
            <a:ext cx="832436" cy="41232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54" name="TextBox 53">
            <a:extLst>
              <a:ext uri="{FF2B5EF4-FFF2-40B4-BE49-F238E27FC236}">
                <a16:creationId xmlns:a16="http://schemas.microsoft.com/office/drawing/2014/main" id="{7C303A4E-B677-7F41-BEB7-E5194644E3B6}"/>
              </a:ext>
            </a:extLst>
          </p:cNvPr>
          <p:cNvSpPr txBox="1"/>
          <p:nvPr/>
        </p:nvSpPr>
        <p:spPr>
          <a:xfrm>
            <a:off x="5939379" y="1311841"/>
            <a:ext cx="5672664" cy="184666"/>
          </a:xfrm>
          <a:prstGeom prst="rect">
            <a:avLst/>
          </a:prstGeom>
          <a:solidFill>
            <a:schemeClr val="bg1">
              <a:lumMod val="75000"/>
            </a:schemeClr>
          </a:solidFill>
        </p:spPr>
        <p:txBody>
          <a:bodyPr wrap="square" lIns="0" tIns="0" rIns="0" bIns="0" rtlCol="0">
            <a:spAutoFit/>
          </a:bodyPr>
          <a:lstStyle/>
          <a:p>
            <a:pPr algn="ctr">
              <a:spcAft>
                <a:spcPts val="600"/>
              </a:spcAft>
            </a:pPr>
            <a:r>
              <a:rPr lang="en-US" sz="1200" b="1">
                <a:solidFill>
                  <a:schemeClr val="bg1"/>
                </a:solidFill>
              </a:rPr>
              <a:t>Feature Comparison</a:t>
            </a:r>
          </a:p>
        </p:txBody>
      </p:sp>
      <p:sp>
        <p:nvSpPr>
          <p:cNvPr id="55" name="TextBox 54">
            <a:extLst>
              <a:ext uri="{FF2B5EF4-FFF2-40B4-BE49-F238E27FC236}">
                <a16:creationId xmlns:a16="http://schemas.microsoft.com/office/drawing/2014/main" id="{060C6FAF-9675-864D-B0B5-668F1F2DB3A4}"/>
              </a:ext>
            </a:extLst>
          </p:cNvPr>
          <p:cNvSpPr txBox="1"/>
          <p:nvPr/>
        </p:nvSpPr>
        <p:spPr>
          <a:xfrm>
            <a:off x="5939379" y="1537351"/>
            <a:ext cx="2617961" cy="2994156"/>
          </a:xfrm>
          <a:prstGeom prst="rect">
            <a:avLst/>
          </a:prstGeom>
          <a:ln w="28575">
            <a:solidFill>
              <a:schemeClr val="tx2"/>
            </a:solidFill>
          </a:ln>
        </p:spPr>
        <p:txBody>
          <a:bodyPr wrap="square" lIns="0" tIns="0" rIns="0" bIns="0" rtlCol="0">
            <a:spAutoFit/>
          </a:bodyPr>
          <a:lstStyle/>
          <a:p>
            <a:pPr algn="l">
              <a:spcAft>
                <a:spcPts val="600"/>
              </a:spcAft>
            </a:pPr>
            <a:endParaRPr lang="en-US" sz="1200"/>
          </a:p>
        </p:txBody>
      </p:sp>
      <p:sp>
        <p:nvSpPr>
          <p:cNvPr id="27" name="TextBox 26">
            <a:extLst>
              <a:ext uri="{FF2B5EF4-FFF2-40B4-BE49-F238E27FC236}">
                <a16:creationId xmlns:a16="http://schemas.microsoft.com/office/drawing/2014/main" id="{E52790A4-5A63-2A41-BD04-DB2B03A977D7}"/>
              </a:ext>
            </a:extLst>
          </p:cNvPr>
          <p:cNvSpPr txBox="1"/>
          <p:nvPr/>
        </p:nvSpPr>
        <p:spPr>
          <a:xfrm>
            <a:off x="1565856" y="1312307"/>
            <a:ext cx="1981809" cy="184666"/>
          </a:xfrm>
          <a:prstGeom prst="rect">
            <a:avLst/>
          </a:prstGeom>
        </p:spPr>
        <p:txBody>
          <a:bodyPr wrap="square" lIns="0" tIns="0" rIns="0" bIns="0" rtlCol="0">
            <a:spAutoFit/>
          </a:bodyPr>
          <a:lstStyle/>
          <a:p>
            <a:pPr>
              <a:spcAft>
                <a:spcPts val="600"/>
              </a:spcAft>
            </a:pPr>
            <a:r>
              <a:rPr lang="en-US" sz="1200" b="1"/>
              <a:t>VSEC-PR-DIR-W-US-1Y-C</a:t>
            </a:r>
          </a:p>
        </p:txBody>
      </p:sp>
    </p:spTree>
    <p:extLst>
      <p:ext uri="{BB962C8B-B14F-4D97-AF65-F5344CB8AC3E}">
        <p14:creationId xmlns:p14="http://schemas.microsoft.com/office/powerpoint/2010/main" val="974774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197A31-1F8F-4479-838B-2DE773AD42A7}"/>
              </a:ext>
            </a:extLst>
          </p:cNvPr>
          <p:cNvSpPr>
            <a:spLocks noGrp="1"/>
          </p:cNvSpPr>
          <p:nvPr>
            <p:ph type="title"/>
          </p:nvPr>
        </p:nvSpPr>
        <p:spPr/>
        <p:txBody>
          <a:bodyPr/>
          <a:lstStyle/>
          <a:p>
            <a:r>
              <a:rPr lang="en-US"/>
              <a:t>VMware Carbon Black Endpoint Packages </a:t>
            </a:r>
          </a:p>
        </p:txBody>
      </p:sp>
      <p:sp>
        <p:nvSpPr>
          <p:cNvPr id="31" name="Subtitle 5">
            <a:extLst>
              <a:ext uri="{FF2B5EF4-FFF2-40B4-BE49-F238E27FC236}">
                <a16:creationId xmlns:a16="http://schemas.microsoft.com/office/drawing/2014/main" id="{DF486B79-4AE2-8948-A13D-B8998428637A}"/>
              </a:ext>
            </a:extLst>
          </p:cNvPr>
          <p:cNvSpPr>
            <a:spLocks noGrp="1"/>
          </p:cNvSpPr>
          <p:nvPr>
            <p:ph type="subTitle" idx="10"/>
          </p:nvPr>
        </p:nvSpPr>
        <p:spPr>
          <a:xfrm>
            <a:off x="579809" y="758573"/>
            <a:ext cx="11349752" cy="254410"/>
          </a:xfrm>
        </p:spPr>
        <p:txBody>
          <a:bodyPr vert="horz" lIns="0" tIns="0" rIns="0" bIns="0" rtlCol="0" anchor="t">
            <a:noAutofit/>
          </a:bodyPr>
          <a:lstStyle/>
          <a:p>
            <a:r>
              <a:rPr lang="en-US">
                <a:solidFill>
                  <a:srgbClr val="3F3F3F"/>
                </a:solidFill>
              </a:rPr>
              <a:t>Vulnerability Management now included in Endpoint Advanced &amp; Endpoint Enterprise</a:t>
            </a:r>
          </a:p>
          <a:p>
            <a:endParaRPr lang="en-US">
              <a:solidFill>
                <a:srgbClr val="3F3F3F"/>
              </a:solidFill>
            </a:endParaRPr>
          </a:p>
        </p:txBody>
      </p:sp>
      <p:sp>
        <p:nvSpPr>
          <p:cNvPr id="41" name="Rectangle 40">
            <a:extLst>
              <a:ext uri="{FF2B5EF4-FFF2-40B4-BE49-F238E27FC236}">
                <a16:creationId xmlns:a16="http://schemas.microsoft.com/office/drawing/2014/main" id="{1F11AE94-7A60-48D6-A0CC-783524D2699B}"/>
              </a:ext>
            </a:extLst>
          </p:cNvPr>
          <p:cNvSpPr/>
          <p:nvPr/>
        </p:nvSpPr>
        <p:spPr>
          <a:xfrm>
            <a:off x="392461" y="6026356"/>
            <a:ext cx="11400184" cy="307777"/>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400" b="1" i="1">
                <a:solidFill>
                  <a:schemeClr val="bg1"/>
                </a:solidFill>
              </a:rPr>
              <a:t>Note: Upgrade SKUs available to easily support up-sell motion</a:t>
            </a:r>
          </a:p>
        </p:txBody>
      </p:sp>
      <p:sp>
        <p:nvSpPr>
          <p:cNvPr id="4" name="Oval 3"/>
          <p:cNvSpPr/>
          <p:nvPr/>
        </p:nvSpPr>
        <p:spPr>
          <a:xfrm>
            <a:off x="11265740" y="162819"/>
            <a:ext cx="822960" cy="8229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 name="TextBox 6"/>
          <p:cNvSpPr txBox="1"/>
          <p:nvPr/>
        </p:nvSpPr>
        <p:spPr>
          <a:xfrm>
            <a:off x="11372418" y="481033"/>
            <a:ext cx="640080" cy="323165"/>
          </a:xfrm>
          <a:prstGeom prst="rect">
            <a:avLst/>
          </a:prstGeom>
        </p:spPr>
        <p:txBody>
          <a:bodyPr wrap="square" lIns="0" tIns="0" rIns="0" bIns="0" rtlCol="0">
            <a:spAutoFit/>
          </a:bodyPr>
          <a:lstStyle/>
          <a:p>
            <a:pPr algn="l">
              <a:spcAft>
                <a:spcPts val="600"/>
              </a:spcAft>
            </a:pPr>
            <a:r>
              <a:rPr lang="en-US" sz="1050" b="1">
                <a:solidFill>
                  <a:schemeClr val="bg1"/>
                </a:solidFill>
              </a:rPr>
              <a:t>Endpoint</a:t>
            </a:r>
          </a:p>
        </p:txBody>
      </p:sp>
      <p:grpSp>
        <p:nvGrpSpPr>
          <p:cNvPr id="8" name="Group 7">
            <a:extLst>
              <a:ext uri="{FF2B5EF4-FFF2-40B4-BE49-F238E27FC236}">
                <a16:creationId xmlns:a16="http://schemas.microsoft.com/office/drawing/2014/main" id="{8B8DC54C-5ED2-1647-A198-A5F2213BD9F9}"/>
              </a:ext>
            </a:extLst>
          </p:cNvPr>
          <p:cNvGrpSpPr/>
          <p:nvPr/>
        </p:nvGrpSpPr>
        <p:grpSpPr>
          <a:xfrm>
            <a:off x="382303" y="1178165"/>
            <a:ext cx="11424218" cy="4501670"/>
            <a:chOff x="368427" y="1319092"/>
            <a:chExt cx="11424218" cy="4501670"/>
          </a:xfrm>
        </p:grpSpPr>
        <p:grpSp>
          <p:nvGrpSpPr>
            <p:cNvPr id="60" name="Group 59">
              <a:extLst>
                <a:ext uri="{FF2B5EF4-FFF2-40B4-BE49-F238E27FC236}">
                  <a16:creationId xmlns:a16="http://schemas.microsoft.com/office/drawing/2014/main" id="{80689838-2C5E-47BD-9FE6-C08566CA3827}"/>
                </a:ext>
              </a:extLst>
            </p:cNvPr>
            <p:cNvGrpSpPr/>
            <p:nvPr/>
          </p:nvGrpSpPr>
          <p:grpSpPr>
            <a:xfrm>
              <a:off x="368427" y="2760192"/>
              <a:ext cx="3383280" cy="2768182"/>
              <a:chOff x="1594409" y="3198940"/>
              <a:chExt cx="2833902" cy="2768903"/>
            </a:xfrm>
          </p:grpSpPr>
          <p:sp>
            <p:nvSpPr>
              <p:cNvPr id="61" name="Rectangle 60">
                <a:extLst>
                  <a:ext uri="{FF2B5EF4-FFF2-40B4-BE49-F238E27FC236}">
                    <a16:creationId xmlns:a16="http://schemas.microsoft.com/office/drawing/2014/main" id="{BA6FD6D8-313F-470E-AC3B-A1298905FF34}"/>
                  </a:ext>
                </a:extLst>
              </p:cNvPr>
              <p:cNvSpPr/>
              <p:nvPr/>
            </p:nvSpPr>
            <p:spPr>
              <a:xfrm>
                <a:off x="1594409" y="3198940"/>
                <a:ext cx="2833902" cy="27689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2" name="Rectangle 61">
                <a:extLst>
                  <a:ext uri="{FF2B5EF4-FFF2-40B4-BE49-F238E27FC236}">
                    <a16:creationId xmlns:a16="http://schemas.microsoft.com/office/drawing/2014/main" id="{DA8C9745-B3A3-4799-8266-E198F340CB0A}"/>
                  </a:ext>
                </a:extLst>
              </p:cNvPr>
              <p:cNvSpPr/>
              <p:nvPr/>
            </p:nvSpPr>
            <p:spPr>
              <a:xfrm>
                <a:off x="1594409" y="3198940"/>
                <a:ext cx="2833152" cy="77268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1754234" y="3331367"/>
                <a:ext cx="2506148" cy="507963"/>
              </a:xfrm>
              <a:prstGeom prst="rect">
                <a:avLst/>
              </a:prstGeom>
            </p:spPr>
            <p:txBody>
              <a:bodyPr wrap="none" lIns="0" tIns="0" rIns="0" bIns="0" rtlCol="0">
                <a:spAutoFit/>
              </a:bodyPr>
              <a:lstStyle/>
              <a:p>
                <a:pPr algn="ctr">
                  <a:spcAft>
                    <a:spcPts val="600"/>
                  </a:spcAft>
                </a:pPr>
                <a:r>
                  <a:rPr lang="en-US" sz="1400">
                    <a:solidFill>
                      <a:schemeClr val="bg1"/>
                    </a:solidFill>
                  </a:rPr>
                  <a:t>VMware Carbon Black Cloud</a:t>
                </a:r>
              </a:p>
              <a:p>
                <a:pPr algn="ctr">
                  <a:spcAft>
                    <a:spcPts val="600"/>
                  </a:spcAft>
                </a:pPr>
                <a:r>
                  <a:rPr lang="en-US" sz="1400" b="1">
                    <a:solidFill>
                      <a:schemeClr val="bg1"/>
                    </a:solidFill>
                  </a:rPr>
                  <a:t>Endpoint Standard</a:t>
                </a:r>
              </a:p>
            </p:txBody>
          </p:sp>
          <p:sp>
            <p:nvSpPr>
              <p:cNvPr id="64" name="TextBox 63">
                <a:extLst>
                  <a:ext uri="{FF2B5EF4-FFF2-40B4-BE49-F238E27FC236}">
                    <a16:creationId xmlns:a16="http://schemas.microsoft.com/office/drawing/2014/main" id="{59B67E5B-FDF6-43D4-8650-B792C2744AEC}"/>
                  </a:ext>
                </a:extLst>
              </p:cNvPr>
              <p:cNvSpPr txBox="1"/>
              <p:nvPr/>
            </p:nvSpPr>
            <p:spPr>
              <a:xfrm>
                <a:off x="2706784" y="4150374"/>
                <a:ext cx="543559" cy="215500"/>
              </a:xfrm>
              <a:prstGeom prst="rect">
                <a:avLst/>
              </a:prstGeom>
            </p:spPr>
            <p:txBody>
              <a:bodyPr wrap="none" lIns="0" tIns="0" rIns="0" bIns="0" rtlCol="0">
                <a:spAutoFit/>
              </a:bodyPr>
              <a:lstStyle/>
              <a:p>
                <a:pPr algn="ctr">
                  <a:spcAft>
                    <a:spcPts val="600"/>
                  </a:spcAft>
                </a:pPr>
                <a:r>
                  <a:rPr lang="en-US" sz="1400">
                    <a:solidFill>
                      <a:schemeClr val="bg1"/>
                    </a:solidFill>
                  </a:rPr>
                  <a:t>NGAV</a:t>
                </a:r>
              </a:p>
            </p:txBody>
          </p:sp>
          <p:cxnSp>
            <p:nvCxnSpPr>
              <p:cNvPr id="65" name="Straight Connector 64">
                <a:extLst>
                  <a:ext uri="{FF2B5EF4-FFF2-40B4-BE49-F238E27FC236}">
                    <a16:creationId xmlns:a16="http://schemas.microsoft.com/office/drawing/2014/main" id="{7B7CC415-E47E-47F6-B8E0-DED92BA56D6D}"/>
                  </a:ext>
                </a:extLst>
              </p:cNvPr>
              <p:cNvCxnSpPr/>
              <p:nvPr/>
            </p:nvCxnSpPr>
            <p:spPr bwMode="gray">
              <a:xfrm>
                <a:off x="1725864" y="4545009"/>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A0EC3D7-8127-4BDE-AB3F-4196E40EA24A}"/>
                  </a:ext>
                </a:extLst>
              </p:cNvPr>
              <p:cNvSpPr txBox="1"/>
              <p:nvPr/>
            </p:nvSpPr>
            <p:spPr>
              <a:xfrm>
                <a:off x="1656111" y="4764998"/>
                <a:ext cx="2452520" cy="923570"/>
              </a:xfrm>
              <a:prstGeom prst="rect">
                <a:avLst/>
              </a:prstGeom>
            </p:spPr>
            <p:txBody>
              <a:bodyPr wrap="square" lIns="0" tIns="0" rIns="0" bIns="0" rtlCol="0">
                <a:spAutoFit/>
              </a:bodyPr>
              <a:lstStyle/>
              <a:p>
                <a:pPr algn="ctr" defTabSz="913852">
                  <a:spcAft>
                    <a:spcPts val="600"/>
                  </a:spcAft>
                </a:pPr>
                <a:r>
                  <a:rPr lang="en-US" sz="1200">
                    <a:solidFill>
                      <a:schemeClr val="bg1"/>
                    </a:solidFill>
                  </a:rPr>
                  <a:t>Next-generation antivirus (NGAV) and behavioral endpoint detection and response (EDR). SaaS offering through unified Carbon Black Cloud console and universal agent. Priced by endpoint.</a:t>
                </a:r>
              </a:p>
            </p:txBody>
          </p:sp>
        </p:grpSp>
        <p:grpSp>
          <p:nvGrpSpPr>
            <p:cNvPr id="67" name="Group 66">
              <a:extLst>
                <a:ext uri="{FF2B5EF4-FFF2-40B4-BE49-F238E27FC236}">
                  <a16:creationId xmlns:a16="http://schemas.microsoft.com/office/drawing/2014/main" id="{0A112E23-4CD6-4A10-BD23-2CFA6A12B8C6}"/>
                </a:ext>
              </a:extLst>
            </p:cNvPr>
            <p:cNvGrpSpPr/>
            <p:nvPr/>
          </p:nvGrpSpPr>
          <p:grpSpPr>
            <a:xfrm>
              <a:off x="4368336" y="1948420"/>
              <a:ext cx="3383280" cy="3579955"/>
              <a:chOff x="1588714" y="3198940"/>
              <a:chExt cx="2833902" cy="3580887"/>
            </a:xfrm>
          </p:grpSpPr>
          <p:sp>
            <p:nvSpPr>
              <p:cNvPr id="68" name="Rectangle 67">
                <a:extLst>
                  <a:ext uri="{FF2B5EF4-FFF2-40B4-BE49-F238E27FC236}">
                    <a16:creationId xmlns:a16="http://schemas.microsoft.com/office/drawing/2014/main" id="{BCB6CB2C-923A-4B60-B6D4-C3F9A3BEF468}"/>
                  </a:ext>
                </a:extLst>
              </p:cNvPr>
              <p:cNvSpPr/>
              <p:nvPr/>
            </p:nvSpPr>
            <p:spPr>
              <a:xfrm>
                <a:off x="1588714" y="3198940"/>
                <a:ext cx="2833902" cy="3580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9" name="Rectangle 68">
                <a:extLst>
                  <a:ext uri="{FF2B5EF4-FFF2-40B4-BE49-F238E27FC236}">
                    <a16:creationId xmlns:a16="http://schemas.microsoft.com/office/drawing/2014/main" id="{C5EAFCE8-8D32-4272-AC5A-6D062BAD4926}"/>
                  </a:ext>
                </a:extLst>
              </p:cNvPr>
              <p:cNvSpPr/>
              <p:nvPr/>
            </p:nvSpPr>
            <p:spPr>
              <a:xfrm>
                <a:off x="1589089" y="3201822"/>
                <a:ext cx="2833152" cy="75804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0" name="TextBox 69">
                <a:extLst>
                  <a:ext uri="{FF2B5EF4-FFF2-40B4-BE49-F238E27FC236}">
                    <a16:creationId xmlns:a16="http://schemas.microsoft.com/office/drawing/2014/main" id="{735F8716-5BB8-49D4-BDA4-ED430B5261AE}"/>
                  </a:ext>
                </a:extLst>
              </p:cNvPr>
              <p:cNvSpPr txBox="1"/>
              <p:nvPr/>
            </p:nvSpPr>
            <p:spPr>
              <a:xfrm>
                <a:off x="1611575" y="3326928"/>
                <a:ext cx="2788181" cy="507831"/>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Cloud</a:t>
                </a:r>
              </a:p>
              <a:p>
                <a:pPr algn="ctr">
                  <a:spcAft>
                    <a:spcPts val="600"/>
                  </a:spcAft>
                </a:pPr>
                <a:r>
                  <a:rPr lang="en-US" sz="1400" b="1">
                    <a:solidFill>
                      <a:schemeClr val="bg1"/>
                    </a:solidFill>
                  </a:rPr>
                  <a:t>Endpoint Advanced</a:t>
                </a:r>
              </a:p>
            </p:txBody>
          </p:sp>
          <p:sp>
            <p:nvSpPr>
              <p:cNvPr id="71" name="TextBox 70">
                <a:extLst>
                  <a:ext uri="{FF2B5EF4-FFF2-40B4-BE49-F238E27FC236}">
                    <a16:creationId xmlns:a16="http://schemas.microsoft.com/office/drawing/2014/main" id="{98E25A70-79E4-45FA-8895-4F553706F98C}"/>
                  </a:ext>
                </a:extLst>
              </p:cNvPr>
              <p:cNvSpPr txBox="1"/>
              <p:nvPr/>
            </p:nvSpPr>
            <p:spPr>
              <a:xfrm>
                <a:off x="2063381" y="3972809"/>
                <a:ext cx="1883818" cy="1077498"/>
              </a:xfrm>
              <a:prstGeom prst="rect">
                <a:avLst/>
              </a:prstGeom>
            </p:spPr>
            <p:txBody>
              <a:bodyPr wrap="none" lIns="0" tIns="0" rIns="0" bIns="0" rtlCol="0">
                <a:spAutoFit/>
              </a:bodyPr>
              <a:lstStyle/>
              <a:p>
                <a:pPr algn="ctr"/>
                <a:r>
                  <a:rPr lang="en-US" sz="1400">
                    <a:solidFill>
                      <a:schemeClr val="bg1"/>
                    </a:solidFill>
                  </a:rPr>
                  <a:t>NGAV</a:t>
                </a:r>
              </a:p>
              <a:p>
                <a:pPr algn="ctr"/>
                <a:r>
                  <a:rPr lang="en-US" sz="1400">
                    <a:solidFill>
                      <a:schemeClr val="bg1"/>
                    </a:solidFill>
                  </a:rPr>
                  <a:t>+</a:t>
                </a:r>
                <a:br>
                  <a:rPr lang="en-US" sz="1400">
                    <a:solidFill>
                      <a:schemeClr val="bg1"/>
                    </a:solidFill>
                  </a:rPr>
                </a:br>
                <a:r>
                  <a:rPr lang="en-US" sz="1400">
                    <a:solidFill>
                      <a:schemeClr val="bg1"/>
                    </a:solidFill>
                  </a:rPr>
                  <a:t>Audit and Remediation</a:t>
                </a:r>
              </a:p>
              <a:p>
                <a:pPr algn="ctr"/>
                <a:r>
                  <a:rPr lang="en-US" sz="1400">
                    <a:solidFill>
                      <a:schemeClr val="bg1"/>
                    </a:solidFill>
                  </a:rPr>
                  <a:t>+</a:t>
                </a:r>
              </a:p>
              <a:p>
                <a:pPr algn="ctr"/>
                <a:r>
                  <a:rPr lang="en-US" sz="1400">
                    <a:solidFill>
                      <a:schemeClr val="bg1"/>
                    </a:solidFill>
                  </a:rPr>
                  <a:t>Vulnerability Management</a:t>
                </a:r>
              </a:p>
            </p:txBody>
          </p:sp>
          <p:cxnSp>
            <p:nvCxnSpPr>
              <p:cNvPr id="72" name="Straight Connector 71">
                <a:extLst>
                  <a:ext uri="{FF2B5EF4-FFF2-40B4-BE49-F238E27FC236}">
                    <a16:creationId xmlns:a16="http://schemas.microsoft.com/office/drawing/2014/main" id="{852ABD6F-E63D-4162-AC7D-C277254E3ACC}"/>
                  </a:ext>
                </a:extLst>
              </p:cNvPr>
              <p:cNvCxnSpPr/>
              <p:nvPr/>
            </p:nvCxnSpPr>
            <p:spPr bwMode="gray">
              <a:xfrm>
                <a:off x="1724226" y="5089396"/>
                <a:ext cx="2562879" cy="0"/>
              </a:xfrm>
              <a:prstGeom prst="line">
                <a:avLst/>
              </a:prstGeom>
              <a:ln w="25400">
                <a:solidFill>
                  <a:schemeClr val="accent1">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4D2D40C-B203-45FA-870D-00FC40EA5E5D}"/>
                  </a:ext>
                </a:extLst>
              </p:cNvPr>
              <p:cNvSpPr txBox="1"/>
              <p:nvPr/>
            </p:nvSpPr>
            <p:spPr>
              <a:xfrm>
                <a:off x="1669981" y="5111512"/>
                <a:ext cx="2374582" cy="1477713"/>
              </a:xfrm>
              <a:prstGeom prst="rect">
                <a:avLst/>
              </a:prstGeom>
            </p:spPr>
            <p:txBody>
              <a:bodyPr wrap="square" lIns="0" tIns="0" rIns="0" bIns="0" rtlCol="0">
                <a:spAutoFit/>
              </a:bodyPr>
              <a:lstStyle/>
              <a:p>
                <a:pPr lvl="0" algn="ctr" defTabSz="913852">
                  <a:spcAft>
                    <a:spcPts val="600"/>
                  </a:spcAft>
                  <a:defRPr/>
                </a:pPr>
                <a:r>
                  <a:rPr lang="en-US" sz="1200">
                    <a:solidFill>
                      <a:schemeClr val="bg1"/>
                    </a:solidFill>
                  </a:rPr>
                  <a:t>Next-generation antivirus (NGAV), behavioral endpoint detection and response (EDR), audit and remediation, and risk-prioritized vulnerability assessment. SaaS offering through unified Carbon Black Cloud console and universal agent. Priced by endpoint.</a:t>
                </a:r>
              </a:p>
            </p:txBody>
          </p:sp>
        </p:grpSp>
        <p:grpSp>
          <p:nvGrpSpPr>
            <p:cNvPr id="74" name="Group 73">
              <a:extLst>
                <a:ext uri="{FF2B5EF4-FFF2-40B4-BE49-F238E27FC236}">
                  <a16:creationId xmlns:a16="http://schemas.microsoft.com/office/drawing/2014/main" id="{22181947-36E2-41A1-A3AF-52FCF315CBB6}"/>
                </a:ext>
              </a:extLst>
            </p:cNvPr>
            <p:cNvGrpSpPr/>
            <p:nvPr/>
          </p:nvGrpSpPr>
          <p:grpSpPr>
            <a:xfrm>
              <a:off x="8409365" y="1319092"/>
              <a:ext cx="3383280" cy="4209282"/>
              <a:chOff x="1588714" y="3198939"/>
              <a:chExt cx="2833902" cy="4210378"/>
            </a:xfrm>
          </p:grpSpPr>
          <p:sp>
            <p:nvSpPr>
              <p:cNvPr id="75" name="Rectangle 74">
                <a:extLst>
                  <a:ext uri="{FF2B5EF4-FFF2-40B4-BE49-F238E27FC236}">
                    <a16:creationId xmlns:a16="http://schemas.microsoft.com/office/drawing/2014/main" id="{89CD8734-E17B-4CCA-89D7-69A17B99B2DE}"/>
                  </a:ext>
                </a:extLst>
              </p:cNvPr>
              <p:cNvSpPr/>
              <p:nvPr/>
            </p:nvSpPr>
            <p:spPr>
              <a:xfrm>
                <a:off x="1588714" y="3198940"/>
                <a:ext cx="2833902" cy="42103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Rectangle 75">
                <a:extLst>
                  <a:ext uri="{FF2B5EF4-FFF2-40B4-BE49-F238E27FC236}">
                    <a16:creationId xmlns:a16="http://schemas.microsoft.com/office/drawing/2014/main" id="{E87807B3-40BD-43FB-893E-591FC0A503F4}"/>
                  </a:ext>
                </a:extLst>
              </p:cNvPr>
              <p:cNvSpPr/>
              <p:nvPr/>
            </p:nvSpPr>
            <p:spPr>
              <a:xfrm>
                <a:off x="1589089" y="3198939"/>
                <a:ext cx="2833152" cy="772683"/>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TextBox 76">
                <a:extLst>
                  <a:ext uri="{FF2B5EF4-FFF2-40B4-BE49-F238E27FC236}">
                    <a16:creationId xmlns:a16="http://schemas.microsoft.com/office/drawing/2014/main" id="{A234BF30-3DE1-4E64-A2C5-8B4C7FCD1A7A}"/>
                  </a:ext>
                </a:extLst>
              </p:cNvPr>
              <p:cNvSpPr txBox="1"/>
              <p:nvPr/>
            </p:nvSpPr>
            <p:spPr>
              <a:xfrm>
                <a:off x="1611575" y="3331365"/>
                <a:ext cx="2788181" cy="507831"/>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Cloud</a:t>
                </a:r>
              </a:p>
              <a:p>
                <a:pPr algn="ctr">
                  <a:spcAft>
                    <a:spcPts val="600"/>
                  </a:spcAft>
                </a:pPr>
                <a:r>
                  <a:rPr lang="en-US" sz="1400" b="1">
                    <a:solidFill>
                      <a:schemeClr val="bg1"/>
                    </a:solidFill>
                  </a:rPr>
                  <a:t>Endpoint Enterprise</a:t>
                </a:r>
              </a:p>
            </p:txBody>
          </p:sp>
          <p:sp>
            <p:nvSpPr>
              <p:cNvPr id="78" name="TextBox 77">
                <a:extLst>
                  <a:ext uri="{FF2B5EF4-FFF2-40B4-BE49-F238E27FC236}">
                    <a16:creationId xmlns:a16="http://schemas.microsoft.com/office/drawing/2014/main" id="{73D31439-E2A7-47A9-B51A-5C635B50597F}"/>
                  </a:ext>
                </a:extLst>
              </p:cNvPr>
              <p:cNvSpPr txBox="1"/>
              <p:nvPr/>
            </p:nvSpPr>
            <p:spPr>
              <a:xfrm>
                <a:off x="2063756" y="4018184"/>
                <a:ext cx="1883818" cy="1723998"/>
              </a:xfrm>
              <a:prstGeom prst="rect">
                <a:avLst/>
              </a:prstGeom>
            </p:spPr>
            <p:txBody>
              <a:bodyPr wrap="none" lIns="0" tIns="0" rIns="0" bIns="0" rtlCol="0">
                <a:spAutoFit/>
              </a:bodyPr>
              <a:lstStyle/>
              <a:p>
                <a:pPr algn="ctr"/>
                <a:r>
                  <a:rPr lang="en-US" sz="1400">
                    <a:solidFill>
                      <a:schemeClr val="bg1"/>
                    </a:solidFill>
                  </a:rPr>
                  <a:t>NGAV </a:t>
                </a:r>
              </a:p>
              <a:p>
                <a:pPr algn="ctr"/>
                <a:r>
                  <a:rPr lang="en-US" sz="1400">
                    <a:solidFill>
                      <a:schemeClr val="bg1"/>
                    </a:solidFill>
                  </a:rPr>
                  <a:t>+</a:t>
                </a:r>
                <a:br>
                  <a:rPr lang="en-US" sz="1400">
                    <a:solidFill>
                      <a:schemeClr val="bg1"/>
                    </a:solidFill>
                  </a:rPr>
                </a:br>
                <a:r>
                  <a:rPr lang="en-US" sz="1400">
                    <a:solidFill>
                      <a:schemeClr val="bg1"/>
                    </a:solidFill>
                  </a:rPr>
                  <a:t>Audit and Remediation</a:t>
                </a:r>
              </a:p>
              <a:p>
                <a:pPr algn="ctr"/>
                <a:r>
                  <a:rPr lang="en-US" sz="1400">
                    <a:solidFill>
                      <a:schemeClr val="bg1"/>
                    </a:solidFill>
                  </a:rPr>
                  <a:t>+</a:t>
                </a:r>
                <a:br>
                  <a:rPr lang="en-US" sz="1400">
                    <a:solidFill>
                      <a:schemeClr val="bg1"/>
                    </a:solidFill>
                  </a:rPr>
                </a:br>
                <a:r>
                  <a:rPr lang="en-US" sz="1400">
                    <a:solidFill>
                      <a:schemeClr val="bg1"/>
                    </a:solidFill>
                  </a:rPr>
                  <a:t>Vulnerability Management</a:t>
                </a:r>
              </a:p>
              <a:p>
                <a:pPr algn="ctr"/>
                <a:r>
                  <a:rPr lang="en-US" sz="1400">
                    <a:solidFill>
                      <a:schemeClr val="bg1"/>
                    </a:solidFill>
                  </a:rPr>
                  <a:t>+</a:t>
                </a:r>
              </a:p>
              <a:p>
                <a:pPr algn="ctr"/>
                <a:r>
                  <a:rPr lang="en-US" sz="1400">
                    <a:solidFill>
                      <a:schemeClr val="bg1"/>
                    </a:solidFill>
                  </a:rPr>
                  <a:t>Enterprise EDR</a:t>
                </a:r>
                <a:br>
                  <a:rPr lang="en-US" sz="1400">
                    <a:solidFill>
                      <a:schemeClr val="bg1"/>
                    </a:solidFill>
                  </a:rPr>
                </a:br>
                <a:endParaRPr lang="en-US" sz="1400">
                  <a:solidFill>
                    <a:schemeClr val="bg1"/>
                  </a:solidFill>
                </a:endParaRPr>
              </a:p>
            </p:txBody>
          </p:sp>
          <p:cxnSp>
            <p:nvCxnSpPr>
              <p:cNvPr id="79" name="Straight Connector 78">
                <a:extLst>
                  <a:ext uri="{FF2B5EF4-FFF2-40B4-BE49-F238E27FC236}">
                    <a16:creationId xmlns:a16="http://schemas.microsoft.com/office/drawing/2014/main" id="{6EDB90FE-AAFA-4F36-9CAB-8EEF8B00C445}"/>
                  </a:ext>
                </a:extLst>
              </p:cNvPr>
              <p:cNvCxnSpPr/>
              <p:nvPr/>
            </p:nvCxnSpPr>
            <p:spPr bwMode="gray">
              <a:xfrm>
                <a:off x="1726040" y="5653713"/>
                <a:ext cx="2562879" cy="0"/>
              </a:xfrm>
              <a:prstGeom prst="line">
                <a:avLst/>
              </a:prstGeom>
              <a:ln w="25400">
                <a:solidFill>
                  <a:schemeClr val="accent2">
                    <a:lumMod val="75000"/>
                    <a:alpha val="52941"/>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F6CF628-ECD7-45D1-8F39-DD9DD47B14A2}"/>
                  </a:ext>
                </a:extLst>
              </p:cNvPr>
              <p:cNvSpPr txBox="1"/>
              <p:nvPr/>
            </p:nvSpPr>
            <p:spPr>
              <a:xfrm>
                <a:off x="1806607" y="5902559"/>
                <a:ext cx="2482312" cy="1292999"/>
              </a:xfrm>
              <a:prstGeom prst="rect">
                <a:avLst/>
              </a:prstGeom>
            </p:spPr>
            <p:txBody>
              <a:bodyPr wrap="square" lIns="0" tIns="0" rIns="0" bIns="0" rtlCol="0">
                <a:spAutoFit/>
              </a:bodyPr>
              <a:lstStyle/>
              <a:p>
                <a:pPr algn="ctr" defTabSz="913852">
                  <a:spcAft>
                    <a:spcPts val="600"/>
                  </a:spcAft>
                  <a:defRPr/>
                </a:pPr>
                <a:r>
                  <a:rPr lang="en-US" sz="1200">
                    <a:solidFill>
                      <a:schemeClr val="bg1"/>
                    </a:solidFill>
                  </a:rPr>
                  <a:t>Next-generation antivirus (NGAV), audit and remediation, risk-prioritized vulnerability assessment, and enterprise endpoint detection and response (EDR). SaaS offering through unified Carbon Black Cloud console and universal agent. Priced by endpoint.</a:t>
                </a:r>
              </a:p>
            </p:txBody>
          </p:sp>
        </p:grpSp>
        <p:sp>
          <p:nvSpPr>
            <p:cNvPr id="44" name="Rectangle 43">
              <a:extLst>
                <a:ext uri="{FF2B5EF4-FFF2-40B4-BE49-F238E27FC236}">
                  <a16:creationId xmlns:a16="http://schemas.microsoft.com/office/drawing/2014/main" id="{1F11AE94-7A60-48D6-A0CC-783524D2699B}"/>
                </a:ext>
              </a:extLst>
            </p:cNvPr>
            <p:cNvSpPr/>
            <p:nvPr/>
          </p:nvSpPr>
          <p:spPr>
            <a:xfrm>
              <a:off x="377439" y="5522603"/>
              <a:ext cx="3383280"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$40/EP/YR</a:t>
              </a:r>
            </a:p>
          </p:txBody>
        </p:sp>
        <p:sp>
          <p:nvSpPr>
            <p:cNvPr id="45" name="Rectangle 44">
              <a:extLst>
                <a:ext uri="{FF2B5EF4-FFF2-40B4-BE49-F238E27FC236}">
                  <a16:creationId xmlns:a16="http://schemas.microsoft.com/office/drawing/2014/main" id="{1F11AE94-7A60-48D6-A0CC-783524D2699B}"/>
                </a:ext>
              </a:extLst>
            </p:cNvPr>
            <p:cNvSpPr/>
            <p:nvPr/>
          </p:nvSpPr>
          <p:spPr>
            <a:xfrm>
              <a:off x="4367889" y="5528374"/>
              <a:ext cx="3383280"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$60/EP/YR</a:t>
              </a:r>
            </a:p>
          </p:txBody>
        </p:sp>
        <p:sp>
          <p:nvSpPr>
            <p:cNvPr id="46" name="Rectangle 45">
              <a:extLst>
                <a:ext uri="{FF2B5EF4-FFF2-40B4-BE49-F238E27FC236}">
                  <a16:creationId xmlns:a16="http://schemas.microsoft.com/office/drawing/2014/main" id="{1F11AE94-7A60-48D6-A0CC-783524D2699B}"/>
                </a:ext>
              </a:extLst>
            </p:cNvPr>
            <p:cNvSpPr/>
            <p:nvPr/>
          </p:nvSpPr>
          <p:spPr>
            <a:xfrm>
              <a:off x="8409365" y="5522603"/>
              <a:ext cx="3383280"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$90/EP/YR</a:t>
              </a:r>
            </a:p>
          </p:txBody>
        </p:sp>
      </p:grpSp>
      <p:sp>
        <p:nvSpPr>
          <p:cNvPr id="32" name="TextBox 31">
            <a:extLst>
              <a:ext uri="{FF2B5EF4-FFF2-40B4-BE49-F238E27FC236}">
                <a16:creationId xmlns:a16="http://schemas.microsoft.com/office/drawing/2014/main" id="{9D71DC1B-1113-E34E-AC47-EAF3F8F2F608}"/>
              </a:ext>
            </a:extLst>
          </p:cNvPr>
          <p:cNvSpPr txBox="1"/>
          <p:nvPr/>
        </p:nvSpPr>
        <p:spPr>
          <a:xfrm>
            <a:off x="1015987" y="2453755"/>
            <a:ext cx="2161347" cy="184666"/>
          </a:xfrm>
          <a:prstGeom prst="rect">
            <a:avLst/>
          </a:prstGeom>
        </p:spPr>
        <p:txBody>
          <a:bodyPr wrap="square" lIns="0" tIns="0" rIns="0" bIns="0" rtlCol="0">
            <a:spAutoFit/>
          </a:bodyPr>
          <a:lstStyle/>
          <a:p>
            <a:pPr>
              <a:spcAft>
                <a:spcPts val="600"/>
              </a:spcAft>
            </a:pPr>
            <a:r>
              <a:rPr lang="en-US" sz="1200" b="1"/>
              <a:t>VSEC-CBES-DIR-W-US-1Y-C</a:t>
            </a:r>
          </a:p>
        </p:txBody>
      </p:sp>
      <p:sp>
        <p:nvSpPr>
          <p:cNvPr id="33" name="TextBox 32">
            <a:extLst>
              <a:ext uri="{FF2B5EF4-FFF2-40B4-BE49-F238E27FC236}">
                <a16:creationId xmlns:a16="http://schemas.microsoft.com/office/drawing/2014/main" id="{96EDC703-AA9A-5946-8645-9151F417E9DC}"/>
              </a:ext>
            </a:extLst>
          </p:cNvPr>
          <p:cNvSpPr txBox="1"/>
          <p:nvPr/>
        </p:nvSpPr>
        <p:spPr>
          <a:xfrm>
            <a:off x="4970239" y="1623152"/>
            <a:ext cx="2244627" cy="184340"/>
          </a:xfrm>
          <a:prstGeom prst="rect">
            <a:avLst/>
          </a:prstGeom>
        </p:spPr>
        <p:txBody>
          <a:bodyPr wrap="square" lIns="0" tIns="0" rIns="0" bIns="0" rtlCol="0">
            <a:spAutoFit/>
          </a:bodyPr>
          <a:lstStyle/>
          <a:p>
            <a:pPr>
              <a:spcAft>
                <a:spcPts val="600"/>
              </a:spcAft>
            </a:pPr>
            <a:r>
              <a:rPr lang="en-US" sz="1200" b="1"/>
              <a:t>VSEC-CBEA-DIR-W-US-1Y-C</a:t>
            </a:r>
          </a:p>
        </p:txBody>
      </p:sp>
      <p:sp>
        <p:nvSpPr>
          <p:cNvPr id="34" name="TextBox 33">
            <a:extLst>
              <a:ext uri="{FF2B5EF4-FFF2-40B4-BE49-F238E27FC236}">
                <a16:creationId xmlns:a16="http://schemas.microsoft.com/office/drawing/2014/main" id="{1AF1CDE9-25B8-574E-90EF-71F1329698B5}"/>
              </a:ext>
            </a:extLst>
          </p:cNvPr>
          <p:cNvSpPr txBox="1"/>
          <p:nvPr/>
        </p:nvSpPr>
        <p:spPr>
          <a:xfrm>
            <a:off x="9013335" y="1009878"/>
            <a:ext cx="2203089" cy="184666"/>
          </a:xfrm>
          <a:prstGeom prst="rect">
            <a:avLst/>
          </a:prstGeom>
        </p:spPr>
        <p:txBody>
          <a:bodyPr wrap="square" lIns="0" tIns="0" rIns="0" bIns="0" rtlCol="0">
            <a:spAutoFit/>
          </a:bodyPr>
          <a:lstStyle/>
          <a:p>
            <a:pPr>
              <a:spcAft>
                <a:spcPts val="600"/>
              </a:spcAft>
            </a:pPr>
            <a:r>
              <a:rPr lang="en-US" sz="1200" b="1"/>
              <a:t>VSEC-CBEE-DIR-W-US-1Y-C</a:t>
            </a:r>
          </a:p>
        </p:txBody>
      </p:sp>
    </p:spTree>
    <p:extLst>
      <p:ext uri="{BB962C8B-B14F-4D97-AF65-F5344CB8AC3E}">
        <p14:creationId xmlns:p14="http://schemas.microsoft.com/office/powerpoint/2010/main" val="2787129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197A31-1F8F-4479-838B-2DE773AD42A7}"/>
              </a:ext>
            </a:extLst>
          </p:cNvPr>
          <p:cNvSpPr>
            <a:spLocks noGrp="1"/>
          </p:cNvSpPr>
          <p:nvPr>
            <p:ph type="title"/>
          </p:nvPr>
        </p:nvSpPr>
        <p:spPr>
          <a:xfrm>
            <a:off x="579808" y="412751"/>
            <a:ext cx="11258745" cy="381000"/>
          </a:xfrm>
        </p:spPr>
        <p:txBody>
          <a:bodyPr/>
          <a:lstStyle/>
          <a:p>
            <a:r>
              <a:rPr lang="en-US"/>
              <a:t>VMware Carbon Black Standalone / Add-On Products  </a:t>
            </a:r>
          </a:p>
        </p:txBody>
      </p:sp>
      <p:sp>
        <p:nvSpPr>
          <p:cNvPr id="6" name="Subtitle 5">
            <a:extLst>
              <a:ext uri="{FF2B5EF4-FFF2-40B4-BE49-F238E27FC236}">
                <a16:creationId xmlns:a16="http://schemas.microsoft.com/office/drawing/2014/main" id="{3EC5EF5A-E2E2-48F4-8085-F232A297ED43}"/>
              </a:ext>
            </a:extLst>
          </p:cNvPr>
          <p:cNvSpPr>
            <a:spLocks noGrp="1"/>
          </p:cNvSpPr>
          <p:nvPr>
            <p:ph type="subTitle" idx="10"/>
          </p:nvPr>
        </p:nvSpPr>
        <p:spPr>
          <a:xfrm>
            <a:off x="592866" y="811830"/>
            <a:ext cx="11349752" cy="254410"/>
          </a:xfrm>
        </p:spPr>
        <p:txBody>
          <a:bodyPr/>
          <a:lstStyle/>
          <a:p>
            <a:r>
              <a:rPr lang="en-US" i="1">
                <a:solidFill>
                  <a:srgbClr val="3F3F3F"/>
                </a:solidFill>
              </a:rPr>
              <a:t>*Managed Detection must be sold as an add-on</a:t>
            </a:r>
          </a:p>
          <a:p>
            <a:endParaRPr lang="en-US" i="1">
              <a:solidFill>
                <a:srgbClr val="3F3F3F"/>
              </a:solidFill>
            </a:endParaRPr>
          </a:p>
        </p:txBody>
      </p:sp>
      <p:grpSp>
        <p:nvGrpSpPr>
          <p:cNvPr id="60" name="Group 59">
            <a:extLst>
              <a:ext uri="{FF2B5EF4-FFF2-40B4-BE49-F238E27FC236}">
                <a16:creationId xmlns:a16="http://schemas.microsoft.com/office/drawing/2014/main" id="{80689838-2C5E-47BD-9FE6-C08566CA3827}"/>
              </a:ext>
            </a:extLst>
          </p:cNvPr>
          <p:cNvGrpSpPr/>
          <p:nvPr/>
        </p:nvGrpSpPr>
        <p:grpSpPr>
          <a:xfrm>
            <a:off x="510534" y="1931319"/>
            <a:ext cx="3298250" cy="3349869"/>
            <a:chOff x="1594409" y="3198940"/>
            <a:chExt cx="2833902" cy="1887485"/>
          </a:xfrm>
        </p:grpSpPr>
        <p:sp>
          <p:nvSpPr>
            <p:cNvPr id="61" name="Rectangle 60">
              <a:extLst>
                <a:ext uri="{FF2B5EF4-FFF2-40B4-BE49-F238E27FC236}">
                  <a16:creationId xmlns:a16="http://schemas.microsoft.com/office/drawing/2014/main" id="{BA6FD6D8-313F-470E-AC3B-A1298905FF34}"/>
                </a:ext>
              </a:extLst>
            </p:cNvPr>
            <p:cNvSpPr/>
            <p:nvPr/>
          </p:nvSpPr>
          <p:spPr>
            <a:xfrm>
              <a:off x="1594409" y="3198941"/>
              <a:ext cx="2833902" cy="188748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2" name="Rectangle 61">
              <a:extLst>
                <a:ext uri="{FF2B5EF4-FFF2-40B4-BE49-F238E27FC236}">
                  <a16:creationId xmlns:a16="http://schemas.microsoft.com/office/drawing/2014/main" id="{DA8C9745-B3A3-4799-8266-E198F340CB0A}"/>
                </a:ext>
              </a:extLst>
            </p:cNvPr>
            <p:cNvSpPr/>
            <p:nvPr/>
          </p:nvSpPr>
          <p:spPr>
            <a:xfrm>
              <a:off x="1594409" y="3198940"/>
              <a:ext cx="2833152" cy="581805"/>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3" name="TextBox 62">
              <a:extLst>
                <a:ext uri="{FF2B5EF4-FFF2-40B4-BE49-F238E27FC236}">
                  <a16:creationId xmlns:a16="http://schemas.microsoft.com/office/drawing/2014/main" id="{DBAA1601-0D21-4237-B1DF-A37521951CDB}"/>
                </a:ext>
              </a:extLst>
            </p:cNvPr>
            <p:cNvSpPr txBox="1"/>
            <p:nvPr/>
          </p:nvSpPr>
          <p:spPr>
            <a:xfrm>
              <a:off x="1979466" y="3331367"/>
              <a:ext cx="2055685" cy="393965"/>
            </a:xfrm>
            <a:prstGeom prst="rect">
              <a:avLst/>
            </a:prstGeom>
          </p:spPr>
          <p:txBody>
            <a:bodyPr wrap="none" lIns="0" tIns="0" rIns="0" bIns="0" rtlCol="0">
              <a:spAutoFit/>
            </a:bodyPr>
            <a:lstStyle/>
            <a:p>
              <a:pPr algn="ctr">
                <a:spcAft>
                  <a:spcPts val="600"/>
                </a:spcAft>
              </a:pPr>
              <a:r>
                <a:rPr lang="en-US" sz="1400">
                  <a:solidFill>
                    <a:schemeClr val="bg1"/>
                  </a:solidFill>
                </a:rPr>
                <a:t>VMware Carbon Black Cloud</a:t>
              </a:r>
            </a:p>
            <a:p>
              <a:pPr algn="ctr">
                <a:spcAft>
                  <a:spcPts val="600"/>
                </a:spcAft>
              </a:pPr>
              <a:r>
                <a:rPr lang="en-US" sz="1400" b="1">
                  <a:solidFill>
                    <a:schemeClr val="bg1"/>
                  </a:solidFill>
                </a:rPr>
                <a:t>Audit &amp; Remediation</a:t>
              </a:r>
            </a:p>
          </p:txBody>
        </p:sp>
        <p:sp>
          <p:nvSpPr>
            <p:cNvPr id="66" name="TextBox 65">
              <a:extLst>
                <a:ext uri="{FF2B5EF4-FFF2-40B4-BE49-F238E27FC236}">
                  <a16:creationId xmlns:a16="http://schemas.microsoft.com/office/drawing/2014/main" id="{0A0EC3D7-8127-4BDE-AB3F-4196E40EA24A}"/>
                </a:ext>
              </a:extLst>
            </p:cNvPr>
            <p:cNvSpPr txBox="1"/>
            <p:nvPr/>
          </p:nvSpPr>
          <p:spPr>
            <a:xfrm>
              <a:off x="1815103" y="4138758"/>
              <a:ext cx="2422415" cy="624301"/>
            </a:xfrm>
            <a:prstGeom prst="rect">
              <a:avLst/>
            </a:prstGeom>
          </p:spPr>
          <p:txBody>
            <a:bodyPr wrap="square" lIns="0" tIns="0" rIns="0" bIns="0" rtlCol="0">
              <a:spAutoFit/>
            </a:bodyPr>
            <a:lstStyle/>
            <a:p>
              <a:pPr lvl="0" algn="ctr" fontAlgn="ctr"/>
              <a:r>
                <a:rPr lang="en-US" sz="1200">
                  <a:solidFill>
                    <a:schemeClr val="bg1"/>
                  </a:solidFill>
                </a:rPr>
                <a:t>Remote system audit and risk remediation solution  for IT, compliance, and security. SaaS offering through unified Carbon Black Cloud console and universal agent. Priced by endpoint.</a:t>
              </a:r>
              <a:endParaRPr lang="en-US" sz="1200">
                <a:solidFill>
                  <a:schemeClr val="bg1"/>
                </a:solidFill>
                <a:latin typeface="Arial" panose="020B0604020202020204" pitchFamily="34" charset="0"/>
              </a:endParaRPr>
            </a:p>
          </p:txBody>
        </p:sp>
      </p:grpSp>
      <p:grpSp>
        <p:nvGrpSpPr>
          <p:cNvPr id="74" name="Group 73">
            <a:extLst>
              <a:ext uri="{FF2B5EF4-FFF2-40B4-BE49-F238E27FC236}">
                <a16:creationId xmlns:a16="http://schemas.microsoft.com/office/drawing/2014/main" id="{22181947-36E2-41A1-A3AF-52FCF315CBB6}"/>
              </a:ext>
            </a:extLst>
          </p:cNvPr>
          <p:cNvGrpSpPr/>
          <p:nvPr/>
        </p:nvGrpSpPr>
        <p:grpSpPr>
          <a:xfrm>
            <a:off x="8298646" y="1931319"/>
            <a:ext cx="3300035" cy="3369852"/>
            <a:chOff x="1588714" y="3198937"/>
            <a:chExt cx="2833902" cy="4210380"/>
          </a:xfrm>
        </p:grpSpPr>
        <p:sp>
          <p:nvSpPr>
            <p:cNvPr id="75" name="Rectangle 74">
              <a:extLst>
                <a:ext uri="{FF2B5EF4-FFF2-40B4-BE49-F238E27FC236}">
                  <a16:creationId xmlns:a16="http://schemas.microsoft.com/office/drawing/2014/main" id="{89CD8734-E17B-4CCA-89D7-69A17B99B2DE}"/>
                </a:ext>
              </a:extLst>
            </p:cNvPr>
            <p:cNvSpPr/>
            <p:nvPr/>
          </p:nvSpPr>
          <p:spPr>
            <a:xfrm>
              <a:off x="1588714" y="3198940"/>
              <a:ext cx="2833902" cy="42103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Rectangle 75">
              <a:extLst>
                <a:ext uri="{FF2B5EF4-FFF2-40B4-BE49-F238E27FC236}">
                  <a16:creationId xmlns:a16="http://schemas.microsoft.com/office/drawing/2014/main" id="{E87807B3-40BD-43FB-893E-591FC0A503F4}"/>
                </a:ext>
              </a:extLst>
            </p:cNvPr>
            <p:cNvSpPr/>
            <p:nvPr/>
          </p:nvSpPr>
          <p:spPr>
            <a:xfrm>
              <a:off x="1589089" y="3198937"/>
              <a:ext cx="2833152" cy="131509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TextBox 76">
              <a:extLst>
                <a:ext uri="{FF2B5EF4-FFF2-40B4-BE49-F238E27FC236}">
                  <a16:creationId xmlns:a16="http://schemas.microsoft.com/office/drawing/2014/main" id="{A234BF30-3DE1-4E64-A2C5-8B4C7FCD1A7A}"/>
                </a:ext>
              </a:extLst>
            </p:cNvPr>
            <p:cNvSpPr txBox="1"/>
            <p:nvPr/>
          </p:nvSpPr>
          <p:spPr>
            <a:xfrm>
              <a:off x="1611574" y="3483597"/>
              <a:ext cx="2788181" cy="873599"/>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Cloud</a:t>
              </a:r>
            </a:p>
            <a:p>
              <a:pPr algn="ctr">
                <a:spcAft>
                  <a:spcPts val="600"/>
                </a:spcAft>
              </a:pPr>
              <a:r>
                <a:rPr lang="en-US" sz="1400" b="1">
                  <a:solidFill>
                    <a:schemeClr val="bg1"/>
                  </a:solidFill>
                </a:rPr>
                <a:t>Managed Detection</a:t>
              </a:r>
            </a:p>
          </p:txBody>
        </p:sp>
        <p:sp>
          <p:nvSpPr>
            <p:cNvPr id="80" name="TextBox 79">
              <a:extLst>
                <a:ext uri="{FF2B5EF4-FFF2-40B4-BE49-F238E27FC236}">
                  <a16:creationId xmlns:a16="http://schemas.microsoft.com/office/drawing/2014/main" id="{0F6CF628-ECD7-45D1-8F39-DD9DD47B14A2}"/>
                </a:ext>
              </a:extLst>
            </p:cNvPr>
            <p:cNvSpPr txBox="1"/>
            <p:nvPr/>
          </p:nvSpPr>
          <p:spPr>
            <a:xfrm>
              <a:off x="1933468" y="4985261"/>
              <a:ext cx="2179812" cy="2076537"/>
            </a:xfrm>
            <a:prstGeom prst="rect">
              <a:avLst/>
            </a:prstGeom>
          </p:spPr>
          <p:txBody>
            <a:bodyPr wrap="square" lIns="0" tIns="0" rIns="0" bIns="0" rtlCol="0">
              <a:spAutoFit/>
            </a:bodyPr>
            <a:lstStyle/>
            <a:p>
              <a:pPr algn="ctr" fontAlgn="ctr"/>
              <a:r>
                <a:rPr lang="en-US" sz="1200">
                  <a:solidFill>
                    <a:schemeClr val="bg1"/>
                  </a:solidFill>
                </a:rPr>
                <a:t>24/7 managed service dedicated to triaging alerts from next-generation antivirus (NGAV) and behavioral endpoint detection and response (EDR). SaaS offering through unified Carbon Black Cloud console and universal agent. Endpoint or CPU offering depending on attach motion.</a:t>
              </a:r>
            </a:p>
          </p:txBody>
        </p:sp>
      </p:grpSp>
      <p:grpSp>
        <p:nvGrpSpPr>
          <p:cNvPr id="26" name="Group 25">
            <a:extLst>
              <a:ext uri="{FF2B5EF4-FFF2-40B4-BE49-F238E27FC236}">
                <a16:creationId xmlns:a16="http://schemas.microsoft.com/office/drawing/2014/main" id="{0A112E23-4CD6-4A10-BD23-2CFA6A12B8C6}"/>
              </a:ext>
            </a:extLst>
          </p:cNvPr>
          <p:cNvGrpSpPr/>
          <p:nvPr/>
        </p:nvGrpSpPr>
        <p:grpSpPr>
          <a:xfrm>
            <a:off x="4424653" y="1921627"/>
            <a:ext cx="3298250" cy="3364686"/>
            <a:chOff x="1588714" y="3198940"/>
            <a:chExt cx="2833902" cy="2444417"/>
          </a:xfrm>
        </p:grpSpPr>
        <p:sp>
          <p:nvSpPr>
            <p:cNvPr id="27" name="Rectangle 26">
              <a:extLst>
                <a:ext uri="{FF2B5EF4-FFF2-40B4-BE49-F238E27FC236}">
                  <a16:creationId xmlns:a16="http://schemas.microsoft.com/office/drawing/2014/main" id="{BCB6CB2C-923A-4B60-B6D4-C3F9A3BEF468}"/>
                </a:ext>
              </a:extLst>
            </p:cNvPr>
            <p:cNvSpPr/>
            <p:nvPr/>
          </p:nvSpPr>
          <p:spPr>
            <a:xfrm>
              <a:off x="1588714" y="3198940"/>
              <a:ext cx="2833902" cy="24444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8" name="Rectangle 27">
              <a:extLst>
                <a:ext uri="{FF2B5EF4-FFF2-40B4-BE49-F238E27FC236}">
                  <a16:creationId xmlns:a16="http://schemas.microsoft.com/office/drawing/2014/main" id="{C5EAFCE8-8D32-4272-AC5A-6D062BAD4926}"/>
                </a:ext>
              </a:extLst>
            </p:cNvPr>
            <p:cNvSpPr/>
            <p:nvPr/>
          </p:nvSpPr>
          <p:spPr>
            <a:xfrm>
              <a:off x="1589089" y="3201822"/>
              <a:ext cx="2833152" cy="75804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9" name="TextBox 28">
              <a:extLst>
                <a:ext uri="{FF2B5EF4-FFF2-40B4-BE49-F238E27FC236}">
                  <a16:creationId xmlns:a16="http://schemas.microsoft.com/office/drawing/2014/main" id="{735F8716-5BB8-49D4-BDA4-ED430B5261AE}"/>
                </a:ext>
              </a:extLst>
            </p:cNvPr>
            <p:cNvSpPr txBox="1"/>
            <p:nvPr/>
          </p:nvSpPr>
          <p:spPr>
            <a:xfrm>
              <a:off x="1611573" y="3376861"/>
              <a:ext cx="2788181" cy="507831"/>
            </a:xfrm>
            <a:prstGeom prst="rect">
              <a:avLst/>
            </a:prstGeom>
          </p:spPr>
          <p:txBody>
            <a:bodyPr wrap="square" lIns="0" tIns="0" rIns="0" bIns="0" rtlCol="0">
              <a:spAutoFit/>
            </a:bodyPr>
            <a:lstStyle/>
            <a:p>
              <a:pPr algn="ctr">
                <a:spcAft>
                  <a:spcPts val="600"/>
                </a:spcAft>
              </a:pPr>
              <a:r>
                <a:rPr lang="en-US" sz="1400">
                  <a:solidFill>
                    <a:schemeClr val="bg1"/>
                  </a:solidFill>
                </a:rPr>
                <a:t>VMware Carbon Black Cloud</a:t>
              </a:r>
            </a:p>
            <a:p>
              <a:pPr algn="ctr">
                <a:spcAft>
                  <a:spcPts val="600"/>
                </a:spcAft>
              </a:pPr>
              <a:r>
                <a:rPr lang="en-US" sz="1400" b="1">
                  <a:solidFill>
                    <a:schemeClr val="bg1"/>
                  </a:solidFill>
                </a:rPr>
                <a:t>Enterprise EDR</a:t>
              </a:r>
            </a:p>
          </p:txBody>
        </p:sp>
        <p:sp>
          <p:nvSpPr>
            <p:cNvPr id="30" name="TextBox 29">
              <a:extLst>
                <a:ext uri="{FF2B5EF4-FFF2-40B4-BE49-F238E27FC236}">
                  <a16:creationId xmlns:a16="http://schemas.microsoft.com/office/drawing/2014/main" id="{24D2D40C-B203-45FA-870D-00FC40EA5E5D}"/>
                </a:ext>
              </a:extLst>
            </p:cNvPr>
            <p:cNvSpPr txBox="1"/>
            <p:nvPr/>
          </p:nvSpPr>
          <p:spPr>
            <a:xfrm>
              <a:off x="1876910" y="4385005"/>
              <a:ext cx="2243447" cy="804950"/>
            </a:xfrm>
            <a:prstGeom prst="rect">
              <a:avLst/>
            </a:prstGeom>
          </p:spPr>
          <p:txBody>
            <a:bodyPr wrap="square" lIns="0" tIns="0" rIns="0" bIns="0" rtlCol="0">
              <a:spAutoFit/>
            </a:bodyPr>
            <a:lstStyle/>
            <a:p>
              <a:pPr lvl="0" algn="ctr" fontAlgn="ctr"/>
              <a:r>
                <a:rPr lang="en-US" sz="1200">
                  <a:solidFill>
                    <a:schemeClr val="bg1"/>
                  </a:solidFill>
                </a:rPr>
                <a:t>Advanced endpoint detection and response solution for security operations. SaaS offering through unified Carbon Black Cloud console and universal agent. Priced by endpoint.</a:t>
              </a:r>
              <a:endParaRPr lang="en-US" sz="1200">
                <a:solidFill>
                  <a:schemeClr val="bg1"/>
                </a:solidFill>
                <a:latin typeface="Arial" panose="020B0604020202020204" pitchFamily="34" charset="0"/>
              </a:endParaRPr>
            </a:p>
          </p:txBody>
        </p:sp>
      </p:grpSp>
      <p:sp>
        <p:nvSpPr>
          <p:cNvPr id="42" name="Rectangle 41">
            <a:extLst>
              <a:ext uri="{FF2B5EF4-FFF2-40B4-BE49-F238E27FC236}">
                <a16:creationId xmlns:a16="http://schemas.microsoft.com/office/drawing/2014/main" id="{1F11AE94-7A60-48D6-A0CC-783524D2699B}"/>
              </a:ext>
            </a:extLst>
          </p:cNvPr>
          <p:cNvSpPr/>
          <p:nvPr/>
        </p:nvSpPr>
        <p:spPr>
          <a:xfrm>
            <a:off x="509088" y="5636167"/>
            <a:ext cx="7213378" cy="523220"/>
          </a:xfrm>
          <a:prstGeom prst="rect">
            <a:avLst/>
          </a:prstGeom>
          <a:solidFill>
            <a:schemeClr val="accent5"/>
          </a:solidFill>
          <a:ln w="25400">
            <a:solidFill>
              <a:schemeClr val="accent5"/>
            </a:solidFill>
          </a:ln>
        </p:spPr>
        <p:txBody>
          <a:bodyPr wrap="square">
            <a:spAutoFit/>
          </a:bodyPr>
          <a:lstStyle/>
          <a:p>
            <a:pPr algn="ctr">
              <a:spcAft>
                <a:spcPts val="600"/>
              </a:spcAft>
            </a:pPr>
            <a:r>
              <a:rPr lang="en-US" sz="1400" b="1" i="1">
                <a:solidFill>
                  <a:schemeClr val="bg1"/>
                </a:solidFill>
              </a:rPr>
              <a:t>Note - Upgrade SKUs: A&amp;R </a:t>
            </a:r>
            <a:r>
              <a:rPr lang="en-US" sz="1400" b="1" i="1">
                <a:solidFill>
                  <a:schemeClr val="bg1"/>
                </a:solidFill>
                <a:sym typeface="Wingdings" panose="05000000000000000000" pitchFamily="2" charset="2"/>
              </a:rPr>
              <a:t> EP Advanced; A&amp;R  EP Enterprise; Ent EDR     EP Enterprise</a:t>
            </a:r>
            <a:endParaRPr lang="en-US" sz="1400" b="1" i="1">
              <a:solidFill>
                <a:schemeClr val="bg1"/>
              </a:solidFill>
            </a:endParaRPr>
          </a:p>
        </p:txBody>
      </p:sp>
      <p:sp>
        <p:nvSpPr>
          <p:cNvPr id="22" name="Rectangle 21">
            <a:extLst>
              <a:ext uri="{FF2B5EF4-FFF2-40B4-BE49-F238E27FC236}">
                <a16:creationId xmlns:a16="http://schemas.microsoft.com/office/drawing/2014/main" id="{94B8B2AA-2A24-D14F-9DE7-98134ED16EA1}"/>
              </a:ext>
            </a:extLst>
          </p:cNvPr>
          <p:cNvSpPr/>
          <p:nvPr/>
        </p:nvSpPr>
        <p:spPr>
          <a:xfrm>
            <a:off x="509089" y="5275752"/>
            <a:ext cx="3297377"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$28/EP/YR</a:t>
            </a:r>
          </a:p>
        </p:txBody>
      </p:sp>
      <p:sp>
        <p:nvSpPr>
          <p:cNvPr id="23" name="Rectangle 22">
            <a:extLst>
              <a:ext uri="{FF2B5EF4-FFF2-40B4-BE49-F238E27FC236}">
                <a16:creationId xmlns:a16="http://schemas.microsoft.com/office/drawing/2014/main" id="{2E884991-F0ED-BE4C-A07A-C8B94F1D221F}"/>
              </a:ext>
            </a:extLst>
          </p:cNvPr>
          <p:cNvSpPr/>
          <p:nvPr/>
        </p:nvSpPr>
        <p:spPr>
          <a:xfrm>
            <a:off x="4425089" y="5275752"/>
            <a:ext cx="3297377"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$46.20/EP/YR</a:t>
            </a:r>
          </a:p>
        </p:txBody>
      </p:sp>
      <p:sp>
        <p:nvSpPr>
          <p:cNvPr id="24" name="Rectangle 23">
            <a:extLst>
              <a:ext uri="{FF2B5EF4-FFF2-40B4-BE49-F238E27FC236}">
                <a16:creationId xmlns:a16="http://schemas.microsoft.com/office/drawing/2014/main" id="{E645DB84-CC25-8941-8384-7911CCE85AC8}"/>
              </a:ext>
            </a:extLst>
          </p:cNvPr>
          <p:cNvSpPr/>
          <p:nvPr/>
        </p:nvSpPr>
        <p:spPr>
          <a:xfrm>
            <a:off x="8300868" y="5275752"/>
            <a:ext cx="3297377"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$14/EP/YR</a:t>
            </a:r>
          </a:p>
        </p:txBody>
      </p:sp>
      <p:sp>
        <p:nvSpPr>
          <p:cNvPr id="25" name="Rectangle 24">
            <a:extLst>
              <a:ext uri="{FF2B5EF4-FFF2-40B4-BE49-F238E27FC236}">
                <a16:creationId xmlns:a16="http://schemas.microsoft.com/office/drawing/2014/main" id="{39EC0E94-5A76-6148-B84F-203A3BC5D4E7}"/>
              </a:ext>
            </a:extLst>
          </p:cNvPr>
          <p:cNvSpPr/>
          <p:nvPr/>
        </p:nvSpPr>
        <p:spPr>
          <a:xfrm>
            <a:off x="8298646" y="5753782"/>
            <a:ext cx="3297377" cy="29238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$112/CPU/YR</a:t>
            </a:r>
          </a:p>
        </p:txBody>
      </p:sp>
      <p:sp>
        <p:nvSpPr>
          <p:cNvPr id="2" name="TextBox 1">
            <a:extLst>
              <a:ext uri="{FF2B5EF4-FFF2-40B4-BE49-F238E27FC236}">
                <a16:creationId xmlns:a16="http://schemas.microsoft.com/office/drawing/2014/main" id="{6DE5E272-91B2-0D4C-A9D4-248E52327150}"/>
              </a:ext>
            </a:extLst>
          </p:cNvPr>
          <p:cNvSpPr txBox="1"/>
          <p:nvPr/>
        </p:nvSpPr>
        <p:spPr>
          <a:xfrm>
            <a:off x="9840075" y="5585506"/>
            <a:ext cx="258418" cy="185642"/>
          </a:xfrm>
          <a:prstGeom prst="rect">
            <a:avLst/>
          </a:prstGeom>
        </p:spPr>
        <p:txBody>
          <a:bodyPr wrap="square" lIns="0" tIns="0" rIns="0" bIns="0" rtlCol="0">
            <a:spAutoFit/>
          </a:bodyPr>
          <a:lstStyle/>
          <a:p>
            <a:pPr algn="l">
              <a:spcAft>
                <a:spcPts val="600"/>
              </a:spcAft>
            </a:pPr>
            <a:r>
              <a:rPr lang="en-US" sz="1200"/>
              <a:t>OR</a:t>
            </a:r>
          </a:p>
        </p:txBody>
      </p:sp>
      <p:sp>
        <p:nvSpPr>
          <p:cNvPr id="32" name="Rectangle 31">
            <a:extLst>
              <a:ext uri="{FF2B5EF4-FFF2-40B4-BE49-F238E27FC236}">
                <a16:creationId xmlns:a16="http://schemas.microsoft.com/office/drawing/2014/main" id="{5E66AC5F-2DE1-0E45-B8AC-1BDC293D551B}"/>
              </a:ext>
            </a:extLst>
          </p:cNvPr>
          <p:cNvSpPr/>
          <p:nvPr/>
        </p:nvSpPr>
        <p:spPr>
          <a:xfrm>
            <a:off x="8325266" y="6046170"/>
            <a:ext cx="3270757" cy="661720"/>
          </a:xfrm>
          <a:prstGeom prst="rect">
            <a:avLst/>
          </a:prstGeom>
          <a:solidFill>
            <a:schemeClr val="accent5"/>
          </a:solidFill>
          <a:ln w="25400">
            <a:noFill/>
            <a:prstDash val="sysDash"/>
          </a:ln>
        </p:spPr>
        <p:txBody>
          <a:bodyPr wrap="square">
            <a:spAutoFit/>
          </a:bodyPr>
          <a:lstStyle/>
          <a:p>
            <a:pPr algn="ctr">
              <a:spcAft>
                <a:spcPts val="600"/>
              </a:spcAft>
            </a:pPr>
            <a:r>
              <a:rPr lang="en-US" sz="900" b="1" i="1">
                <a:solidFill>
                  <a:schemeClr val="bg1"/>
                </a:solidFill>
              </a:rPr>
              <a:t>*MD cannot be sold Standalone: </a:t>
            </a:r>
          </a:p>
          <a:p>
            <a:pPr algn="ctr">
              <a:spcAft>
                <a:spcPts val="600"/>
              </a:spcAft>
            </a:pPr>
            <a:r>
              <a:rPr lang="en-US" sz="900" b="1" i="1">
                <a:solidFill>
                  <a:schemeClr val="bg1"/>
                </a:solidFill>
              </a:rPr>
              <a:t>EP:</a:t>
            </a:r>
            <a:r>
              <a:rPr lang="en-US" sz="900" i="1">
                <a:solidFill>
                  <a:schemeClr val="bg1"/>
                </a:solidFill>
              </a:rPr>
              <a:t> Add-on to CBC EP Std, Adv, or Ent</a:t>
            </a:r>
          </a:p>
          <a:p>
            <a:pPr algn="ctr">
              <a:spcAft>
                <a:spcPts val="600"/>
              </a:spcAft>
            </a:pPr>
            <a:r>
              <a:rPr lang="en-US" sz="900" b="1" i="1">
                <a:solidFill>
                  <a:schemeClr val="bg1"/>
                </a:solidFill>
              </a:rPr>
              <a:t>CPU:</a:t>
            </a:r>
            <a:r>
              <a:rPr lang="en-US" sz="900" i="1">
                <a:solidFill>
                  <a:schemeClr val="bg1"/>
                </a:solidFill>
              </a:rPr>
              <a:t> Add-on to CBC Workload Adv, or Ent</a:t>
            </a:r>
          </a:p>
        </p:txBody>
      </p:sp>
      <p:sp>
        <p:nvSpPr>
          <p:cNvPr id="31" name="TextBox 30">
            <a:extLst>
              <a:ext uri="{FF2B5EF4-FFF2-40B4-BE49-F238E27FC236}">
                <a16:creationId xmlns:a16="http://schemas.microsoft.com/office/drawing/2014/main" id="{C2C12334-EE83-B947-8853-5B34ECB43E38}"/>
              </a:ext>
            </a:extLst>
          </p:cNvPr>
          <p:cNvSpPr txBox="1"/>
          <p:nvPr/>
        </p:nvSpPr>
        <p:spPr>
          <a:xfrm>
            <a:off x="1112776" y="1767731"/>
            <a:ext cx="2128566" cy="184666"/>
          </a:xfrm>
          <a:prstGeom prst="rect">
            <a:avLst/>
          </a:prstGeom>
        </p:spPr>
        <p:txBody>
          <a:bodyPr wrap="square" lIns="0" tIns="0" rIns="0" bIns="0" rtlCol="0">
            <a:spAutoFit/>
          </a:bodyPr>
          <a:lstStyle/>
          <a:p>
            <a:pPr>
              <a:spcAft>
                <a:spcPts val="600"/>
              </a:spcAft>
            </a:pPr>
            <a:r>
              <a:rPr lang="en-US" sz="1200" b="1"/>
              <a:t>VSEC-ADIT-DIR-W-US-1Y-C</a:t>
            </a:r>
          </a:p>
        </p:txBody>
      </p:sp>
      <p:sp>
        <p:nvSpPr>
          <p:cNvPr id="33" name="TextBox 32">
            <a:extLst>
              <a:ext uri="{FF2B5EF4-FFF2-40B4-BE49-F238E27FC236}">
                <a16:creationId xmlns:a16="http://schemas.microsoft.com/office/drawing/2014/main" id="{46854905-CD8A-8247-A425-41D06B547B22}"/>
              </a:ext>
            </a:extLst>
          </p:cNvPr>
          <p:cNvSpPr txBox="1"/>
          <p:nvPr/>
        </p:nvSpPr>
        <p:spPr>
          <a:xfrm>
            <a:off x="4953545" y="1771645"/>
            <a:ext cx="2281733" cy="184666"/>
          </a:xfrm>
          <a:prstGeom prst="rect">
            <a:avLst/>
          </a:prstGeom>
        </p:spPr>
        <p:txBody>
          <a:bodyPr wrap="square" lIns="0" tIns="0" rIns="0" bIns="0" rtlCol="0">
            <a:spAutoFit/>
          </a:bodyPr>
          <a:lstStyle/>
          <a:p>
            <a:pPr>
              <a:spcAft>
                <a:spcPts val="600"/>
              </a:spcAft>
            </a:pPr>
            <a:r>
              <a:rPr lang="en-US" sz="1200" b="1"/>
              <a:t>VSEC-EEDR-DIR-W-US-1Y-C</a:t>
            </a:r>
          </a:p>
        </p:txBody>
      </p:sp>
      <p:sp>
        <p:nvSpPr>
          <p:cNvPr id="34" name="TextBox 33">
            <a:extLst>
              <a:ext uri="{FF2B5EF4-FFF2-40B4-BE49-F238E27FC236}">
                <a16:creationId xmlns:a16="http://schemas.microsoft.com/office/drawing/2014/main" id="{3D44C8F2-6B12-064A-BE09-2CD52801386F}"/>
              </a:ext>
            </a:extLst>
          </p:cNvPr>
          <p:cNvSpPr txBox="1"/>
          <p:nvPr/>
        </p:nvSpPr>
        <p:spPr>
          <a:xfrm>
            <a:off x="8775792" y="1454757"/>
            <a:ext cx="2128566" cy="184666"/>
          </a:xfrm>
          <a:prstGeom prst="rect">
            <a:avLst/>
          </a:prstGeom>
        </p:spPr>
        <p:txBody>
          <a:bodyPr wrap="square" lIns="0" tIns="0" rIns="0" bIns="0" rtlCol="0">
            <a:spAutoFit/>
          </a:bodyPr>
          <a:lstStyle/>
          <a:p>
            <a:pPr>
              <a:spcAft>
                <a:spcPts val="600"/>
              </a:spcAft>
            </a:pPr>
            <a:r>
              <a:rPr lang="en-US" sz="1200" b="1"/>
              <a:t>VSEC-CBMD-DIR-X-US-1Y-C</a:t>
            </a:r>
          </a:p>
        </p:txBody>
      </p:sp>
      <p:sp>
        <p:nvSpPr>
          <p:cNvPr id="35" name="TextBox 34">
            <a:extLst>
              <a:ext uri="{FF2B5EF4-FFF2-40B4-BE49-F238E27FC236}">
                <a16:creationId xmlns:a16="http://schemas.microsoft.com/office/drawing/2014/main" id="{41854483-6836-B840-AB31-A1D5FA33751E}"/>
              </a:ext>
            </a:extLst>
          </p:cNvPr>
          <p:cNvSpPr txBox="1"/>
          <p:nvPr/>
        </p:nvSpPr>
        <p:spPr>
          <a:xfrm>
            <a:off x="8775791" y="1767731"/>
            <a:ext cx="2281733" cy="184666"/>
          </a:xfrm>
          <a:prstGeom prst="rect">
            <a:avLst/>
          </a:prstGeom>
        </p:spPr>
        <p:txBody>
          <a:bodyPr wrap="square" lIns="0" tIns="0" rIns="0" bIns="0" rtlCol="0">
            <a:spAutoFit/>
          </a:bodyPr>
          <a:lstStyle/>
          <a:p>
            <a:pPr>
              <a:spcAft>
                <a:spcPts val="600"/>
              </a:spcAft>
            </a:pPr>
            <a:r>
              <a:rPr lang="en-US" sz="1200" b="1"/>
              <a:t>VSEC-WLMD-DIR-X-US-1Y-C</a:t>
            </a:r>
          </a:p>
        </p:txBody>
      </p:sp>
      <p:sp>
        <p:nvSpPr>
          <p:cNvPr id="36" name="TextBox 35">
            <a:extLst>
              <a:ext uri="{FF2B5EF4-FFF2-40B4-BE49-F238E27FC236}">
                <a16:creationId xmlns:a16="http://schemas.microsoft.com/office/drawing/2014/main" id="{57F579B6-FAC0-6949-AE77-5AEA430E185B}"/>
              </a:ext>
            </a:extLst>
          </p:cNvPr>
          <p:cNvSpPr txBox="1"/>
          <p:nvPr/>
        </p:nvSpPr>
        <p:spPr>
          <a:xfrm>
            <a:off x="9840075" y="1623221"/>
            <a:ext cx="258418" cy="185642"/>
          </a:xfrm>
          <a:prstGeom prst="rect">
            <a:avLst/>
          </a:prstGeom>
        </p:spPr>
        <p:txBody>
          <a:bodyPr wrap="square" lIns="0" tIns="0" rIns="0" bIns="0" rtlCol="0">
            <a:spAutoFit/>
          </a:bodyPr>
          <a:lstStyle/>
          <a:p>
            <a:pPr algn="l">
              <a:spcAft>
                <a:spcPts val="600"/>
              </a:spcAft>
            </a:pPr>
            <a:r>
              <a:rPr lang="en-US" sz="1200"/>
              <a:t>OR</a:t>
            </a:r>
          </a:p>
        </p:txBody>
      </p:sp>
      <p:grpSp>
        <p:nvGrpSpPr>
          <p:cNvPr id="3" name="Group 2">
            <a:extLst>
              <a:ext uri="{FF2B5EF4-FFF2-40B4-BE49-F238E27FC236}">
                <a16:creationId xmlns:a16="http://schemas.microsoft.com/office/drawing/2014/main" id="{00980D64-1F7C-CA42-B9EC-03E7759A8683}"/>
              </a:ext>
            </a:extLst>
          </p:cNvPr>
          <p:cNvGrpSpPr/>
          <p:nvPr/>
        </p:nvGrpSpPr>
        <p:grpSpPr>
          <a:xfrm>
            <a:off x="11265740" y="162819"/>
            <a:ext cx="822960" cy="822960"/>
            <a:chOff x="11265740" y="162819"/>
            <a:chExt cx="822960" cy="822960"/>
          </a:xfrm>
        </p:grpSpPr>
        <p:sp>
          <p:nvSpPr>
            <p:cNvPr id="43" name="Oval 42"/>
            <p:cNvSpPr/>
            <p:nvPr/>
          </p:nvSpPr>
          <p:spPr>
            <a:xfrm>
              <a:off x="11265740" y="162819"/>
              <a:ext cx="822960" cy="82296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4" name="TextBox 43"/>
            <p:cNvSpPr txBox="1"/>
            <p:nvPr/>
          </p:nvSpPr>
          <p:spPr>
            <a:xfrm>
              <a:off x="11272293" y="395135"/>
              <a:ext cx="816407" cy="323165"/>
            </a:xfrm>
            <a:prstGeom prst="rect">
              <a:avLst/>
            </a:prstGeom>
          </p:spPr>
          <p:txBody>
            <a:bodyPr wrap="square" lIns="0" tIns="0" rIns="0" bIns="0" rtlCol="0">
              <a:spAutoFit/>
            </a:bodyPr>
            <a:lstStyle/>
            <a:p>
              <a:pPr algn="ctr">
                <a:spcAft>
                  <a:spcPts val="600"/>
                </a:spcAft>
              </a:pPr>
              <a:r>
                <a:rPr lang="en-US" sz="1050" b="1">
                  <a:solidFill>
                    <a:schemeClr val="bg1"/>
                  </a:solidFill>
                </a:rPr>
                <a:t>Standalone / Add-On</a:t>
              </a:r>
            </a:p>
          </p:txBody>
        </p:sp>
      </p:grpSp>
    </p:spTree>
    <p:extLst>
      <p:ext uri="{BB962C8B-B14F-4D97-AF65-F5344CB8AC3E}">
        <p14:creationId xmlns:p14="http://schemas.microsoft.com/office/powerpoint/2010/main" val="18336865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C47CD-84E9-AE46-B896-217FFDF496FF}"/>
              </a:ext>
            </a:extLst>
          </p:cNvPr>
          <p:cNvSpPr>
            <a:spLocks noGrp="1"/>
          </p:cNvSpPr>
          <p:nvPr>
            <p:ph type="title"/>
          </p:nvPr>
        </p:nvSpPr>
        <p:spPr/>
        <p:txBody>
          <a:bodyPr/>
          <a:lstStyle/>
          <a:p>
            <a:r>
              <a:rPr lang="en-US" sz="2500"/>
              <a:t>VMware Carbon Black Managed Detection and Response</a:t>
            </a:r>
          </a:p>
        </p:txBody>
      </p:sp>
      <p:sp>
        <p:nvSpPr>
          <p:cNvPr id="3" name="Subtitle 2">
            <a:extLst>
              <a:ext uri="{FF2B5EF4-FFF2-40B4-BE49-F238E27FC236}">
                <a16:creationId xmlns:a16="http://schemas.microsoft.com/office/drawing/2014/main" id="{947CF5E7-88A9-B64A-B32A-1D1AAF2B57F4}"/>
              </a:ext>
            </a:extLst>
          </p:cNvPr>
          <p:cNvSpPr>
            <a:spLocks noGrp="1"/>
          </p:cNvSpPr>
          <p:nvPr>
            <p:ph type="subTitle" idx="10"/>
          </p:nvPr>
        </p:nvSpPr>
        <p:spPr/>
        <p:txBody>
          <a:bodyPr/>
          <a:lstStyle/>
          <a:p>
            <a:r>
              <a:rPr lang="en-US" i="1"/>
              <a:t>MDR: GA 12/1/21</a:t>
            </a:r>
          </a:p>
        </p:txBody>
      </p:sp>
      <p:grpSp>
        <p:nvGrpSpPr>
          <p:cNvPr id="13" name="Group 12">
            <a:extLst>
              <a:ext uri="{FF2B5EF4-FFF2-40B4-BE49-F238E27FC236}">
                <a16:creationId xmlns:a16="http://schemas.microsoft.com/office/drawing/2014/main" id="{4953B1F8-8C1A-F44C-ADB4-95D175E3F3E6}"/>
              </a:ext>
            </a:extLst>
          </p:cNvPr>
          <p:cNvGrpSpPr/>
          <p:nvPr/>
        </p:nvGrpSpPr>
        <p:grpSpPr>
          <a:xfrm>
            <a:off x="579808" y="1292812"/>
            <a:ext cx="3831023" cy="3966064"/>
            <a:chOff x="368427" y="2760192"/>
            <a:chExt cx="3392292" cy="3511869"/>
          </a:xfrm>
        </p:grpSpPr>
        <p:grpSp>
          <p:nvGrpSpPr>
            <p:cNvPr id="5" name="Group 4">
              <a:extLst>
                <a:ext uri="{FF2B5EF4-FFF2-40B4-BE49-F238E27FC236}">
                  <a16:creationId xmlns:a16="http://schemas.microsoft.com/office/drawing/2014/main" id="{E52F7E5B-1087-2A4B-83AE-CB455901141C}"/>
                </a:ext>
              </a:extLst>
            </p:cNvPr>
            <p:cNvGrpSpPr/>
            <p:nvPr/>
          </p:nvGrpSpPr>
          <p:grpSpPr>
            <a:xfrm>
              <a:off x="368427" y="2760192"/>
              <a:ext cx="3383280" cy="2768182"/>
              <a:chOff x="1594409" y="3198940"/>
              <a:chExt cx="2833902" cy="2768903"/>
            </a:xfrm>
          </p:grpSpPr>
          <p:sp>
            <p:nvSpPr>
              <p:cNvPr id="6" name="Rectangle 5">
                <a:extLst>
                  <a:ext uri="{FF2B5EF4-FFF2-40B4-BE49-F238E27FC236}">
                    <a16:creationId xmlns:a16="http://schemas.microsoft.com/office/drawing/2014/main" id="{1CAFFAE3-BBE2-0D4B-A56A-A15F4EA83AE6}"/>
                  </a:ext>
                </a:extLst>
              </p:cNvPr>
              <p:cNvSpPr/>
              <p:nvPr/>
            </p:nvSpPr>
            <p:spPr>
              <a:xfrm>
                <a:off x="1594409" y="3198940"/>
                <a:ext cx="2833902" cy="27689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 name="Rectangle 6">
                <a:extLst>
                  <a:ext uri="{FF2B5EF4-FFF2-40B4-BE49-F238E27FC236}">
                    <a16:creationId xmlns:a16="http://schemas.microsoft.com/office/drawing/2014/main" id="{76993B85-ACFA-F345-956D-2833CD015268}"/>
                  </a:ext>
                </a:extLst>
              </p:cNvPr>
              <p:cNvSpPr/>
              <p:nvPr/>
            </p:nvSpPr>
            <p:spPr>
              <a:xfrm>
                <a:off x="1594409" y="3198940"/>
                <a:ext cx="2833152" cy="77268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 name="TextBox 7">
                <a:extLst>
                  <a:ext uri="{FF2B5EF4-FFF2-40B4-BE49-F238E27FC236}">
                    <a16:creationId xmlns:a16="http://schemas.microsoft.com/office/drawing/2014/main" id="{456223A9-F160-3F4C-931D-5F41D3E6E39D}"/>
                  </a:ext>
                </a:extLst>
              </p:cNvPr>
              <p:cNvSpPr txBox="1"/>
              <p:nvPr/>
            </p:nvSpPr>
            <p:spPr>
              <a:xfrm>
                <a:off x="1920617" y="3331367"/>
                <a:ext cx="2173381" cy="449791"/>
              </a:xfrm>
              <a:prstGeom prst="rect">
                <a:avLst/>
              </a:prstGeom>
            </p:spPr>
            <p:txBody>
              <a:bodyPr wrap="none" lIns="0" tIns="0" rIns="0" bIns="0" rtlCol="0">
                <a:spAutoFit/>
              </a:bodyPr>
              <a:lstStyle/>
              <a:p>
                <a:pPr algn="ctr">
                  <a:spcAft>
                    <a:spcPts val="600"/>
                  </a:spcAft>
                </a:pPr>
                <a:r>
                  <a:rPr lang="en-US" sz="1400">
                    <a:solidFill>
                      <a:schemeClr val="bg1"/>
                    </a:solidFill>
                  </a:rPr>
                  <a:t>VMware Carbon Black Cloud</a:t>
                </a:r>
              </a:p>
              <a:p>
                <a:pPr algn="ctr">
                  <a:spcAft>
                    <a:spcPts val="600"/>
                  </a:spcAft>
                </a:pPr>
                <a:r>
                  <a:rPr lang="en-US" sz="1400" b="1">
                    <a:solidFill>
                      <a:schemeClr val="bg1"/>
                    </a:solidFill>
                  </a:rPr>
                  <a:t>Managed Detection and Response</a:t>
                </a:r>
              </a:p>
            </p:txBody>
          </p:sp>
          <p:sp>
            <p:nvSpPr>
              <p:cNvPr id="9" name="TextBox 8">
                <a:extLst>
                  <a:ext uri="{FF2B5EF4-FFF2-40B4-BE49-F238E27FC236}">
                    <a16:creationId xmlns:a16="http://schemas.microsoft.com/office/drawing/2014/main" id="{78D1A293-E028-B241-AF87-B31CF1F7888A}"/>
                  </a:ext>
                </a:extLst>
              </p:cNvPr>
              <p:cNvSpPr txBox="1"/>
              <p:nvPr/>
            </p:nvSpPr>
            <p:spPr>
              <a:xfrm>
                <a:off x="2822813" y="4150374"/>
                <a:ext cx="311502" cy="190821"/>
              </a:xfrm>
              <a:prstGeom prst="rect">
                <a:avLst/>
              </a:prstGeom>
            </p:spPr>
            <p:txBody>
              <a:bodyPr wrap="none" lIns="0" tIns="0" rIns="0" bIns="0" rtlCol="0">
                <a:spAutoFit/>
              </a:bodyPr>
              <a:lstStyle/>
              <a:p>
                <a:pPr algn="ctr">
                  <a:spcAft>
                    <a:spcPts val="600"/>
                  </a:spcAft>
                </a:pPr>
                <a:r>
                  <a:rPr lang="en-US" sz="1400">
                    <a:solidFill>
                      <a:schemeClr val="bg1"/>
                    </a:solidFill>
                  </a:rPr>
                  <a:t>MDR</a:t>
                </a:r>
              </a:p>
            </p:txBody>
          </p:sp>
          <p:cxnSp>
            <p:nvCxnSpPr>
              <p:cNvPr id="10" name="Straight Connector 9">
                <a:extLst>
                  <a:ext uri="{FF2B5EF4-FFF2-40B4-BE49-F238E27FC236}">
                    <a16:creationId xmlns:a16="http://schemas.microsoft.com/office/drawing/2014/main" id="{68ECCCED-5C87-A243-BD06-726F7E7F6979}"/>
                  </a:ext>
                </a:extLst>
              </p:cNvPr>
              <p:cNvCxnSpPr/>
              <p:nvPr/>
            </p:nvCxnSpPr>
            <p:spPr bwMode="gray">
              <a:xfrm>
                <a:off x="1725864" y="4545009"/>
                <a:ext cx="2562879" cy="0"/>
              </a:xfrm>
              <a:prstGeom prst="line">
                <a:avLst/>
              </a:prstGeom>
              <a:ln w="25400">
                <a:solidFill>
                  <a:srgbClr val="5A8E18">
                    <a:alpha val="52941"/>
                  </a:srgb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8E5F75E-B9AC-4F4B-A0DA-16E87C76BA7F}"/>
                  </a:ext>
                </a:extLst>
              </p:cNvPr>
              <p:cNvSpPr txBox="1"/>
              <p:nvPr/>
            </p:nvSpPr>
            <p:spPr>
              <a:xfrm>
                <a:off x="1804129" y="4771542"/>
                <a:ext cx="2452520" cy="954103"/>
              </a:xfrm>
              <a:prstGeom prst="rect">
                <a:avLst/>
              </a:prstGeom>
            </p:spPr>
            <p:txBody>
              <a:bodyPr wrap="square" lIns="0" tIns="0" rIns="0" bIns="0" rtlCol="0">
                <a:spAutoFit/>
              </a:bodyPr>
              <a:lstStyle/>
              <a:p>
                <a:pPr marL="285750" indent="-285750">
                  <a:buFont typeface="Arial" panose="020B0604020202020204" pitchFamily="34" charset="0"/>
                  <a:buChar char="•"/>
                </a:pPr>
                <a:r>
                  <a:rPr lang="en-US" sz="1400">
                    <a:solidFill>
                      <a:schemeClr val="bg1"/>
                    </a:solidFill>
                  </a:rPr>
                  <a:t>Managed Detection +</a:t>
                </a:r>
              </a:p>
              <a:p>
                <a:pPr marL="285750" indent="-285750">
                  <a:buFont typeface="Arial" panose="020B0604020202020204" pitchFamily="34" charset="0"/>
                  <a:buChar char="•"/>
                </a:pPr>
                <a:r>
                  <a:rPr lang="en-US" sz="1400">
                    <a:solidFill>
                      <a:schemeClr val="bg1"/>
                    </a:solidFill>
                  </a:rPr>
                  <a:t>Two-way comm. on Incidents</a:t>
                </a:r>
              </a:p>
              <a:p>
                <a:pPr marL="285750" indent="-285750">
                  <a:buFont typeface="Arial" panose="020B0604020202020204" pitchFamily="34" charset="0"/>
                  <a:buChar char="•"/>
                </a:pPr>
                <a:r>
                  <a:rPr lang="en-US" sz="1400">
                    <a:solidFill>
                      <a:schemeClr val="bg1"/>
                    </a:solidFill>
                  </a:rPr>
                  <a:t>Threat Containment</a:t>
                </a:r>
              </a:p>
              <a:p>
                <a:pPr marL="285750" indent="-285750">
                  <a:buFont typeface="Arial" panose="020B0604020202020204" pitchFamily="34" charset="0"/>
                  <a:buChar char="•"/>
                </a:pPr>
                <a:r>
                  <a:rPr lang="en-US" sz="1400" i="1">
                    <a:solidFill>
                      <a:schemeClr val="bg1"/>
                    </a:solidFill>
                  </a:rPr>
                  <a:t>Remote Remediation &amp; Recovery (1H-FY23)</a:t>
                </a:r>
              </a:p>
            </p:txBody>
          </p:sp>
        </p:grpSp>
        <p:sp>
          <p:nvSpPr>
            <p:cNvPr id="12" name="Rectangle 11">
              <a:extLst>
                <a:ext uri="{FF2B5EF4-FFF2-40B4-BE49-F238E27FC236}">
                  <a16:creationId xmlns:a16="http://schemas.microsoft.com/office/drawing/2014/main" id="{712D3D7B-4D35-084F-A587-8A4D035E477F}"/>
                </a:ext>
              </a:extLst>
            </p:cNvPr>
            <p:cNvSpPr/>
            <p:nvPr/>
          </p:nvSpPr>
          <p:spPr>
            <a:xfrm>
              <a:off x="377439" y="5522603"/>
              <a:ext cx="3383280" cy="749458"/>
            </a:xfrm>
            <a:prstGeom prst="rect">
              <a:avLst/>
            </a:prstGeom>
            <a:solidFill>
              <a:schemeClr val="bg1">
                <a:lumMod val="75000"/>
              </a:schemeClr>
            </a:solidFill>
            <a:ln w="25400">
              <a:noFill/>
            </a:ln>
          </p:spPr>
          <p:txBody>
            <a:bodyPr wrap="square">
              <a:spAutoFit/>
            </a:bodyPr>
            <a:lstStyle/>
            <a:p>
              <a:pPr algn="ctr">
                <a:spcAft>
                  <a:spcPts val="600"/>
                </a:spcAft>
              </a:pPr>
              <a:r>
                <a:rPr lang="en-US" sz="1300" b="1" i="1">
                  <a:solidFill>
                    <a:schemeClr val="tx2"/>
                  </a:solidFill>
                </a:rPr>
                <a:t>LIST PRICE: </a:t>
              </a:r>
            </a:p>
            <a:p>
              <a:pPr algn="ctr">
                <a:spcAft>
                  <a:spcPts val="600"/>
                </a:spcAft>
              </a:pPr>
              <a:r>
                <a:rPr lang="en-US" sz="1300" b="1" i="1">
                  <a:solidFill>
                    <a:schemeClr val="tx2"/>
                  </a:solidFill>
                </a:rPr>
                <a:t>$24/EP/YR</a:t>
              </a:r>
            </a:p>
            <a:p>
              <a:pPr algn="ctr">
                <a:spcAft>
                  <a:spcPts val="600"/>
                </a:spcAft>
              </a:pPr>
              <a:r>
                <a:rPr lang="en-US" sz="1300" b="1" i="1">
                  <a:solidFill>
                    <a:schemeClr val="tx2"/>
                  </a:solidFill>
                </a:rPr>
                <a:t>$192/CPU/YR</a:t>
              </a:r>
            </a:p>
          </p:txBody>
        </p:sp>
      </p:grpSp>
      <p:sp>
        <p:nvSpPr>
          <p:cNvPr id="14" name="Oval 13">
            <a:extLst>
              <a:ext uri="{FF2B5EF4-FFF2-40B4-BE49-F238E27FC236}">
                <a16:creationId xmlns:a16="http://schemas.microsoft.com/office/drawing/2014/main" id="{8041F093-BA30-BF42-A278-0570F26B19C1}"/>
              </a:ext>
            </a:extLst>
          </p:cNvPr>
          <p:cNvSpPr/>
          <p:nvPr/>
        </p:nvSpPr>
        <p:spPr>
          <a:xfrm>
            <a:off x="11265740" y="162819"/>
            <a:ext cx="822960" cy="82296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5" name="TextBox 24">
            <a:extLst>
              <a:ext uri="{FF2B5EF4-FFF2-40B4-BE49-F238E27FC236}">
                <a16:creationId xmlns:a16="http://schemas.microsoft.com/office/drawing/2014/main" id="{BE1CD87D-542A-DC44-B2E6-31CEC12587B7}"/>
              </a:ext>
            </a:extLst>
          </p:cNvPr>
          <p:cNvSpPr txBox="1"/>
          <p:nvPr/>
        </p:nvSpPr>
        <p:spPr>
          <a:xfrm>
            <a:off x="579808" y="5258876"/>
            <a:ext cx="5280243" cy="1308050"/>
          </a:xfrm>
          <a:prstGeom prst="rect">
            <a:avLst/>
          </a:prstGeom>
        </p:spPr>
        <p:txBody>
          <a:bodyPr wrap="square" lIns="0" tIns="0" rIns="0" bIns="0" rtlCol="0">
            <a:spAutoFit/>
          </a:bodyPr>
          <a:lstStyle/>
          <a:p>
            <a:pPr>
              <a:spcAft>
                <a:spcPts val="600"/>
              </a:spcAft>
            </a:pPr>
            <a:r>
              <a:rPr lang="en-US" sz="1400" i="1"/>
              <a:t>*MDR cannot be sold standalone</a:t>
            </a:r>
          </a:p>
          <a:p>
            <a:pPr>
              <a:spcAft>
                <a:spcPts val="600"/>
              </a:spcAft>
            </a:pPr>
            <a:r>
              <a:rPr lang="en-US" sz="1400" i="1"/>
              <a:t>- Per EP: Requires minimum of EP Standard for purchase. </a:t>
            </a:r>
          </a:p>
          <a:p>
            <a:pPr>
              <a:spcAft>
                <a:spcPts val="600"/>
              </a:spcAft>
            </a:pPr>
            <a:r>
              <a:rPr lang="en-US" sz="1400" i="1"/>
              <a:t>- Per CPU: Requires minimum of Workload Advanced for purchase</a:t>
            </a:r>
          </a:p>
          <a:p>
            <a:pPr algn="ctr">
              <a:spcAft>
                <a:spcPts val="600"/>
              </a:spcAft>
            </a:pPr>
            <a:endParaRPr lang="en-US" sz="1400" i="1"/>
          </a:p>
        </p:txBody>
      </p:sp>
      <p:grpSp>
        <p:nvGrpSpPr>
          <p:cNvPr id="49" name="Group 48">
            <a:extLst>
              <a:ext uri="{FF2B5EF4-FFF2-40B4-BE49-F238E27FC236}">
                <a16:creationId xmlns:a16="http://schemas.microsoft.com/office/drawing/2014/main" id="{DB13C3F9-8850-1043-B01C-1A66CAC287B0}"/>
              </a:ext>
            </a:extLst>
          </p:cNvPr>
          <p:cNvGrpSpPr/>
          <p:nvPr/>
        </p:nvGrpSpPr>
        <p:grpSpPr>
          <a:xfrm>
            <a:off x="5939379" y="1537351"/>
            <a:ext cx="5672665" cy="2994156"/>
            <a:chOff x="608865" y="1293565"/>
            <a:chExt cx="7314348" cy="3070022"/>
          </a:xfrm>
        </p:grpSpPr>
        <p:grpSp>
          <p:nvGrpSpPr>
            <p:cNvPr id="37" name="Group 36">
              <a:extLst>
                <a:ext uri="{FF2B5EF4-FFF2-40B4-BE49-F238E27FC236}">
                  <a16:creationId xmlns:a16="http://schemas.microsoft.com/office/drawing/2014/main" id="{08E593D8-33ED-4240-B7A6-A2E34597C215}"/>
                </a:ext>
              </a:extLst>
            </p:cNvPr>
            <p:cNvGrpSpPr/>
            <p:nvPr/>
          </p:nvGrpSpPr>
          <p:grpSpPr>
            <a:xfrm>
              <a:off x="608865" y="1293565"/>
              <a:ext cx="3375607" cy="3070022"/>
              <a:chOff x="475729" y="1205645"/>
              <a:chExt cx="3375607" cy="3070022"/>
            </a:xfrm>
          </p:grpSpPr>
          <p:sp>
            <p:nvSpPr>
              <p:cNvPr id="38" name="Content Placeholder 21">
                <a:extLst>
                  <a:ext uri="{FF2B5EF4-FFF2-40B4-BE49-F238E27FC236}">
                    <a16:creationId xmlns:a16="http://schemas.microsoft.com/office/drawing/2014/main" id="{963A56E8-8B8C-B746-A775-179297569AA9}"/>
                  </a:ext>
                </a:extLst>
              </p:cNvPr>
              <p:cNvSpPr txBox="1">
                <a:spLocks/>
              </p:cNvSpPr>
              <p:nvPr/>
            </p:nvSpPr>
            <p:spPr>
              <a:xfrm>
                <a:off x="475729" y="1708862"/>
                <a:ext cx="3375606" cy="2566805"/>
              </a:xfrm>
              <a:prstGeom prst="rect">
                <a:avLst/>
              </a:prstGeom>
              <a:solidFill>
                <a:schemeClr val="bg2"/>
              </a:solidFill>
            </p:spPr>
            <p:txBody>
              <a:bodyPr vert="horz" lIns="182832" tIns="274249" rIns="182832"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buNone/>
                </a:pPr>
                <a:r>
                  <a:rPr lang="en-US" sz="1400"/>
                  <a:t>New or existing VMware Carbon Black customers (who do not have an active subscription for Managed Detection) can purchase </a:t>
                </a:r>
                <a:r>
                  <a:rPr lang="en-US" sz="1400" b="1"/>
                  <a:t>Managed Detection &amp; Response</a:t>
                </a:r>
                <a:r>
                  <a:rPr lang="en-US" sz="1400"/>
                  <a:t> at a discounted rate of $5/EP</a:t>
                </a:r>
              </a:p>
              <a:p>
                <a:pPr marL="342797" indent="-342797">
                  <a:spcBef>
                    <a:spcPts val="600"/>
                  </a:spcBef>
                  <a:buClr>
                    <a:schemeClr val="tx1"/>
                  </a:buClr>
                  <a:buFont typeface="Arial" panose="020B0604020202020204" pitchFamily="34" charset="0"/>
                  <a:buChar char="•"/>
                </a:pPr>
                <a:endParaRPr lang="en-US" sz="1799" b="1">
                  <a:solidFill>
                    <a:srgbClr val="717074"/>
                  </a:solidFill>
                  <a:latin typeface="Calibri" panose="020F0502020204030204" pitchFamily="34" charset="0"/>
                  <a:cs typeface="Calibri" panose="020F0502020204030204" pitchFamily="34" charset="0"/>
                </a:endParaRPr>
              </a:p>
              <a:p>
                <a:pPr marL="342797" indent="-342797">
                  <a:spcBef>
                    <a:spcPts val="600"/>
                  </a:spcBef>
                  <a:buClr>
                    <a:schemeClr val="tx1"/>
                  </a:buClr>
                </a:pPr>
                <a:endParaRPr lang="en-US" sz="1799" b="1">
                  <a:solidFill>
                    <a:srgbClr val="717074"/>
                  </a:solidFill>
                  <a:latin typeface="Calibri" panose="020F0502020204030204" pitchFamily="34" charset="0"/>
                  <a:cs typeface="Calibri" panose="020F0502020204030204" pitchFamily="34" charset="0"/>
                </a:endParaRPr>
              </a:p>
              <a:p>
                <a:pPr marL="799860" lvl="1" indent="-342797">
                  <a:spcBef>
                    <a:spcPts val="600"/>
                  </a:spcBef>
                  <a:buClr>
                    <a:schemeClr val="tx1"/>
                  </a:buClr>
                </a:pPr>
                <a:endParaRPr lang="en-US" sz="1600" b="1">
                  <a:solidFill>
                    <a:srgbClr val="717074"/>
                  </a:solidFill>
                  <a:latin typeface="Calibri" panose="020F0502020204030204" pitchFamily="34" charset="0"/>
                  <a:cs typeface="Calibri" panose="020F0502020204030204" pitchFamily="34" charset="0"/>
                </a:endParaRPr>
              </a:p>
              <a:p>
                <a:pPr marL="342797" indent="-342797">
                  <a:spcBef>
                    <a:spcPts val="600"/>
                  </a:spcBef>
                  <a:buClr>
                    <a:schemeClr val="tx1"/>
                  </a:buClr>
                  <a:buFont typeface="Arial" panose="020B0604020202020204" pitchFamily="34" charset="0"/>
                  <a:buChar char="•"/>
                </a:pPr>
                <a:endParaRPr lang="en-US" sz="1799" b="1">
                  <a:solidFill>
                    <a:srgbClr val="717074"/>
                  </a:solidFill>
                  <a:latin typeface="Calibri" panose="020F0502020204030204" pitchFamily="34" charset="0"/>
                  <a:cs typeface="Calibri" panose="020F0502020204030204" pitchFamily="34" charset="0"/>
                </a:endParaRPr>
              </a:p>
              <a:p>
                <a:pPr marL="342797" indent="-342797">
                  <a:spcBef>
                    <a:spcPts val="600"/>
                  </a:spcBef>
                  <a:buClr>
                    <a:schemeClr val="tx1"/>
                  </a:buClr>
                  <a:buFont typeface="Arial" panose="020B0604020202020204" pitchFamily="34" charset="0"/>
                  <a:buChar char="•"/>
                </a:pPr>
                <a:endParaRPr lang="en-US" sz="600">
                  <a:latin typeface="Calibri" panose="020F0502020204030204" pitchFamily="34" charset="0"/>
                  <a:cs typeface="Calibri" panose="020F0502020204030204" pitchFamily="34" charset="0"/>
                </a:endParaRPr>
              </a:p>
            </p:txBody>
          </p:sp>
          <p:sp>
            <p:nvSpPr>
              <p:cNvPr id="39" name="Text Placeholder 24">
                <a:extLst>
                  <a:ext uri="{FF2B5EF4-FFF2-40B4-BE49-F238E27FC236}">
                    <a16:creationId xmlns:a16="http://schemas.microsoft.com/office/drawing/2014/main" id="{F2D70266-0505-0449-BB1C-0DDBBDC71E6A}"/>
                  </a:ext>
                </a:extLst>
              </p:cNvPr>
              <p:cNvSpPr txBox="1">
                <a:spLocks/>
              </p:cNvSpPr>
              <p:nvPr/>
            </p:nvSpPr>
            <p:spPr>
              <a:xfrm>
                <a:off x="475957" y="1205645"/>
                <a:ext cx="3375379" cy="503217"/>
              </a:xfrm>
              <a:prstGeom prst="rect">
                <a:avLst/>
              </a:prstGeom>
              <a:solidFill>
                <a:schemeClr val="accent4"/>
              </a:solidFill>
            </p:spPr>
            <p:txBody>
              <a:bodyPr anchor="ct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buFont typeface="Arial" panose="020B0604020202020204" pitchFamily="34" charset="0"/>
                  <a:buNone/>
                </a:pPr>
                <a:r>
                  <a:rPr lang="en-US" sz="1800" b="1">
                    <a:solidFill>
                      <a:schemeClr val="bg1"/>
                    </a:solidFill>
                    <a:latin typeface="Calibri"/>
                    <a:cs typeface="Calibri"/>
                  </a:rPr>
                  <a:t>MDR</a:t>
                </a:r>
                <a:endParaRPr lang="en-US" sz="1800" b="1">
                  <a:solidFill>
                    <a:schemeClr val="bg1"/>
                  </a:solidFill>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4D703F3F-D0F4-A64B-ACE1-96651E7CFA06}"/>
                </a:ext>
              </a:extLst>
            </p:cNvPr>
            <p:cNvGrpSpPr/>
            <p:nvPr/>
          </p:nvGrpSpPr>
          <p:grpSpPr>
            <a:xfrm>
              <a:off x="4547606" y="1293565"/>
              <a:ext cx="3375607" cy="3070022"/>
              <a:chOff x="475729" y="1205645"/>
              <a:chExt cx="3375607" cy="3070022"/>
            </a:xfrm>
          </p:grpSpPr>
          <p:sp>
            <p:nvSpPr>
              <p:cNvPr id="43" name="Content Placeholder 21">
                <a:extLst>
                  <a:ext uri="{FF2B5EF4-FFF2-40B4-BE49-F238E27FC236}">
                    <a16:creationId xmlns:a16="http://schemas.microsoft.com/office/drawing/2014/main" id="{06C5EC94-880D-F64C-931C-7068BEEF322B}"/>
                  </a:ext>
                </a:extLst>
              </p:cNvPr>
              <p:cNvSpPr txBox="1">
                <a:spLocks/>
              </p:cNvSpPr>
              <p:nvPr/>
            </p:nvSpPr>
            <p:spPr>
              <a:xfrm>
                <a:off x="475729" y="1708862"/>
                <a:ext cx="3375606" cy="2566805"/>
              </a:xfrm>
              <a:prstGeom prst="rect">
                <a:avLst/>
              </a:prstGeom>
              <a:solidFill>
                <a:schemeClr val="bg2"/>
              </a:solidFill>
            </p:spPr>
            <p:txBody>
              <a:bodyPr vert="horz" lIns="182832" tIns="274249" rIns="182832"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buNone/>
                </a:pPr>
                <a:r>
                  <a:rPr lang="en-US" sz="1400"/>
                  <a:t>Existing </a:t>
                </a:r>
                <a:r>
                  <a:rPr lang="en-US" sz="1400" b="1"/>
                  <a:t>Managed Detection </a:t>
                </a:r>
                <a:r>
                  <a:rPr lang="en-US" sz="1400"/>
                  <a:t>customers can </a:t>
                </a:r>
                <a:r>
                  <a:rPr lang="en-US" sz="1400" b="1"/>
                  <a:t>upgrade</a:t>
                </a:r>
                <a:r>
                  <a:rPr lang="en-US" sz="1400"/>
                  <a:t> to </a:t>
                </a:r>
                <a:r>
                  <a:rPr lang="en-US" sz="1400" b="1"/>
                  <a:t>Managed Detection &amp; Response</a:t>
                </a:r>
                <a:r>
                  <a:rPr lang="en-US" sz="1400"/>
                  <a:t> at a discounted rate of $3/EP</a:t>
                </a:r>
              </a:p>
              <a:p>
                <a:pPr>
                  <a:spcBef>
                    <a:spcPts val="600"/>
                  </a:spcBef>
                  <a:buClr>
                    <a:schemeClr val="tx1"/>
                  </a:buClr>
                  <a:buNone/>
                </a:pPr>
                <a:endParaRPr lang="en-US" sz="1799" b="1">
                  <a:solidFill>
                    <a:srgbClr val="717074"/>
                  </a:solidFill>
                  <a:latin typeface="Calibri" panose="020F0502020204030204" pitchFamily="34" charset="0"/>
                  <a:cs typeface="Calibri" panose="020F0502020204030204" pitchFamily="34" charset="0"/>
                </a:endParaRPr>
              </a:p>
              <a:p>
                <a:pPr marL="342797" indent="-342797">
                  <a:spcBef>
                    <a:spcPts val="600"/>
                  </a:spcBef>
                  <a:buClr>
                    <a:schemeClr val="tx1"/>
                  </a:buClr>
                  <a:buFont typeface="Arial" panose="020B0604020202020204" pitchFamily="34" charset="0"/>
                  <a:buChar char="•"/>
                </a:pPr>
                <a:endParaRPr lang="en-US" sz="600">
                  <a:latin typeface="Calibri" panose="020F0502020204030204" pitchFamily="34" charset="0"/>
                  <a:cs typeface="Calibri" panose="020F0502020204030204" pitchFamily="34" charset="0"/>
                </a:endParaRPr>
              </a:p>
            </p:txBody>
          </p:sp>
          <p:sp>
            <p:nvSpPr>
              <p:cNvPr id="44" name="Text Placeholder 24">
                <a:extLst>
                  <a:ext uri="{FF2B5EF4-FFF2-40B4-BE49-F238E27FC236}">
                    <a16:creationId xmlns:a16="http://schemas.microsoft.com/office/drawing/2014/main" id="{A2EC1184-8CAC-A745-9CE7-6BF19F6D4603}"/>
                  </a:ext>
                </a:extLst>
              </p:cNvPr>
              <p:cNvSpPr txBox="1">
                <a:spLocks/>
              </p:cNvSpPr>
              <p:nvPr/>
            </p:nvSpPr>
            <p:spPr>
              <a:xfrm>
                <a:off x="475957" y="1205645"/>
                <a:ext cx="3375379" cy="503217"/>
              </a:xfrm>
              <a:prstGeom prst="rect">
                <a:avLst/>
              </a:prstGeom>
              <a:solidFill>
                <a:schemeClr val="accent1"/>
              </a:solidFill>
            </p:spPr>
            <p:txBody>
              <a:bodyPr anchor="ct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buFont typeface="Arial" panose="020B0604020202020204" pitchFamily="34" charset="0"/>
                  <a:buNone/>
                </a:pPr>
                <a:r>
                  <a:rPr lang="en-US" sz="1800" b="1">
                    <a:solidFill>
                      <a:schemeClr val="bg1"/>
                    </a:solidFill>
                    <a:latin typeface="Calibri"/>
                    <a:cs typeface="Calibri"/>
                  </a:rPr>
                  <a:t>MD </a:t>
                </a:r>
                <a:r>
                  <a:rPr lang="en-US" sz="1800" b="1">
                    <a:solidFill>
                      <a:schemeClr val="bg1"/>
                    </a:solidFill>
                    <a:latin typeface="Calibri"/>
                    <a:cs typeface="Calibri"/>
                    <a:sym typeface="Wingdings" pitchFamily="2" charset="2"/>
                  </a:rPr>
                  <a:t> MDR</a:t>
                </a:r>
                <a:endParaRPr lang="en-US" sz="1800" b="1">
                  <a:solidFill>
                    <a:schemeClr val="bg1"/>
                  </a:solidFill>
                  <a:latin typeface="Calibri" panose="020F0502020204030204" pitchFamily="34" charset="0"/>
                  <a:cs typeface="Calibri" panose="020F0502020204030204" pitchFamily="34" charset="0"/>
                </a:endParaRPr>
              </a:p>
            </p:txBody>
          </p:sp>
        </p:grpSp>
        <p:cxnSp>
          <p:nvCxnSpPr>
            <p:cNvPr id="47" name="Straight Connector 46">
              <a:extLst>
                <a:ext uri="{FF2B5EF4-FFF2-40B4-BE49-F238E27FC236}">
                  <a16:creationId xmlns:a16="http://schemas.microsoft.com/office/drawing/2014/main" id="{A7488337-370D-5748-856D-5FFDE181D10D}"/>
                </a:ext>
              </a:extLst>
            </p:cNvPr>
            <p:cNvCxnSpPr>
              <a:cxnSpLocks/>
            </p:cNvCxnSpPr>
            <p:nvPr/>
          </p:nvCxnSpPr>
          <p:spPr bwMode="gray">
            <a:xfrm>
              <a:off x="4269944" y="1297727"/>
              <a:ext cx="0" cy="3065860"/>
            </a:xfrm>
            <a:prstGeom prst="line">
              <a:avLst/>
            </a:prstGeom>
            <a:ln w="25400">
              <a:solidFill>
                <a:schemeClr val="tx1"/>
              </a:solidFill>
              <a:prstDash val="lgDash"/>
              <a:miter lim="800000"/>
              <a:tailEnd type="none"/>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7C303A4E-B677-7F41-BEB7-E5194644E3B6}"/>
              </a:ext>
            </a:extLst>
          </p:cNvPr>
          <p:cNvSpPr txBox="1"/>
          <p:nvPr/>
        </p:nvSpPr>
        <p:spPr>
          <a:xfrm>
            <a:off x="5936353" y="1127281"/>
            <a:ext cx="5672664" cy="184666"/>
          </a:xfrm>
          <a:prstGeom prst="rect">
            <a:avLst/>
          </a:prstGeom>
          <a:solidFill>
            <a:schemeClr val="bg1">
              <a:lumMod val="75000"/>
            </a:schemeClr>
          </a:solidFill>
        </p:spPr>
        <p:txBody>
          <a:bodyPr wrap="square" lIns="0" tIns="0" rIns="0" bIns="0" rtlCol="0">
            <a:spAutoFit/>
          </a:bodyPr>
          <a:lstStyle/>
          <a:p>
            <a:pPr algn="ctr">
              <a:spcAft>
                <a:spcPts val="600"/>
              </a:spcAft>
            </a:pPr>
            <a:r>
              <a:rPr lang="en-US" sz="1200" b="1">
                <a:solidFill>
                  <a:srgbClr val="FF0000"/>
                </a:solidFill>
              </a:rPr>
              <a:t>Reactivation</a:t>
            </a:r>
            <a:r>
              <a:rPr lang="en-US" sz="1200" b="1">
                <a:solidFill>
                  <a:schemeClr val="tx2"/>
                </a:solidFill>
              </a:rPr>
              <a:t>: Promo SKUs Available 5/5/22 – 10/31/22 </a:t>
            </a:r>
          </a:p>
        </p:txBody>
      </p:sp>
      <p:sp>
        <p:nvSpPr>
          <p:cNvPr id="55" name="TextBox 54">
            <a:extLst>
              <a:ext uri="{FF2B5EF4-FFF2-40B4-BE49-F238E27FC236}">
                <a16:creationId xmlns:a16="http://schemas.microsoft.com/office/drawing/2014/main" id="{060C6FAF-9675-864D-B0B5-668F1F2DB3A4}"/>
              </a:ext>
            </a:extLst>
          </p:cNvPr>
          <p:cNvSpPr txBox="1"/>
          <p:nvPr/>
        </p:nvSpPr>
        <p:spPr>
          <a:xfrm>
            <a:off x="5949076" y="1605252"/>
            <a:ext cx="2608265" cy="3071757"/>
          </a:xfrm>
          <a:prstGeom prst="rect">
            <a:avLst/>
          </a:prstGeom>
          <a:ln w="28575">
            <a:noFill/>
          </a:ln>
        </p:spPr>
        <p:txBody>
          <a:bodyPr wrap="square" lIns="0" tIns="0" rIns="0" bIns="0" rtlCol="0">
            <a:spAutoFit/>
          </a:bodyPr>
          <a:lstStyle/>
          <a:p>
            <a:pPr algn="l">
              <a:spcAft>
                <a:spcPts val="600"/>
              </a:spcAft>
            </a:pPr>
            <a:endParaRPr lang="en-US" sz="1200"/>
          </a:p>
        </p:txBody>
      </p:sp>
      <p:sp>
        <p:nvSpPr>
          <p:cNvPr id="27" name="TextBox 26">
            <a:extLst>
              <a:ext uri="{FF2B5EF4-FFF2-40B4-BE49-F238E27FC236}">
                <a16:creationId xmlns:a16="http://schemas.microsoft.com/office/drawing/2014/main" id="{E52790A4-5A63-2A41-BD04-DB2B03A977D7}"/>
              </a:ext>
            </a:extLst>
          </p:cNvPr>
          <p:cNvSpPr txBox="1"/>
          <p:nvPr/>
        </p:nvSpPr>
        <p:spPr>
          <a:xfrm>
            <a:off x="508909" y="1113679"/>
            <a:ext cx="4294195" cy="184666"/>
          </a:xfrm>
          <a:prstGeom prst="rect">
            <a:avLst/>
          </a:prstGeom>
        </p:spPr>
        <p:txBody>
          <a:bodyPr wrap="square" lIns="0" tIns="0" rIns="0" bIns="0" rtlCol="0">
            <a:spAutoFit/>
          </a:bodyPr>
          <a:lstStyle/>
          <a:p>
            <a:pPr>
              <a:spcAft>
                <a:spcPts val="600"/>
              </a:spcAft>
            </a:pPr>
            <a:r>
              <a:rPr lang="en-US" sz="1200" b="1"/>
              <a:t>VSEC-MDR-DIR-US-1Y-C / VSEC-WMDR-DIR-US-1Y-C</a:t>
            </a:r>
          </a:p>
        </p:txBody>
      </p:sp>
      <p:sp>
        <p:nvSpPr>
          <p:cNvPr id="36" name="TextBox 35">
            <a:extLst>
              <a:ext uri="{FF2B5EF4-FFF2-40B4-BE49-F238E27FC236}">
                <a16:creationId xmlns:a16="http://schemas.microsoft.com/office/drawing/2014/main" id="{B629156F-9A0B-144B-95FF-3EAAF6B90BD8}"/>
              </a:ext>
            </a:extLst>
          </p:cNvPr>
          <p:cNvSpPr txBox="1"/>
          <p:nvPr/>
        </p:nvSpPr>
        <p:spPr>
          <a:xfrm>
            <a:off x="11272293" y="395135"/>
            <a:ext cx="816407" cy="323165"/>
          </a:xfrm>
          <a:prstGeom prst="rect">
            <a:avLst/>
          </a:prstGeom>
        </p:spPr>
        <p:txBody>
          <a:bodyPr wrap="square" lIns="0" tIns="0" rIns="0" bIns="0" rtlCol="0">
            <a:spAutoFit/>
          </a:bodyPr>
          <a:lstStyle/>
          <a:p>
            <a:pPr algn="ctr">
              <a:spcAft>
                <a:spcPts val="600"/>
              </a:spcAft>
            </a:pPr>
            <a:r>
              <a:rPr lang="en-US" sz="1050" b="1">
                <a:solidFill>
                  <a:schemeClr val="bg1"/>
                </a:solidFill>
              </a:rPr>
              <a:t>Standalone / Add-On</a:t>
            </a:r>
          </a:p>
        </p:txBody>
      </p:sp>
      <p:sp>
        <p:nvSpPr>
          <p:cNvPr id="46" name="Oval 45">
            <a:extLst>
              <a:ext uri="{FF2B5EF4-FFF2-40B4-BE49-F238E27FC236}">
                <a16:creationId xmlns:a16="http://schemas.microsoft.com/office/drawing/2014/main" id="{8CA52EDC-4140-0A48-BA7E-1BBC47586BD7}"/>
              </a:ext>
            </a:extLst>
          </p:cNvPr>
          <p:cNvSpPr/>
          <p:nvPr/>
        </p:nvSpPr>
        <p:spPr>
          <a:xfrm>
            <a:off x="5987221" y="1604515"/>
            <a:ext cx="364344" cy="364344"/>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a:solidFill>
                  <a:schemeClr val="bg1"/>
                </a:solidFill>
              </a:rPr>
              <a:t>1</a:t>
            </a:r>
          </a:p>
        </p:txBody>
      </p:sp>
      <p:sp>
        <p:nvSpPr>
          <p:cNvPr id="48" name="Oval 47">
            <a:extLst>
              <a:ext uri="{FF2B5EF4-FFF2-40B4-BE49-F238E27FC236}">
                <a16:creationId xmlns:a16="http://schemas.microsoft.com/office/drawing/2014/main" id="{BD57B8D2-B66E-0F4E-AF76-3C69484692B4}"/>
              </a:ext>
            </a:extLst>
          </p:cNvPr>
          <p:cNvSpPr/>
          <p:nvPr/>
        </p:nvSpPr>
        <p:spPr>
          <a:xfrm>
            <a:off x="9038844" y="1604517"/>
            <a:ext cx="364344" cy="364344"/>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a:solidFill>
                  <a:schemeClr val="bg1"/>
                </a:solidFill>
              </a:rPr>
              <a:t>2</a:t>
            </a:r>
          </a:p>
        </p:txBody>
      </p:sp>
      <p:sp>
        <p:nvSpPr>
          <p:cNvPr id="50" name="Rectangle 49">
            <a:extLst>
              <a:ext uri="{FF2B5EF4-FFF2-40B4-BE49-F238E27FC236}">
                <a16:creationId xmlns:a16="http://schemas.microsoft.com/office/drawing/2014/main" id="{DF4C6A30-7187-BE47-9F2C-74A5AC7B282F}"/>
              </a:ext>
            </a:extLst>
          </p:cNvPr>
          <p:cNvSpPr/>
          <p:nvPr/>
        </p:nvSpPr>
        <p:spPr>
          <a:xfrm>
            <a:off x="5949558" y="4101927"/>
            <a:ext cx="2607782" cy="407664"/>
          </a:xfrm>
          <a:prstGeom prst="rect">
            <a:avLst/>
          </a:prstGeom>
          <a:solidFill>
            <a:schemeClr val="tx2">
              <a:lumMod val="40000"/>
              <a:lumOff val="6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i="1">
                <a:solidFill>
                  <a:schemeClr val="tx2"/>
                </a:solidFill>
              </a:rPr>
              <a:t>Promo MDR List Price: $5/EP</a:t>
            </a:r>
          </a:p>
        </p:txBody>
      </p:sp>
      <p:sp>
        <p:nvSpPr>
          <p:cNvPr id="52" name="Rectangle 51">
            <a:extLst>
              <a:ext uri="{FF2B5EF4-FFF2-40B4-BE49-F238E27FC236}">
                <a16:creationId xmlns:a16="http://schemas.microsoft.com/office/drawing/2014/main" id="{DA753586-8F77-574B-A4AC-CA94C7332ACA}"/>
              </a:ext>
            </a:extLst>
          </p:cNvPr>
          <p:cNvSpPr/>
          <p:nvPr/>
        </p:nvSpPr>
        <p:spPr>
          <a:xfrm>
            <a:off x="9001235" y="4101927"/>
            <a:ext cx="2607782" cy="407664"/>
          </a:xfrm>
          <a:prstGeom prst="rect">
            <a:avLst/>
          </a:prstGeom>
          <a:solidFill>
            <a:schemeClr val="tx2">
              <a:lumMod val="40000"/>
              <a:lumOff val="6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i="1">
                <a:solidFill>
                  <a:schemeClr val="tx2"/>
                </a:solidFill>
              </a:rPr>
              <a:t>Promo Upgrade  List Price: $3/EP</a:t>
            </a:r>
          </a:p>
        </p:txBody>
      </p:sp>
      <p:sp>
        <p:nvSpPr>
          <p:cNvPr id="56" name="Text Placeholder 4">
            <a:extLst>
              <a:ext uri="{FF2B5EF4-FFF2-40B4-BE49-F238E27FC236}">
                <a16:creationId xmlns:a16="http://schemas.microsoft.com/office/drawing/2014/main" id="{80A19196-36FD-4443-8903-F48C2683C4EC}"/>
              </a:ext>
            </a:extLst>
          </p:cNvPr>
          <p:cNvSpPr txBox="1">
            <a:spLocks/>
          </p:cNvSpPr>
          <p:nvPr/>
        </p:nvSpPr>
        <p:spPr>
          <a:xfrm rot="16200000" flipV="1">
            <a:off x="7851720" y="2887703"/>
            <a:ext cx="1865314" cy="5669639"/>
          </a:xfrm>
          <a:prstGeom prst="rect">
            <a:avLst/>
          </a:prstGeom>
          <a:solidFill>
            <a:schemeClr val="accent1">
              <a:alpha val="82000"/>
            </a:schemeClr>
          </a:solidFill>
        </p:spPr>
        <p:txBody>
          <a:bodyPr anchor="ct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i="1"/>
          </a:p>
        </p:txBody>
      </p:sp>
      <p:sp>
        <p:nvSpPr>
          <p:cNvPr id="16" name="TextBox 15">
            <a:extLst>
              <a:ext uri="{FF2B5EF4-FFF2-40B4-BE49-F238E27FC236}">
                <a16:creationId xmlns:a16="http://schemas.microsoft.com/office/drawing/2014/main" id="{CE373018-48AF-174B-AC89-4C5CD2CC2A71}"/>
              </a:ext>
            </a:extLst>
          </p:cNvPr>
          <p:cNvSpPr txBox="1"/>
          <p:nvPr/>
        </p:nvSpPr>
        <p:spPr>
          <a:xfrm>
            <a:off x="6021038" y="4776236"/>
            <a:ext cx="5587979" cy="2185214"/>
          </a:xfrm>
          <a:prstGeom prst="rect">
            <a:avLst/>
          </a:prstGeom>
        </p:spPr>
        <p:txBody>
          <a:bodyPr wrap="square" lIns="0" tIns="0" rIns="0" bIns="0" rtlCol="0">
            <a:spAutoFit/>
          </a:bodyPr>
          <a:lstStyle/>
          <a:p>
            <a:pPr algn="ctr">
              <a:spcAft>
                <a:spcPts val="600"/>
              </a:spcAft>
            </a:pPr>
            <a:r>
              <a:rPr lang="en-US" sz="1600" b="1">
                <a:solidFill>
                  <a:schemeClr val="bg1"/>
                </a:solidFill>
              </a:rPr>
              <a:t>Promo Guidelines:</a:t>
            </a:r>
          </a:p>
          <a:p>
            <a:pPr marL="285750" indent="-285750">
              <a:buFont typeface="Wingdings" pitchFamily="2" charset="2"/>
              <a:buChar char="ü"/>
            </a:pPr>
            <a:r>
              <a:rPr lang="en-US" sz="1500" i="1">
                <a:solidFill>
                  <a:schemeClr val="bg1"/>
                </a:solidFill>
              </a:rPr>
              <a:t>Promo pricing is only valid for the term of the subscription. At time of promo renewal, price must be renegotiated and standard MDR SKUs should be quoted</a:t>
            </a:r>
          </a:p>
          <a:p>
            <a:pPr marL="285750" indent="-285750">
              <a:buFont typeface="Wingdings" pitchFamily="2" charset="2"/>
              <a:buChar char="ü"/>
            </a:pPr>
            <a:r>
              <a:rPr lang="en-US" sz="1500" i="1">
                <a:solidFill>
                  <a:schemeClr val="bg1"/>
                </a:solidFill>
              </a:rPr>
              <a:t>Promo SKUs are not eligible for renewal </a:t>
            </a:r>
          </a:p>
          <a:p>
            <a:pPr marL="285750" indent="-285750">
              <a:buFont typeface="Wingdings" pitchFamily="2" charset="2"/>
              <a:buChar char="ü"/>
            </a:pPr>
            <a:r>
              <a:rPr lang="en-US" sz="1500" i="1">
                <a:solidFill>
                  <a:schemeClr val="bg1"/>
                </a:solidFill>
              </a:rPr>
              <a:t>Promo SKUs are not ELA eligible </a:t>
            </a:r>
          </a:p>
          <a:p>
            <a:pPr marL="285750" indent="-285750">
              <a:buFont typeface="Wingdings" pitchFamily="2" charset="2"/>
              <a:buChar char="ü"/>
            </a:pPr>
            <a:r>
              <a:rPr lang="en-US" sz="1500" i="1">
                <a:solidFill>
                  <a:schemeClr val="bg1"/>
                </a:solidFill>
              </a:rPr>
              <a:t>Promo SKUs are not eligible for additional discounting</a:t>
            </a:r>
          </a:p>
          <a:p>
            <a:pPr marL="285750" indent="-285750">
              <a:buFont typeface="Wingdings" pitchFamily="2" charset="2"/>
              <a:buChar char="ü"/>
            </a:pPr>
            <a:r>
              <a:rPr lang="en-US" sz="1500" i="1">
                <a:solidFill>
                  <a:schemeClr val="bg1"/>
                </a:solidFill>
              </a:rPr>
              <a:t>Promo SKUs are eligible for Partner incentives </a:t>
            </a:r>
          </a:p>
          <a:p>
            <a:pPr>
              <a:spcAft>
                <a:spcPts val="600"/>
              </a:spcAft>
            </a:pPr>
            <a:endParaRPr lang="en-US" sz="1600" b="1">
              <a:solidFill>
                <a:schemeClr val="bg1"/>
              </a:solidFill>
            </a:endParaRPr>
          </a:p>
        </p:txBody>
      </p:sp>
      <p:sp>
        <p:nvSpPr>
          <p:cNvPr id="57" name="Explosion 1 56">
            <a:extLst>
              <a:ext uri="{FF2B5EF4-FFF2-40B4-BE49-F238E27FC236}">
                <a16:creationId xmlns:a16="http://schemas.microsoft.com/office/drawing/2014/main" id="{A2C929ED-9D28-9B42-8C35-2F31A12235D0}"/>
              </a:ext>
            </a:extLst>
          </p:cNvPr>
          <p:cNvSpPr/>
          <p:nvPr/>
        </p:nvSpPr>
        <p:spPr>
          <a:xfrm>
            <a:off x="10354962" y="68478"/>
            <a:ext cx="910778" cy="910778"/>
          </a:xfrm>
          <a:prstGeom prst="irregularSeal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bg1"/>
                </a:solidFill>
              </a:rPr>
              <a:t>New!</a:t>
            </a:r>
          </a:p>
        </p:txBody>
      </p:sp>
      <p:sp>
        <p:nvSpPr>
          <p:cNvPr id="58" name="TextBox 57">
            <a:extLst>
              <a:ext uri="{FF2B5EF4-FFF2-40B4-BE49-F238E27FC236}">
                <a16:creationId xmlns:a16="http://schemas.microsoft.com/office/drawing/2014/main" id="{F76B7642-CC14-F642-8C75-466C5A8DF111}"/>
              </a:ext>
            </a:extLst>
          </p:cNvPr>
          <p:cNvSpPr txBox="1"/>
          <p:nvPr/>
        </p:nvSpPr>
        <p:spPr>
          <a:xfrm>
            <a:off x="6115286" y="1339678"/>
            <a:ext cx="2266146" cy="184666"/>
          </a:xfrm>
          <a:prstGeom prst="rect">
            <a:avLst/>
          </a:prstGeom>
        </p:spPr>
        <p:txBody>
          <a:bodyPr wrap="square" lIns="0" tIns="0" rIns="0" bIns="0" rtlCol="0">
            <a:spAutoFit/>
          </a:bodyPr>
          <a:lstStyle/>
          <a:p>
            <a:pPr>
              <a:spcAft>
                <a:spcPts val="600"/>
              </a:spcAft>
            </a:pPr>
            <a:r>
              <a:rPr lang="en-US" sz="1200" b="1"/>
              <a:t>VSEC-MDR-DIR-US-1Y-C-PRO</a:t>
            </a:r>
          </a:p>
        </p:txBody>
      </p:sp>
      <p:sp>
        <p:nvSpPr>
          <p:cNvPr id="59" name="TextBox 58">
            <a:extLst>
              <a:ext uri="{FF2B5EF4-FFF2-40B4-BE49-F238E27FC236}">
                <a16:creationId xmlns:a16="http://schemas.microsoft.com/office/drawing/2014/main" id="{6C025DEB-9BDA-8042-A137-05956E1E3BE5}"/>
              </a:ext>
            </a:extLst>
          </p:cNvPr>
          <p:cNvSpPr txBox="1"/>
          <p:nvPr/>
        </p:nvSpPr>
        <p:spPr>
          <a:xfrm>
            <a:off x="9046075" y="1343442"/>
            <a:ext cx="2617773" cy="184666"/>
          </a:xfrm>
          <a:prstGeom prst="rect">
            <a:avLst/>
          </a:prstGeom>
        </p:spPr>
        <p:txBody>
          <a:bodyPr wrap="square" lIns="0" tIns="0" rIns="0" bIns="0" rtlCol="0">
            <a:spAutoFit/>
          </a:bodyPr>
          <a:lstStyle/>
          <a:p>
            <a:pPr>
              <a:spcAft>
                <a:spcPts val="600"/>
              </a:spcAft>
            </a:pPr>
            <a:r>
              <a:rPr lang="en-US" sz="1200" b="1"/>
              <a:t>VSEC-MDR-MDUG-US-1Y-C-PRO</a:t>
            </a:r>
          </a:p>
        </p:txBody>
      </p:sp>
    </p:spTree>
    <p:extLst>
      <p:ext uri="{BB962C8B-B14F-4D97-AF65-F5344CB8AC3E}">
        <p14:creationId xmlns:p14="http://schemas.microsoft.com/office/powerpoint/2010/main" val="2472881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6">
                                            <p:bg/>
                                          </p:spTgt>
                                        </p:tgtEl>
                                        <p:attrNameLst>
                                          <p:attrName>style.visibility</p:attrName>
                                        </p:attrNameLst>
                                      </p:cBhvr>
                                      <p:to>
                                        <p:strVal val="visible"/>
                                      </p:to>
                                    </p:set>
                                    <p:anim calcmode="lin" valueType="num">
                                      <p:cBhvr>
                                        <p:cTn id="7" dur="500" fill="hold"/>
                                        <p:tgtEl>
                                          <p:spTgt spid="56">
                                            <p:bg/>
                                          </p:spTgt>
                                        </p:tgtEl>
                                        <p:attrNameLst>
                                          <p:attrName>ppt_w</p:attrName>
                                        </p:attrNameLst>
                                      </p:cBhvr>
                                      <p:tavLst>
                                        <p:tav tm="0">
                                          <p:val>
                                            <p:fltVal val="0"/>
                                          </p:val>
                                        </p:tav>
                                        <p:tav tm="100000">
                                          <p:val>
                                            <p:strVal val="#ppt_w"/>
                                          </p:val>
                                        </p:tav>
                                      </p:tavLst>
                                    </p:anim>
                                    <p:anim calcmode="lin" valueType="num">
                                      <p:cBhvr>
                                        <p:cTn id="8" dur="500" fill="hold"/>
                                        <p:tgtEl>
                                          <p:spTgt spid="56">
                                            <p:bg/>
                                          </p:spTgt>
                                        </p:tgtEl>
                                        <p:attrNameLst>
                                          <p:attrName>ppt_h</p:attrName>
                                        </p:attrNameLst>
                                      </p:cBhvr>
                                      <p:tavLst>
                                        <p:tav tm="0">
                                          <p:val>
                                            <p:fltVal val="0"/>
                                          </p:val>
                                        </p:tav>
                                        <p:tav tm="100000">
                                          <p:val>
                                            <p:strVal val="#ppt_h"/>
                                          </p:val>
                                        </p:tav>
                                      </p:tavLst>
                                    </p:anim>
                                    <p:animEffect transition="in" filter="fade">
                                      <p:cBhvr>
                                        <p:cTn id="9" dur="500"/>
                                        <p:tgtEl>
                                          <p:spTgt spid="56">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nodePh="1">
                                  <p:stCondLst>
                                    <p:cond delay="0"/>
                                  </p:stCondLst>
                                  <p:endCondLst>
                                    <p:cond evt="begin" delay="0">
                                      <p:tn val="12"/>
                                    </p:cond>
                                  </p:endCondLst>
                                  <p:childTnLst>
                                    <p:set>
                                      <p:cBhvr>
                                        <p:cTn id="13" dur="1" fill="hold">
                                          <p:stCondLst>
                                            <p:cond delay="0"/>
                                          </p:stCondLst>
                                        </p:cTn>
                                        <p:tgtEl>
                                          <p:spTgt spid="56">
                                            <p:txEl>
                                              <p:pRg st="0" end="0"/>
                                            </p:txEl>
                                          </p:spTgt>
                                        </p:tgtEl>
                                        <p:attrNameLst>
                                          <p:attrName>style.visibility</p:attrName>
                                        </p:attrNameLst>
                                      </p:cBhvr>
                                      <p:to>
                                        <p:strVal val="visible"/>
                                      </p:to>
                                    </p:set>
                                    <p:anim calcmode="lin" valueType="num">
                                      <p:cBhvr>
                                        <p:cTn id="14"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VMware_white_16x9">
  <a:themeElements>
    <a:clrScheme name="VMware 2019">
      <a:dk1>
        <a:srgbClr val="717074"/>
      </a:dk1>
      <a:lt1>
        <a:sysClr val="window" lastClr="FFFFFF"/>
      </a:lt1>
      <a:dk2>
        <a:srgbClr val="3F3F3F"/>
      </a:dk2>
      <a:lt2>
        <a:srgbClr val="F2F2F2"/>
      </a:lt2>
      <a:accent1>
        <a:srgbClr val="0091DA"/>
      </a:accent1>
      <a:accent2>
        <a:srgbClr val="1A428A"/>
      </a:accent2>
      <a:accent3>
        <a:srgbClr val="00C1D5"/>
      </a:accent3>
      <a:accent4>
        <a:srgbClr val="78BE20"/>
      </a:accent4>
      <a:accent5>
        <a:srgbClr val="7F35B2"/>
      </a:accent5>
      <a:accent6>
        <a:srgbClr val="387C2C"/>
      </a:accent6>
      <a:hlink>
        <a:srgbClr val="006990"/>
      </a:hlink>
      <a:folHlink>
        <a:srgbClr val="006990"/>
      </a:folHlink>
    </a:clrScheme>
    <a:fontScheme name="Custom 19">
      <a:majorFont>
        <a:latin typeface="Metropolis Light"/>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Aft>
            <a:spcPts val="600"/>
          </a:spcAft>
          <a:defRPr sz="120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25400">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lgn="l">
          <a:spcAft>
            <a:spcPts val="600"/>
          </a:spcAft>
          <a:defRPr sz="1200" smtClean="0"/>
        </a:defPPr>
      </a:lstStyle>
    </a:txDef>
  </a:objectDefaults>
  <a:extraClrSchemeLst/>
  <a:custClrLst>
    <a:custClr name="Orange">
      <a:srgbClr val="F8981D"/>
    </a:custClr>
    <a:custClr name="Red">
      <a:srgbClr val="820024"/>
    </a:custClr>
  </a:custClrLst>
  <a:extLst>
    <a:ext uri="{05A4C25C-085E-4340-85A3-A5531E510DB2}">
      <thm15:themeFamily xmlns:thm15="http://schemas.microsoft.com/office/thememl/2012/main" name="Presentation2" id="{F838D1F5-E1EB-5A4F-92A8-B467DB470792}" vid="{72F1E39B-587F-E743-87E5-46FA6716591A}"/>
    </a:ext>
  </a:extLst>
</a:theme>
</file>

<file path=ppt/theme/theme2.xml><?xml version="1.0" encoding="utf-8"?>
<a:theme xmlns:a="http://schemas.openxmlformats.org/drawingml/2006/main" name="1_VMware_white_16x9">
  <a:themeElements>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fontScheme name="Custom 19">
      <a:majorFont>
        <a:latin typeface="Metropolis Light"/>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Aft>
            <a:spcPts val="600"/>
          </a:spcAft>
          <a:defRPr sz="120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25400">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30000"/>
          </a:lnSpc>
          <a:defRPr sz="1800" dirty="0" err="1" smtClean="0">
            <a:solidFill>
              <a:schemeClr val="tx2"/>
            </a:solidFill>
          </a:defRPr>
        </a:defPPr>
      </a:lstStyle>
    </a:txDef>
  </a:objectDefaults>
  <a:extraClrSchemeLst/>
  <a:custClrLst>
    <a:custClr name="Tangerine">
      <a:srgbClr val="EC7700"/>
    </a:custClr>
    <a:custClr name="Crimson">
      <a:srgbClr val="9F2842"/>
    </a:custClr>
    <a:custClr name="Pale Blue">
      <a:srgbClr val="F4F8FA"/>
    </a:custClr>
  </a:custClrLst>
  <a:extLst>
    <a:ext uri="{05A4C25C-085E-4340-85A3-A5531E510DB2}">
      <thm15:themeFamily xmlns:thm15="http://schemas.microsoft.com/office/thememl/2012/main" name="2022 WWKO template" id="{F3C346C8-D2E1-4A07-84E3-537C6FBACF60}" vid="{9067DFD5-1A2D-4FB6-93B7-70B7F4928F81}"/>
    </a:ext>
  </a:extLst>
</a:theme>
</file>

<file path=ppt/theme/theme3.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10.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11.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12.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13.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14.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15.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16.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17.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18.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19.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2.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20.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21.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22.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23.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3.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4.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5.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6.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7.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8.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ppt/theme/themeOverride9.xml><?xml version="1.0" encoding="utf-8"?>
<a:themeOverride xmlns:a="http://schemas.openxmlformats.org/drawingml/2006/main">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BD850DA1C3E04080C07DF511A0B70E" ma:contentTypeVersion="9" ma:contentTypeDescription="Create a new document." ma:contentTypeScope="" ma:versionID="3421e6a9a5b22213dfa5dc5eb6689575">
  <xsd:schema xmlns:xsd="http://www.w3.org/2001/XMLSchema" xmlns:xs="http://www.w3.org/2001/XMLSchema" xmlns:p="http://schemas.microsoft.com/office/2006/metadata/properties" xmlns:ns2="7bd444a0-ae63-4411-ba72-935111ad587a" xmlns:ns3="6a448324-6630-4abb-8f5d-da62a9fa194a" targetNamespace="http://schemas.microsoft.com/office/2006/metadata/properties" ma:root="true" ma:fieldsID="95a48a832acb1982f2e883316c4f1a91" ns2:_="" ns3:_="">
    <xsd:import namespace="7bd444a0-ae63-4411-ba72-935111ad587a"/>
    <xsd:import namespace="6a448324-6630-4abb-8f5d-da62a9fa19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444a0-ae63-4411-ba72-935111ad58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48324-6630-4abb-8f5d-da62a9fa19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bd444a0-ae63-4411-ba72-935111ad587a">
      <UserInfo>
        <DisplayName>Mariana Torres</DisplayName>
        <AccountId>1943</AccountId>
        <AccountType/>
      </UserInfo>
      <UserInfo>
        <DisplayName>Tatiana Chelina</DisplayName>
        <AccountId>10217</AccountId>
        <AccountType/>
      </UserInfo>
      <UserInfo>
        <DisplayName>Stellios Williams</DisplayName>
        <AccountId>5376</AccountId>
        <AccountType/>
      </UserInfo>
      <UserInfo>
        <DisplayName>Rob Graham</DisplayName>
        <AccountId>8740</AccountId>
        <AccountType/>
      </UserInfo>
    </SharedWithUsers>
  </documentManagement>
</p:properties>
</file>

<file path=customXml/itemProps1.xml><?xml version="1.0" encoding="utf-8"?>
<ds:datastoreItem xmlns:ds="http://schemas.openxmlformats.org/officeDocument/2006/customXml" ds:itemID="{5F942652-3EB5-43CA-96BF-804C601270B5}">
  <ds:schemaRefs>
    <ds:schemaRef ds:uri="http://schemas.microsoft.com/sharepoint/v3/contenttype/forms"/>
  </ds:schemaRefs>
</ds:datastoreItem>
</file>

<file path=customXml/itemProps2.xml><?xml version="1.0" encoding="utf-8"?>
<ds:datastoreItem xmlns:ds="http://schemas.openxmlformats.org/officeDocument/2006/customXml" ds:itemID="{ABBBC3CD-05DF-4FE4-A15A-73713803C3F5}">
  <ds:schemaRefs>
    <ds:schemaRef ds:uri="6a448324-6630-4abb-8f5d-da62a9fa194a"/>
    <ds:schemaRef ds:uri="7bd444a0-ae63-4411-ba72-935111ad58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4ACC56-E597-40FC-B2FE-150EBA5D7B4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a448324-6630-4abb-8f5d-da62a9fa194a"/>
    <ds:schemaRef ds:uri="7bd444a0-ae63-4411-ba72-935111ad587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TotalTime>
  <Words>3636</Words>
  <Application>Microsoft Office PowerPoint</Application>
  <PresentationFormat>Custom</PresentationFormat>
  <Paragraphs>760</Paragraphs>
  <Slides>28</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Arial,Sans-Serif</vt:lpstr>
      <vt:lpstr>Calibri</vt:lpstr>
      <vt:lpstr>Camphor Std</vt:lpstr>
      <vt:lpstr>Metropolis</vt:lpstr>
      <vt:lpstr>Metropolis Light</vt:lpstr>
      <vt:lpstr>Open Sans</vt:lpstr>
      <vt:lpstr>System Font Regular</vt:lpstr>
      <vt:lpstr>Wingdings</vt:lpstr>
      <vt:lpstr>VMware_white_16x9</vt:lpstr>
      <vt:lpstr>1_VMware_white_16x9</vt:lpstr>
      <vt:lpstr>VMware Carbon Black Product Packaging Overview</vt:lpstr>
      <vt:lpstr>Recent Updates:</vt:lpstr>
      <vt:lpstr>VMware Carbon Black Packages &amp; Products</vt:lpstr>
      <vt:lpstr>VMware Carbon Black Cross BU Bundles</vt:lpstr>
      <vt:lpstr>SBU Bundles and Standalone Products</vt:lpstr>
      <vt:lpstr>VMware Carbon Black Cloud Prevention </vt:lpstr>
      <vt:lpstr>VMware Carbon Black Endpoint Packages </vt:lpstr>
      <vt:lpstr>VMware Carbon Black Standalone / Add-On Products  </vt:lpstr>
      <vt:lpstr>VMware Carbon Black Managed Detection and Response</vt:lpstr>
      <vt:lpstr>VMware Carbon Black Vulnerability Management </vt:lpstr>
      <vt:lpstr>VMware Data Retention for VMware Carbon Black Cloud</vt:lpstr>
      <vt:lpstr>VMware Carbon Black On-Premise Security Products  </vt:lpstr>
      <vt:lpstr>VMware Carbon Black Workload (Per Sensor)</vt:lpstr>
      <vt:lpstr>VMware Carbon Black Workload (Per CPU)</vt:lpstr>
      <vt:lpstr>VMware Carbon Black Workload (Per Core)</vt:lpstr>
      <vt:lpstr>VMware Carbon Black Container</vt:lpstr>
      <vt:lpstr>VMware Carbon Black Endpoint for AWS GovCloud</vt:lpstr>
      <vt:lpstr>VMware Carbon Black Cloud Standalone/Add-On Products for AWS GovCloud </vt:lpstr>
      <vt:lpstr>VMware Carbon Black Workload per Core for AWS GovCloud</vt:lpstr>
      <vt:lpstr>Cross-BU Bundles</vt:lpstr>
      <vt:lpstr>VMware vSphere Workload Security Bundles + Add-On</vt:lpstr>
      <vt:lpstr>PowerPoint Presentation</vt:lpstr>
      <vt:lpstr>Workspace Security VDI</vt:lpstr>
      <vt:lpstr>Workspace Security VDI</vt:lpstr>
      <vt:lpstr>Advanced Security Bundle for VMware Cloud Foundation</vt:lpstr>
      <vt:lpstr>EUC + CB Bundle Allocations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VMware Carbon Black Product Packaging Overview</dc:title>
  <dc:creator>Clara Alessi</dc:creator>
  <cp:lastModifiedBy>Clara Alessi</cp:lastModifiedBy>
  <cp:revision>6</cp:revision>
  <dcterms:created xsi:type="dcterms:W3CDTF">2020-08-27T20:09:53Z</dcterms:created>
  <dcterms:modified xsi:type="dcterms:W3CDTF">2022-12-19T20:50:30Z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0x01010061BD850DA1C3E04080C07DF511A0B70E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